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4.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5.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6.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7.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8.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9.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20.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21.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2.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23.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24.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5.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6.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27.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28.xml" ContentType="application/vnd.openxmlformats-officedocument.theme+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theme/theme29.xml" ContentType="application/vnd.openxmlformats-officedocument.theme+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theme/theme30.xml" ContentType="application/vnd.openxmlformats-officedocument.theme+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theme/theme31.xml" ContentType="application/vnd.openxmlformats-officedocument.theme+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theme/theme32.xml" ContentType="application/vnd.openxmlformats-officedocument.theme+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theme/theme33.xml" ContentType="application/vnd.openxmlformats-officedocument.theme+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theme/theme34.xml" ContentType="application/vnd.openxmlformats-officedocument.theme+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theme/theme35.xml" ContentType="application/vnd.openxmlformats-officedocument.theme+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theme/theme36.xml" ContentType="application/vnd.openxmlformats-officedocument.theme+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theme/theme37.xml" ContentType="application/vnd.openxmlformats-officedocument.theme+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theme/theme38.xml" ContentType="application/vnd.openxmlformats-officedocument.theme+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theme/theme39.xml" ContentType="application/vnd.openxmlformats-officedocument.theme+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theme/theme40.xml" ContentType="application/vnd.openxmlformats-officedocument.theme+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theme/theme41.xml" ContentType="application/vnd.openxmlformats-officedocument.theme+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theme/theme42.xml" ContentType="application/vnd.openxmlformats-officedocument.theme+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theme/theme43.xml" ContentType="application/vnd.openxmlformats-officedocument.theme+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theme/theme44.xml" ContentType="application/vnd.openxmlformats-officedocument.theme+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theme/theme45.xml" ContentType="application/vnd.openxmlformats-officedocument.theme+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theme/theme46.xml" ContentType="application/vnd.openxmlformats-officedocument.theme+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theme/theme47.xml" ContentType="application/vnd.openxmlformats-officedocument.theme+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theme/theme48.xml" ContentType="application/vnd.openxmlformats-officedocument.theme+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theme/theme49.xml" ContentType="application/vnd.openxmlformats-officedocument.theme+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theme/theme50.xml" ContentType="application/vnd.openxmlformats-officedocument.theme+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theme/theme51.xml" ContentType="application/vnd.openxmlformats-officedocument.theme+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theme/theme52.xml" ContentType="application/vnd.openxmlformats-officedocument.theme+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theme/theme53.xml" ContentType="application/vnd.openxmlformats-officedocument.theme+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theme/theme54.xml" ContentType="application/vnd.openxmlformats-officedocument.them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theme/theme55.xml" ContentType="application/vnd.openxmlformats-officedocument.theme+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theme/theme56.xml" ContentType="application/vnd.openxmlformats-officedocument.theme+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theme/theme57.xml" ContentType="application/vnd.openxmlformats-officedocument.theme+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theme/theme58.xml" ContentType="application/vnd.openxmlformats-officedocument.theme+xml"/>
  <Override PartName="/ppt/theme/theme59.xml" ContentType="application/vnd.openxmlformats-officedocument.theme+xml"/>
  <Override PartName="/ppt/theme/theme6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60" r:id="rId2"/>
    <p:sldMasterId id="2147484014" r:id="rId3"/>
    <p:sldMasterId id="2147484187" r:id="rId4"/>
    <p:sldMasterId id="2147484199" r:id="rId5"/>
    <p:sldMasterId id="2147484211" r:id="rId6"/>
    <p:sldMasterId id="2147484273" r:id="rId7"/>
    <p:sldMasterId id="2147484297" r:id="rId8"/>
    <p:sldMasterId id="2147484346" r:id="rId9"/>
    <p:sldMasterId id="2147484394" r:id="rId10"/>
    <p:sldMasterId id="2147484430" r:id="rId11"/>
    <p:sldMasterId id="2147484466" r:id="rId12"/>
    <p:sldMasterId id="2147484526" r:id="rId13"/>
    <p:sldMasterId id="2147484574" r:id="rId14"/>
    <p:sldMasterId id="2147484598" r:id="rId15"/>
    <p:sldMasterId id="2147484610" r:id="rId16"/>
    <p:sldMasterId id="2147484622" r:id="rId17"/>
    <p:sldMasterId id="2147484634" r:id="rId18"/>
    <p:sldMasterId id="2147484646" r:id="rId19"/>
    <p:sldMasterId id="2147484658" r:id="rId20"/>
    <p:sldMasterId id="2147484670" r:id="rId21"/>
    <p:sldMasterId id="2147484682" r:id="rId22"/>
    <p:sldMasterId id="2147484694" r:id="rId23"/>
    <p:sldMasterId id="2147484730" r:id="rId24"/>
    <p:sldMasterId id="2147484754" r:id="rId25"/>
    <p:sldMasterId id="2147484766" r:id="rId26"/>
    <p:sldMasterId id="2147484814" r:id="rId27"/>
    <p:sldMasterId id="2147484838" r:id="rId28"/>
    <p:sldMasterId id="2147484862" r:id="rId29"/>
    <p:sldMasterId id="2147484874" r:id="rId30"/>
    <p:sldMasterId id="2147484886" r:id="rId31"/>
    <p:sldMasterId id="2147484898" r:id="rId32"/>
    <p:sldMasterId id="2147484910" r:id="rId33"/>
    <p:sldMasterId id="2147484946" r:id="rId34"/>
    <p:sldMasterId id="2147484982" r:id="rId35"/>
    <p:sldMasterId id="2147484994" r:id="rId36"/>
    <p:sldMasterId id="2147485006" r:id="rId37"/>
    <p:sldMasterId id="2147485051" r:id="rId38"/>
    <p:sldMasterId id="2147485078" r:id="rId39"/>
    <p:sldMasterId id="2147485090" r:id="rId40"/>
    <p:sldMasterId id="2147485105" r:id="rId41"/>
    <p:sldMasterId id="2147485120" r:id="rId42"/>
    <p:sldMasterId id="2147485135" r:id="rId43"/>
    <p:sldMasterId id="2147485150" r:id="rId44"/>
    <p:sldMasterId id="2147485162" r:id="rId45"/>
    <p:sldMasterId id="2147485186" r:id="rId46"/>
    <p:sldMasterId id="2147485210" r:id="rId47"/>
    <p:sldMasterId id="2147485222" r:id="rId48"/>
    <p:sldMasterId id="2147485234" r:id="rId49"/>
    <p:sldMasterId id="2147485246" r:id="rId50"/>
    <p:sldMasterId id="2147485258" r:id="rId51"/>
    <p:sldMasterId id="2147485270" r:id="rId52"/>
    <p:sldMasterId id="2147485282" r:id="rId53"/>
    <p:sldMasterId id="2147485294" r:id="rId54"/>
    <p:sldMasterId id="2147485308" r:id="rId55"/>
    <p:sldMasterId id="2147485320" r:id="rId56"/>
    <p:sldMasterId id="2147485332" r:id="rId57"/>
    <p:sldMasterId id="2147485344" r:id="rId58"/>
  </p:sldMasterIdLst>
  <p:notesMasterIdLst>
    <p:notesMasterId r:id="rId164"/>
  </p:notesMasterIdLst>
  <p:handoutMasterIdLst>
    <p:handoutMasterId r:id="rId165"/>
  </p:handoutMasterIdLst>
  <p:sldIdLst>
    <p:sldId id="256" r:id="rId59"/>
    <p:sldId id="743" r:id="rId60"/>
    <p:sldId id="716" r:id="rId61"/>
    <p:sldId id="257" r:id="rId62"/>
    <p:sldId id="618" r:id="rId63"/>
    <p:sldId id="677" r:id="rId64"/>
    <p:sldId id="758" r:id="rId65"/>
    <p:sldId id="757" r:id="rId66"/>
    <p:sldId id="759" r:id="rId67"/>
    <p:sldId id="793" r:id="rId68"/>
    <p:sldId id="762" r:id="rId69"/>
    <p:sldId id="792" r:id="rId70"/>
    <p:sldId id="258" r:id="rId71"/>
    <p:sldId id="462" r:id="rId72"/>
    <p:sldId id="681" r:id="rId73"/>
    <p:sldId id="791" r:id="rId74"/>
    <p:sldId id="467" r:id="rId75"/>
    <p:sldId id="680" r:id="rId76"/>
    <p:sldId id="676" r:id="rId77"/>
    <p:sldId id="794" r:id="rId78"/>
    <p:sldId id="795" r:id="rId79"/>
    <p:sldId id="780" r:id="rId80"/>
    <p:sldId id="474" r:id="rId81"/>
    <p:sldId id="475" r:id="rId82"/>
    <p:sldId id="784" r:id="rId83"/>
    <p:sldId id="785" r:id="rId84"/>
    <p:sldId id="781" r:id="rId85"/>
    <p:sldId id="782" r:id="rId86"/>
    <p:sldId id="783" r:id="rId87"/>
    <p:sldId id="643" r:id="rId88"/>
    <p:sldId id="525" r:id="rId89"/>
    <p:sldId id="526" r:id="rId90"/>
    <p:sldId id="675" r:id="rId91"/>
    <p:sldId id="704" r:id="rId92"/>
    <p:sldId id="652" r:id="rId93"/>
    <p:sldId id="673" r:id="rId94"/>
    <p:sldId id="796" r:id="rId95"/>
    <p:sldId id="669" r:id="rId96"/>
    <p:sldId id="670" r:id="rId97"/>
    <p:sldId id="671" r:id="rId98"/>
    <p:sldId id="786" r:id="rId99"/>
    <p:sldId id="674" r:id="rId100"/>
    <p:sldId id="667" r:id="rId101"/>
    <p:sldId id="668" r:id="rId102"/>
    <p:sldId id="666" r:id="rId103"/>
    <p:sldId id="764" r:id="rId104"/>
    <p:sldId id="765" r:id="rId105"/>
    <p:sldId id="682" r:id="rId106"/>
    <p:sldId id="684" r:id="rId107"/>
    <p:sldId id="686" r:id="rId108"/>
    <p:sldId id="787" r:id="rId109"/>
    <p:sldId id="687" r:id="rId110"/>
    <p:sldId id="543" r:id="rId111"/>
    <p:sldId id="788" r:id="rId112"/>
    <p:sldId id="694" r:id="rId113"/>
    <p:sldId id="789" r:id="rId114"/>
    <p:sldId id="730" r:id="rId115"/>
    <p:sldId id="729" r:id="rId116"/>
    <p:sldId id="766" r:id="rId117"/>
    <p:sldId id="720" r:id="rId118"/>
    <p:sldId id="696" r:id="rId119"/>
    <p:sldId id="697" r:id="rId120"/>
    <p:sldId id="773" r:id="rId121"/>
    <p:sldId id="698" r:id="rId122"/>
    <p:sldId id="699" r:id="rId123"/>
    <p:sldId id="700" r:id="rId124"/>
    <p:sldId id="775" r:id="rId125"/>
    <p:sldId id="776" r:id="rId126"/>
    <p:sldId id="777" r:id="rId127"/>
    <p:sldId id="731" r:id="rId128"/>
    <p:sldId id="732" r:id="rId129"/>
    <p:sldId id="562" r:id="rId130"/>
    <p:sldId id="724" r:id="rId131"/>
    <p:sldId id="739" r:id="rId132"/>
    <p:sldId id="567" r:id="rId133"/>
    <p:sldId id="566" r:id="rId134"/>
    <p:sldId id="565" r:id="rId135"/>
    <p:sldId id="693" r:id="rId136"/>
    <p:sldId id="725" r:id="rId137"/>
    <p:sldId id="740" r:id="rId138"/>
    <p:sldId id="659" r:id="rId139"/>
    <p:sldId id="702" r:id="rId140"/>
    <p:sldId id="707" r:id="rId141"/>
    <p:sldId id="721" r:id="rId142"/>
    <p:sldId id="767" r:id="rId143"/>
    <p:sldId id="706" r:id="rId144"/>
    <p:sldId id="733" r:id="rId145"/>
    <p:sldId id="768" r:id="rId146"/>
    <p:sldId id="769" r:id="rId147"/>
    <p:sldId id="705" r:id="rId148"/>
    <p:sldId id="790" r:id="rId149"/>
    <p:sldId id="770" r:id="rId150"/>
    <p:sldId id="771" r:id="rId151"/>
    <p:sldId id="713" r:id="rId152"/>
    <p:sldId id="734" r:id="rId153"/>
    <p:sldId id="735" r:id="rId154"/>
    <p:sldId id="736" r:id="rId155"/>
    <p:sldId id="737" r:id="rId156"/>
    <p:sldId id="738" r:id="rId157"/>
    <p:sldId id="772" r:id="rId158"/>
    <p:sldId id="726" r:id="rId159"/>
    <p:sldId id="727" r:id="rId160"/>
    <p:sldId id="728" r:id="rId161"/>
    <p:sldId id="744" r:id="rId162"/>
    <p:sldId id="718" r:id="rId163"/>
  </p:sldIdLst>
  <p:sldSz cx="12192000" cy="6858000"/>
  <p:notesSz cx="12039600" cy="7010400"/>
  <p:custDataLst>
    <p:tags r:id="rId166"/>
  </p:custDataLst>
  <p:defaultTextStyle>
    <a:defPPr>
      <a:defRPr lang="en-US"/>
    </a:defPPr>
    <a:lvl1pPr marL="0" algn="l" defTabSz="913946" rtl="0" eaLnBrk="1" latinLnBrk="0" hangingPunct="1">
      <a:defRPr sz="1900" kern="1200">
        <a:solidFill>
          <a:schemeClr val="tx1"/>
        </a:solidFill>
        <a:latin typeface="+mn-lt"/>
        <a:ea typeface="+mn-ea"/>
        <a:cs typeface="+mn-cs"/>
      </a:defRPr>
    </a:lvl1pPr>
    <a:lvl2pPr marL="456963" algn="l" defTabSz="913946" rtl="0" eaLnBrk="1" latinLnBrk="0" hangingPunct="1">
      <a:defRPr sz="1900" kern="1200">
        <a:solidFill>
          <a:schemeClr val="tx1"/>
        </a:solidFill>
        <a:latin typeface="+mn-lt"/>
        <a:ea typeface="+mn-ea"/>
        <a:cs typeface="+mn-cs"/>
      </a:defRPr>
    </a:lvl2pPr>
    <a:lvl3pPr marL="913946" algn="l" defTabSz="913946" rtl="0" eaLnBrk="1" latinLnBrk="0" hangingPunct="1">
      <a:defRPr sz="1900" kern="1200">
        <a:solidFill>
          <a:schemeClr val="tx1"/>
        </a:solidFill>
        <a:latin typeface="+mn-lt"/>
        <a:ea typeface="+mn-ea"/>
        <a:cs typeface="+mn-cs"/>
      </a:defRPr>
    </a:lvl3pPr>
    <a:lvl4pPr marL="1370920" algn="l" defTabSz="913946" rtl="0" eaLnBrk="1" latinLnBrk="0" hangingPunct="1">
      <a:defRPr sz="1900" kern="1200">
        <a:solidFill>
          <a:schemeClr val="tx1"/>
        </a:solidFill>
        <a:latin typeface="+mn-lt"/>
        <a:ea typeface="+mn-ea"/>
        <a:cs typeface="+mn-cs"/>
      </a:defRPr>
    </a:lvl4pPr>
    <a:lvl5pPr marL="1827893" algn="l" defTabSz="913946" rtl="0" eaLnBrk="1" latinLnBrk="0" hangingPunct="1">
      <a:defRPr sz="1900" kern="1200">
        <a:solidFill>
          <a:schemeClr val="tx1"/>
        </a:solidFill>
        <a:latin typeface="+mn-lt"/>
        <a:ea typeface="+mn-ea"/>
        <a:cs typeface="+mn-cs"/>
      </a:defRPr>
    </a:lvl5pPr>
    <a:lvl6pPr marL="2284878" algn="l" defTabSz="913946" rtl="0" eaLnBrk="1" latinLnBrk="0" hangingPunct="1">
      <a:defRPr sz="1900" kern="1200">
        <a:solidFill>
          <a:schemeClr val="tx1"/>
        </a:solidFill>
        <a:latin typeface="+mn-lt"/>
        <a:ea typeface="+mn-ea"/>
        <a:cs typeface="+mn-cs"/>
      </a:defRPr>
    </a:lvl6pPr>
    <a:lvl7pPr marL="2741838" algn="l" defTabSz="913946" rtl="0" eaLnBrk="1" latinLnBrk="0" hangingPunct="1">
      <a:defRPr sz="1900" kern="1200">
        <a:solidFill>
          <a:schemeClr val="tx1"/>
        </a:solidFill>
        <a:latin typeface="+mn-lt"/>
        <a:ea typeface="+mn-ea"/>
        <a:cs typeface="+mn-cs"/>
      </a:defRPr>
    </a:lvl7pPr>
    <a:lvl8pPr marL="3198800" algn="l" defTabSz="913946" rtl="0" eaLnBrk="1" latinLnBrk="0" hangingPunct="1">
      <a:defRPr sz="1900" kern="1200">
        <a:solidFill>
          <a:schemeClr val="tx1"/>
        </a:solidFill>
        <a:latin typeface="+mn-lt"/>
        <a:ea typeface="+mn-ea"/>
        <a:cs typeface="+mn-cs"/>
      </a:defRPr>
    </a:lvl8pPr>
    <a:lvl9pPr marL="3655763" algn="l" defTabSz="913946"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pos="3852">
          <p15:clr>
            <a:srgbClr val="A4A3A4"/>
          </p15:clr>
        </p15:guide>
      </p15:sldGuideLst>
    </p:ext>
    <p:ext uri="{2D200454-40CA-4A62-9FC3-DE9A4176ACB9}">
      <p15:notesGuideLst xmlns:p15="http://schemas.microsoft.com/office/powerpoint/2012/main">
        <p15:guide id="1" orient="horz" pos="2208">
          <p15:clr>
            <a:srgbClr val="A4A3A4"/>
          </p15:clr>
        </p15:guide>
        <p15:guide id="2" pos="379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9FC"/>
    <a:srgbClr val="443988"/>
    <a:srgbClr val="042555"/>
    <a:srgbClr val="139FC9"/>
    <a:srgbClr val="222A35"/>
    <a:srgbClr val="5F5F5F"/>
    <a:srgbClr val="9F0052"/>
    <a:srgbClr val="FFF7EC"/>
    <a:srgbClr val="FFFCF5"/>
    <a:srgbClr val="DEDE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76" autoAdjust="0"/>
    <p:restoredTop sz="88851" autoAdjust="0"/>
  </p:normalViewPr>
  <p:slideViewPr>
    <p:cSldViewPr snapToGrid="0">
      <p:cViewPr varScale="1">
        <p:scale>
          <a:sx n="63" d="100"/>
          <a:sy n="63" d="100"/>
        </p:scale>
        <p:origin x="96" y="738"/>
      </p:cViewPr>
      <p:guideLst>
        <p:guide orient="horz" pos="2160"/>
        <p:guide pos="3840"/>
        <p:guide pos="3852"/>
      </p:guideLst>
    </p:cSldViewPr>
  </p:slideViewPr>
  <p:notesTextViewPr>
    <p:cViewPr>
      <p:scale>
        <a:sx n="1" d="1"/>
        <a:sy n="1" d="1"/>
      </p:scale>
      <p:origin x="0" y="0"/>
    </p:cViewPr>
  </p:notesTextViewPr>
  <p:sorterViewPr>
    <p:cViewPr>
      <p:scale>
        <a:sx n="78" d="100"/>
        <a:sy n="78" d="100"/>
      </p:scale>
      <p:origin x="0" y="-33840"/>
    </p:cViewPr>
  </p:sorterViewPr>
  <p:notesViewPr>
    <p:cSldViewPr snapToGrid="0" showGuides="1">
      <p:cViewPr varScale="1">
        <p:scale>
          <a:sx n="113" d="100"/>
          <a:sy n="113" d="100"/>
        </p:scale>
        <p:origin x="-1398" y="-102"/>
      </p:cViewPr>
      <p:guideLst>
        <p:guide orient="horz" pos="2208"/>
        <p:guide pos="3792"/>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59.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5.xml"/><Relationship Id="rId84" Type="http://schemas.openxmlformats.org/officeDocument/2006/relationships/slide" Target="slides/slide26.xml"/><Relationship Id="rId138" Type="http://schemas.openxmlformats.org/officeDocument/2006/relationships/slide" Target="slides/slide80.xml"/><Relationship Id="rId159" Type="http://schemas.openxmlformats.org/officeDocument/2006/relationships/slide" Target="slides/slide101.xml"/><Relationship Id="rId170" Type="http://schemas.openxmlformats.org/officeDocument/2006/relationships/tableStyles" Target="tableStyles.xml"/><Relationship Id="rId107" Type="http://schemas.openxmlformats.org/officeDocument/2006/relationships/slide" Target="slides/slide49.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16.xml"/><Relationship Id="rId128" Type="http://schemas.openxmlformats.org/officeDocument/2006/relationships/slide" Target="slides/slide70.xml"/><Relationship Id="rId149" Type="http://schemas.openxmlformats.org/officeDocument/2006/relationships/slide" Target="slides/slide91.xml"/><Relationship Id="rId5" Type="http://schemas.openxmlformats.org/officeDocument/2006/relationships/slideMaster" Target="slideMasters/slideMaster5.xml"/><Relationship Id="rId95" Type="http://schemas.openxmlformats.org/officeDocument/2006/relationships/slide" Target="slides/slide37.xml"/><Relationship Id="rId160" Type="http://schemas.openxmlformats.org/officeDocument/2006/relationships/slide" Target="slides/slide102.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6.xml"/><Relationship Id="rId118" Type="http://schemas.openxmlformats.org/officeDocument/2006/relationships/slide" Target="slides/slide60.xml"/><Relationship Id="rId139" Type="http://schemas.openxmlformats.org/officeDocument/2006/relationships/slide" Target="slides/slide81.xml"/><Relationship Id="rId85" Type="http://schemas.openxmlformats.org/officeDocument/2006/relationships/slide" Target="slides/slide27.xml"/><Relationship Id="rId150" Type="http://schemas.openxmlformats.org/officeDocument/2006/relationships/slide" Target="slides/slide92.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50.xml"/><Relationship Id="rId129" Type="http://schemas.openxmlformats.org/officeDocument/2006/relationships/slide" Target="slides/slide71.xml"/><Relationship Id="rId54" Type="http://schemas.openxmlformats.org/officeDocument/2006/relationships/slideMaster" Target="slideMasters/slideMaster54.xml"/><Relationship Id="rId70" Type="http://schemas.openxmlformats.org/officeDocument/2006/relationships/slide" Target="slides/slide12.xml"/><Relationship Id="rId75" Type="http://schemas.openxmlformats.org/officeDocument/2006/relationships/slide" Target="slides/slide17.xml"/><Relationship Id="rId91" Type="http://schemas.openxmlformats.org/officeDocument/2006/relationships/slide" Target="slides/slide33.xml"/><Relationship Id="rId96" Type="http://schemas.openxmlformats.org/officeDocument/2006/relationships/slide" Target="slides/slide38.xml"/><Relationship Id="rId140" Type="http://schemas.openxmlformats.org/officeDocument/2006/relationships/slide" Target="slides/slide82.xml"/><Relationship Id="rId145" Type="http://schemas.openxmlformats.org/officeDocument/2006/relationships/slide" Target="slides/slide87.xml"/><Relationship Id="rId161" Type="http://schemas.openxmlformats.org/officeDocument/2006/relationships/slide" Target="slides/slide103.xml"/><Relationship Id="rId166"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6.xml"/><Relationship Id="rId119" Type="http://schemas.openxmlformats.org/officeDocument/2006/relationships/slide" Target="slides/slide61.xml"/><Relationship Id="rId44" Type="http://schemas.openxmlformats.org/officeDocument/2006/relationships/slideMaster" Target="slideMasters/slideMaster44.xml"/><Relationship Id="rId60" Type="http://schemas.openxmlformats.org/officeDocument/2006/relationships/slide" Target="slides/slide2.xml"/><Relationship Id="rId65" Type="http://schemas.openxmlformats.org/officeDocument/2006/relationships/slide" Target="slides/slide7.xml"/><Relationship Id="rId81" Type="http://schemas.openxmlformats.org/officeDocument/2006/relationships/slide" Target="slides/slide23.xml"/><Relationship Id="rId86" Type="http://schemas.openxmlformats.org/officeDocument/2006/relationships/slide" Target="slides/slide28.xml"/><Relationship Id="rId130" Type="http://schemas.openxmlformats.org/officeDocument/2006/relationships/slide" Target="slides/slide72.xml"/><Relationship Id="rId135" Type="http://schemas.openxmlformats.org/officeDocument/2006/relationships/slide" Target="slides/slide77.xml"/><Relationship Id="rId151" Type="http://schemas.openxmlformats.org/officeDocument/2006/relationships/slide" Target="slides/slide93.xml"/><Relationship Id="rId156" Type="http://schemas.openxmlformats.org/officeDocument/2006/relationships/slide" Target="slides/slide98.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51.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Master" Target="slideMasters/slideMaster55.xml"/><Relationship Id="rId76" Type="http://schemas.openxmlformats.org/officeDocument/2006/relationships/slide" Target="slides/slide18.xml"/><Relationship Id="rId97" Type="http://schemas.openxmlformats.org/officeDocument/2006/relationships/slide" Target="slides/slide39.xml"/><Relationship Id="rId104" Type="http://schemas.openxmlformats.org/officeDocument/2006/relationships/slide" Target="slides/slide46.xml"/><Relationship Id="rId120" Type="http://schemas.openxmlformats.org/officeDocument/2006/relationships/slide" Target="slides/slide62.xml"/><Relationship Id="rId125" Type="http://schemas.openxmlformats.org/officeDocument/2006/relationships/slide" Target="slides/slide67.xml"/><Relationship Id="rId141" Type="http://schemas.openxmlformats.org/officeDocument/2006/relationships/slide" Target="slides/slide83.xml"/><Relationship Id="rId146" Type="http://schemas.openxmlformats.org/officeDocument/2006/relationships/slide" Target="slides/slide88.xml"/><Relationship Id="rId167"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13.xml"/><Relationship Id="rId92" Type="http://schemas.openxmlformats.org/officeDocument/2006/relationships/slide" Target="slides/slide34.xml"/><Relationship Id="rId162" Type="http://schemas.openxmlformats.org/officeDocument/2006/relationships/slide" Target="slides/slide104.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8.xml"/><Relationship Id="rId87" Type="http://schemas.openxmlformats.org/officeDocument/2006/relationships/slide" Target="slides/slide29.xml"/><Relationship Id="rId110" Type="http://schemas.openxmlformats.org/officeDocument/2006/relationships/slide" Target="slides/slide52.xml"/><Relationship Id="rId115" Type="http://schemas.openxmlformats.org/officeDocument/2006/relationships/slide" Target="slides/slide57.xml"/><Relationship Id="rId131" Type="http://schemas.openxmlformats.org/officeDocument/2006/relationships/slide" Target="slides/slide73.xml"/><Relationship Id="rId136" Type="http://schemas.openxmlformats.org/officeDocument/2006/relationships/slide" Target="slides/slide78.xml"/><Relationship Id="rId157" Type="http://schemas.openxmlformats.org/officeDocument/2006/relationships/slide" Target="slides/slide99.xml"/><Relationship Id="rId61" Type="http://schemas.openxmlformats.org/officeDocument/2006/relationships/slide" Target="slides/slide3.xml"/><Relationship Id="rId82" Type="http://schemas.openxmlformats.org/officeDocument/2006/relationships/slide" Target="slides/slide24.xml"/><Relationship Id="rId152" Type="http://schemas.openxmlformats.org/officeDocument/2006/relationships/slide" Target="slides/slide94.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19.xml"/><Relationship Id="rId100" Type="http://schemas.openxmlformats.org/officeDocument/2006/relationships/slide" Target="slides/slide42.xml"/><Relationship Id="rId105" Type="http://schemas.openxmlformats.org/officeDocument/2006/relationships/slide" Target="slides/slide47.xml"/><Relationship Id="rId126" Type="http://schemas.openxmlformats.org/officeDocument/2006/relationships/slide" Target="slides/slide68.xml"/><Relationship Id="rId147" Type="http://schemas.openxmlformats.org/officeDocument/2006/relationships/slide" Target="slides/slide89.xml"/><Relationship Id="rId168"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14.xml"/><Relationship Id="rId93" Type="http://schemas.openxmlformats.org/officeDocument/2006/relationships/slide" Target="slides/slide35.xml"/><Relationship Id="rId98" Type="http://schemas.openxmlformats.org/officeDocument/2006/relationships/slide" Target="slides/slide40.xml"/><Relationship Id="rId121" Type="http://schemas.openxmlformats.org/officeDocument/2006/relationships/slide" Target="slides/slide63.xml"/><Relationship Id="rId142" Type="http://schemas.openxmlformats.org/officeDocument/2006/relationships/slide" Target="slides/slide84.xml"/><Relationship Id="rId163" Type="http://schemas.openxmlformats.org/officeDocument/2006/relationships/slide" Target="slides/slide105.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9.xml"/><Relationship Id="rId116" Type="http://schemas.openxmlformats.org/officeDocument/2006/relationships/slide" Target="slides/slide58.xml"/><Relationship Id="rId137" Type="http://schemas.openxmlformats.org/officeDocument/2006/relationships/slide" Target="slides/slide79.xml"/><Relationship Id="rId158" Type="http://schemas.openxmlformats.org/officeDocument/2006/relationships/slide" Target="slides/slide100.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4.xml"/><Relationship Id="rId83" Type="http://schemas.openxmlformats.org/officeDocument/2006/relationships/slide" Target="slides/slide25.xml"/><Relationship Id="rId88" Type="http://schemas.openxmlformats.org/officeDocument/2006/relationships/slide" Target="slides/slide30.xml"/><Relationship Id="rId111" Type="http://schemas.openxmlformats.org/officeDocument/2006/relationships/slide" Target="slides/slide53.xml"/><Relationship Id="rId132" Type="http://schemas.openxmlformats.org/officeDocument/2006/relationships/slide" Target="slides/slide74.xml"/><Relationship Id="rId153" Type="http://schemas.openxmlformats.org/officeDocument/2006/relationships/slide" Target="slides/slide95.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106" Type="http://schemas.openxmlformats.org/officeDocument/2006/relationships/slide" Target="slides/slide48.xml"/><Relationship Id="rId127" Type="http://schemas.openxmlformats.org/officeDocument/2006/relationships/slide" Target="slides/slide69.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5.xml"/><Relationship Id="rId78" Type="http://schemas.openxmlformats.org/officeDocument/2006/relationships/slide" Target="slides/slide20.xml"/><Relationship Id="rId94" Type="http://schemas.openxmlformats.org/officeDocument/2006/relationships/slide" Target="slides/slide36.xml"/><Relationship Id="rId99" Type="http://schemas.openxmlformats.org/officeDocument/2006/relationships/slide" Target="slides/slide41.xml"/><Relationship Id="rId101" Type="http://schemas.openxmlformats.org/officeDocument/2006/relationships/slide" Target="slides/slide43.xml"/><Relationship Id="rId122" Type="http://schemas.openxmlformats.org/officeDocument/2006/relationships/slide" Target="slides/slide64.xml"/><Relationship Id="rId143" Type="http://schemas.openxmlformats.org/officeDocument/2006/relationships/slide" Target="slides/slide85.xml"/><Relationship Id="rId148" Type="http://schemas.openxmlformats.org/officeDocument/2006/relationships/slide" Target="slides/slide90.xml"/><Relationship Id="rId164" Type="http://schemas.openxmlformats.org/officeDocument/2006/relationships/notesMaster" Target="notesMasters/notesMaster1.xml"/><Relationship Id="rId16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 Target="slides/slide10.xml"/><Relationship Id="rId89" Type="http://schemas.openxmlformats.org/officeDocument/2006/relationships/slide" Target="slides/slide31.xml"/><Relationship Id="rId112" Type="http://schemas.openxmlformats.org/officeDocument/2006/relationships/slide" Target="slides/slide54.xml"/><Relationship Id="rId133" Type="http://schemas.openxmlformats.org/officeDocument/2006/relationships/slide" Target="slides/slide75.xml"/><Relationship Id="rId154" Type="http://schemas.openxmlformats.org/officeDocument/2006/relationships/slide" Target="slides/slide96.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21.xml"/><Relationship Id="rId102" Type="http://schemas.openxmlformats.org/officeDocument/2006/relationships/slide" Target="slides/slide44.xml"/><Relationship Id="rId123" Type="http://schemas.openxmlformats.org/officeDocument/2006/relationships/slide" Target="slides/slide65.xml"/><Relationship Id="rId144" Type="http://schemas.openxmlformats.org/officeDocument/2006/relationships/slide" Target="slides/slide86.xml"/><Relationship Id="rId90" Type="http://schemas.openxmlformats.org/officeDocument/2006/relationships/slide" Target="slides/slide32.xml"/><Relationship Id="rId165" Type="http://schemas.openxmlformats.org/officeDocument/2006/relationships/handoutMaster" Target="handoutMasters/handoutMaster1.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1.xml"/><Relationship Id="rId113" Type="http://schemas.openxmlformats.org/officeDocument/2006/relationships/slide" Target="slides/slide55.xml"/><Relationship Id="rId134" Type="http://schemas.openxmlformats.org/officeDocument/2006/relationships/slide" Target="slides/slide76.xml"/><Relationship Id="rId80" Type="http://schemas.openxmlformats.org/officeDocument/2006/relationships/slide" Target="slides/slide22.xml"/><Relationship Id="rId155" Type="http://schemas.openxmlformats.org/officeDocument/2006/relationships/slide" Target="slides/slide97.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xml"/><Relationship Id="rId103" Type="http://schemas.openxmlformats.org/officeDocument/2006/relationships/slide" Target="slides/slide45.xml"/><Relationship Id="rId124" Type="http://schemas.openxmlformats.org/officeDocument/2006/relationships/slide" Target="slides/slide6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17160" cy="3505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6819654" y="0"/>
            <a:ext cx="5217160" cy="350520"/>
          </a:xfrm>
          <a:prstGeom prst="rect">
            <a:avLst/>
          </a:prstGeom>
        </p:spPr>
        <p:txBody>
          <a:bodyPr vert="horz" lIns="93177" tIns="46589" rIns="93177" bIns="46589" rtlCol="0"/>
          <a:lstStyle>
            <a:lvl1pPr algn="r">
              <a:defRPr sz="1200"/>
            </a:lvl1pPr>
          </a:lstStyle>
          <a:p>
            <a:fld id="{EA2294EB-39B0-49E8-8E73-307F9FF5B77C}" type="datetimeFigureOut">
              <a:rPr lang="en-US" smtClean="0"/>
              <a:t>4/29/2016</a:t>
            </a:fld>
            <a:endParaRPr lang="en-US" dirty="0"/>
          </a:p>
        </p:txBody>
      </p:sp>
      <p:sp>
        <p:nvSpPr>
          <p:cNvPr id="4" name="Footer Placeholder 3"/>
          <p:cNvSpPr>
            <a:spLocks noGrp="1"/>
          </p:cNvSpPr>
          <p:nvPr>
            <p:ph type="ftr" sz="quarter" idx="2"/>
          </p:nvPr>
        </p:nvSpPr>
        <p:spPr>
          <a:xfrm>
            <a:off x="0" y="6658664"/>
            <a:ext cx="5217160" cy="3505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6819654" y="6658664"/>
            <a:ext cx="5217160" cy="350520"/>
          </a:xfrm>
          <a:prstGeom prst="rect">
            <a:avLst/>
          </a:prstGeom>
        </p:spPr>
        <p:txBody>
          <a:bodyPr vert="horz" lIns="93177" tIns="46589" rIns="93177" bIns="46589" rtlCol="0" anchor="b"/>
          <a:lstStyle>
            <a:lvl1pPr algn="r">
              <a:defRPr sz="1200"/>
            </a:lvl1pPr>
          </a:lstStyle>
          <a:p>
            <a:fld id="{56B199BC-CF58-46F1-BD7B-D00DCA0AFE47}" type="slidenum">
              <a:rPr lang="en-US" smtClean="0"/>
              <a:t>‹#›</a:t>
            </a:fld>
            <a:endParaRPr lang="en-US" dirty="0"/>
          </a:p>
        </p:txBody>
      </p:sp>
    </p:spTree>
    <p:extLst>
      <p:ext uri="{BB962C8B-B14F-4D97-AF65-F5344CB8AC3E}">
        <p14:creationId xmlns:p14="http://schemas.microsoft.com/office/powerpoint/2010/main" val="24126485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17160" cy="351737"/>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6819654" y="0"/>
            <a:ext cx="5217160" cy="351737"/>
          </a:xfrm>
          <a:prstGeom prst="rect">
            <a:avLst/>
          </a:prstGeom>
        </p:spPr>
        <p:txBody>
          <a:bodyPr vert="horz" lIns="93177" tIns="46589" rIns="93177" bIns="46589" rtlCol="0"/>
          <a:lstStyle>
            <a:lvl1pPr algn="r">
              <a:defRPr sz="1200"/>
            </a:lvl1pPr>
          </a:lstStyle>
          <a:p>
            <a:fld id="{405C789B-0E1F-4CA5-926D-61594E8D601C}" type="datetimeFigureOut">
              <a:rPr lang="en-US" smtClean="0"/>
              <a:t>4/29/2016</a:t>
            </a:fld>
            <a:endParaRPr lang="en-US" dirty="0"/>
          </a:p>
        </p:txBody>
      </p:sp>
      <p:sp>
        <p:nvSpPr>
          <p:cNvPr id="4" name="Slide Image Placeholder 3"/>
          <p:cNvSpPr>
            <a:spLocks noGrp="1" noRot="1" noChangeAspect="1"/>
          </p:cNvSpPr>
          <p:nvPr>
            <p:ph type="sldImg" idx="2"/>
          </p:nvPr>
        </p:nvSpPr>
        <p:spPr>
          <a:xfrm>
            <a:off x="3917950" y="876300"/>
            <a:ext cx="4203700" cy="2365375"/>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1203960" y="3373756"/>
            <a:ext cx="9631680" cy="2760345"/>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658664"/>
            <a:ext cx="5217160" cy="351736"/>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6819654" y="6658664"/>
            <a:ext cx="5217160" cy="351736"/>
          </a:xfrm>
          <a:prstGeom prst="rect">
            <a:avLst/>
          </a:prstGeom>
        </p:spPr>
        <p:txBody>
          <a:bodyPr vert="horz" lIns="93177" tIns="46589" rIns="93177" bIns="46589" rtlCol="0" anchor="b"/>
          <a:lstStyle>
            <a:lvl1pPr algn="r">
              <a:defRPr sz="1200"/>
            </a:lvl1pPr>
          </a:lstStyle>
          <a:p>
            <a:fld id="{6AE18445-38C2-41A3-A358-77E2E53FF1F5}" type="slidenum">
              <a:rPr lang="en-US" smtClean="0"/>
              <a:t>‹#›</a:t>
            </a:fld>
            <a:endParaRPr lang="en-US" dirty="0"/>
          </a:p>
        </p:txBody>
      </p:sp>
    </p:spTree>
    <p:extLst>
      <p:ext uri="{BB962C8B-B14F-4D97-AF65-F5344CB8AC3E}">
        <p14:creationId xmlns:p14="http://schemas.microsoft.com/office/powerpoint/2010/main" val="3013155062"/>
      </p:ext>
    </p:extLst>
  </p:cSld>
  <p:clrMap bg1="lt1" tx1="dk1" bg2="lt2" tx2="dk2" accent1="accent1" accent2="accent2" accent3="accent3" accent4="accent4" accent5="accent5" accent6="accent6" hlink="hlink" folHlink="folHlink"/>
  <p:notesStyle>
    <a:lvl1pPr marL="0" algn="l" defTabSz="913946" rtl="0" eaLnBrk="1" latinLnBrk="0" hangingPunct="1">
      <a:defRPr sz="1200" kern="1200">
        <a:solidFill>
          <a:schemeClr val="tx1"/>
        </a:solidFill>
        <a:latin typeface="+mn-lt"/>
        <a:ea typeface="+mn-ea"/>
        <a:cs typeface="+mn-cs"/>
      </a:defRPr>
    </a:lvl1pPr>
    <a:lvl2pPr marL="456963" algn="l" defTabSz="913946" rtl="0" eaLnBrk="1" latinLnBrk="0" hangingPunct="1">
      <a:defRPr sz="1200" kern="1200">
        <a:solidFill>
          <a:schemeClr val="tx1"/>
        </a:solidFill>
        <a:latin typeface="+mn-lt"/>
        <a:ea typeface="+mn-ea"/>
        <a:cs typeface="+mn-cs"/>
      </a:defRPr>
    </a:lvl2pPr>
    <a:lvl3pPr marL="913946" algn="l" defTabSz="913946" rtl="0" eaLnBrk="1" latinLnBrk="0" hangingPunct="1">
      <a:defRPr sz="1200" kern="1200">
        <a:solidFill>
          <a:schemeClr val="tx1"/>
        </a:solidFill>
        <a:latin typeface="+mn-lt"/>
        <a:ea typeface="+mn-ea"/>
        <a:cs typeface="+mn-cs"/>
      </a:defRPr>
    </a:lvl3pPr>
    <a:lvl4pPr marL="1370920" algn="l" defTabSz="913946" rtl="0" eaLnBrk="1" latinLnBrk="0" hangingPunct="1">
      <a:defRPr sz="1200" kern="1200">
        <a:solidFill>
          <a:schemeClr val="tx1"/>
        </a:solidFill>
        <a:latin typeface="+mn-lt"/>
        <a:ea typeface="+mn-ea"/>
        <a:cs typeface="+mn-cs"/>
      </a:defRPr>
    </a:lvl4pPr>
    <a:lvl5pPr marL="1827893" algn="l" defTabSz="913946" rtl="0" eaLnBrk="1" latinLnBrk="0" hangingPunct="1">
      <a:defRPr sz="1200" kern="1200">
        <a:solidFill>
          <a:schemeClr val="tx1"/>
        </a:solidFill>
        <a:latin typeface="+mn-lt"/>
        <a:ea typeface="+mn-ea"/>
        <a:cs typeface="+mn-cs"/>
      </a:defRPr>
    </a:lvl5pPr>
    <a:lvl6pPr marL="2284878" algn="l" defTabSz="913946" rtl="0" eaLnBrk="1" latinLnBrk="0" hangingPunct="1">
      <a:defRPr sz="1200" kern="1200">
        <a:solidFill>
          <a:schemeClr val="tx1"/>
        </a:solidFill>
        <a:latin typeface="+mn-lt"/>
        <a:ea typeface="+mn-ea"/>
        <a:cs typeface="+mn-cs"/>
      </a:defRPr>
    </a:lvl6pPr>
    <a:lvl7pPr marL="2741838" algn="l" defTabSz="913946" rtl="0" eaLnBrk="1" latinLnBrk="0" hangingPunct="1">
      <a:defRPr sz="1200" kern="1200">
        <a:solidFill>
          <a:schemeClr val="tx1"/>
        </a:solidFill>
        <a:latin typeface="+mn-lt"/>
        <a:ea typeface="+mn-ea"/>
        <a:cs typeface="+mn-cs"/>
      </a:defRPr>
    </a:lvl7pPr>
    <a:lvl8pPr marL="3198800" algn="l" defTabSz="913946" rtl="0" eaLnBrk="1" latinLnBrk="0" hangingPunct="1">
      <a:defRPr sz="1200" kern="1200">
        <a:solidFill>
          <a:schemeClr val="tx1"/>
        </a:solidFill>
        <a:latin typeface="+mn-lt"/>
        <a:ea typeface="+mn-ea"/>
        <a:cs typeface="+mn-cs"/>
      </a:defRPr>
    </a:lvl8pPr>
    <a:lvl9pPr marL="3655763" algn="l" defTabSz="91394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17950" y="876300"/>
            <a:ext cx="4203700" cy="23653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E18445-38C2-41A3-A358-77E2E53FF1F5}" type="slidenum">
              <a:rPr lang="en-US" smtClean="0"/>
              <a:t>1</a:t>
            </a:fld>
            <a:endParaRPr lang="en-US" dirty="0"/>
          </a:p>
        </p:txBody>
      </p:sp>
    </p:spTree>
    <p:extLst>
      <p:ext uri="{BB962C8B-B14F-4D97-AF65-F5344CB8AC3E}">
        <p14:creationId xmlns:p14="http://schemas.microsoft.com/office/powerpoint/2010/main" val="41300276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2" name="Slide Image Placeholder 1"/>
          <p:cNvSpPr>
            <a:spLocks noGrp="1" noRot="1" noChangeAspect="1" noTextEdit="1"/>
          </p:cNvSpPr>
          <p:nvPr>
            <p:ph type="sldImg"/>
          </p:nvPr>
        </p:nvSpPr>
        <p:spPr>
          <a:xfrm>
            <a:off x="3686175" y="523875"/>
            <a:ext cx="4675188" cy="2630488"/>
          </a:xfrm>
          <a:ln/>
        </p:spPr>
      </p:sp>
      <p:sp>
        <p:nvSpPr>
          <p:cNvPr id="752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
        <p:nvSpPr>
          <p:cNvPr id="752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4127">
              <a:defRPr sz="3700" u="sng">
                <a:solidFill>
                  <a:schemeClr val="tx1"/>
                </a:solidFill>
                <a:latin typeface="Arial" pitchFamily="34" charset="0"/>
                <a:ea typeface="ＭＳ Ｐゴシック" pitchFamily="34" charset="-128"/>
              </a:defRPr>
            </a:lvl1pPr>
            <a:lvl2pPr marL="770007" indent="-296033" defTabSz="964127">
              <a:defRPr sz="3700" u="sng">
                <a:solidFill>
                  <a:schemeClr val="tx1"/>
                </a:solidFill>
                <a:latin typeface="Arial" pitchFamily="34" charset="0"/>
                <a:ea typeface="ＭＳ Ｐゴシック" pitchFamily="34" charset="-128"/>
              </a:defRPr>
            </a:lvl2pPr>
            <a:lvl3pPr marL="1185747" indent="-236179" defTabSz="964127">
              <a:defRPr sz="3700" u="sng">
                <a:solidFill>
                  <a:schemeClr val="tx1"/>
                </a:solidFill>
                <a:latin typeface="Arial" pitchFamily="34" charset="0"/>
                <a:ea typeface="ＭＳ Ｐゴシック" pitchFamily="34" charset="-128"/>
              </a:defRPr>
            </a:lvl3pPr>
            <a:lvl4pPr marL="1661340" indent="-236179" defTabSz="964127">
              <a:defRPr sz="3700" u="sng">
                <a:solidFill>
                  <a:schemeClr val="tx1"/>
                </a:solidFill>
                <a:latin typeface="Arial" pitchFamily="34" charset="0"/>
                <a:ea typeface="ＭＳ Ｐゴシック" pitchFamily="34" charset="-128"/>
              </a:defRPr>
            </a:lvl4pPr>
            <a:lvl5pPr marL="2135315" indent="-236179" defTabSz="964127">
              <a:defRPr sz="3700" u="sng">
                <a:solidFill>
                  <a:schemeClr val="tx1"/>
                </a:solidFill>
                <a:latin typeface="Arial" pitchFamily="34" charset="0"/>
                <a:ea typeface="ＭＳ Ｐゴシック" pitchFamily="34" charset="-128"/>
              </a:defRPr>
            </a:lvl5pPr>
            <a:lvl6pPr marL="2601201" indent="-236179" algn="ctr" defTabSz="964127" eaLnBrk="0" fontAlgn="base" hangingPunct="0">
              <a:spcBef>
                <a:spcPct val="0"/>
              </a:spcBef>
              <a:spcAft>
                <a:spcPct val="0"/>
              </a:spcAft>
              <a:defRPr sz="3700" u="sng">
                <a:solidFill>
                  <a:schemeClr val="tx1"/>
                </a:solidFill>
                <a:latin typeface="Arial" pitchFamily="34" charset="0"/>
                <a:ea typeface="ＭＳ Ｐゴシック" pitchFamily="34" charset="-128"/>
              </a:defRPr>
            </a:lvl6pPr>
            <a:lvl7pPr marL="3067088" indent="-236179" algn="ctr" defTabSz="964127" eaLnBrk="0" fontAlgn="base" hangingPunct="0">
              <a:spcBef>
                <a:spcPct val="0"/>
              </a:spcBef>
              <a:spcAft>
                <a:spcPct val="0"/>
              </a:spcAft>
              <a:defRPr sz="3700" u="sng">
                <a:solidFill>
                  <a:schemeClr val="tx1"/>
                </a:solidFill>
                <a:latin typeface="Arial" pitchFamily="34" charset="0"/>
                <a:ea typeface="ＭＳ Ｐゴシック" pitchFamily="34" charset="-128"/>
              </a:defRPr>
            </a:lvl7pPr>
            <a:lvl8pPr marL="3532975" indent="-236179" algn="ctr" defTabSz="964127" eaLnBrk="0" fontAlgn="base" hangingPunct="0">
              <a:spcBef>
                <a:spcPct val="0"/>
              </a:spcBef>
              <a:spcAft>
                <a:spcPct val="0"/>
              </a:spcAft>
              <a:defRPr sz="3700" u="sng">
                <a:solidFill>
                  <a:schemeClr val="tx1"/>
                </a:solidFill>
                <a:latin typeface="Arial" pitchFamily="34" charset="0"/>
                <a:ea typeface="ＭＳ Ｐゴシック" pitchFamily="34" charset="-128"/>
              </a:defRPr>
            </a:lvl8pPr>
            <a:lvl9pPr marL="3998862" indent="-236179" algn="ctr" defTabSz="964127" eaLnBrk="0" fontAlgn="base" hangingPunct="0">
              <a:spcBef>
                <a:spcPct val="0"/>
              </a:spcBef>
              <a:spcAft>
                <a:spcPct val="0"/>
              </a:spcAft>
              <a:defRPr sz="3700" u="sng">
                <a:solidFill>
                  <a:schemeClr val="tx1"/>
                </a:solidFill>
                <a:latin typeface="Arial" pitchFamily="34" charset="0"/>
                <a:ea typeface="ＭＳ Ｐゴシック" pitchFamily="34" charset="-128"/>
              </a:defRPr>
            </a:lvl9pPr>
          </a:lstStyle>
          <a:p>
            <a:fld id="{11F77485-A15C-4832-9790-2499398F9A80}" type="slidenum">
              <a:rPr lang="en-US" altLang="en-US" sz="1200" u="none">
                <a:solidFill>
                  <a:srgbClr val="000000"/>
                </a:solidFill>
              </a:rPr>
              <a:pPr/>
              <a:t>60</a:t>
            </a:fld>
            <a:endParaRPr lang="en-US" altLang="en-US" sz="1200" u="none" dirty="0">
              <a:solidFill>
                <a:srgbClr val="000000"/>
              </a:solidFill>
            </a:endParaRPr>
          </a:p>
        </p:txBody>
      </p:sp>
    </p:spTree>
    <p:extLst>
      <p:ext uri="{BB962C8B-B14F-4D97-AF65-F5344CB8AC3E}">
        <p14:creationId xmlns:p14="http://schemas.microsoft.com/office/powerpoint/2010/main" val="16114548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E18445-38C2-41A3-A358-77E2E53FF1F5}" type="slidenum">
              <a:rPr lang="en-US" smtClean="0"/>
              <a:t>63</a:t>
            </a:fld>
            <a:endParaRPr lang="en-US" dirty="0"/>
          </a:p>
        </p:txBody>
      </p:sp>
    </p:spTree>
    <p:extLst>
      <p:ext uri="{BB962C8B-B14F-4D97-AF65-F5344CB8AC3E}">
        <p14:creationId xmlns:p14="http://schemas.microsoft.com/office/powerpoint/2010/main" val="35194632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426" name="Slide Image Placeholder 1"/>
          <p:cNvSpPr>
            <a:spLocks noGrp="1" noRot="1" noChangeAspect="1" noTextEdit="1"/>
          </p:cNvSpPr>
          <p:nvPr>
            <p:ph type="sldImg"/>
          </p:nvPr>
        </p:nvSpPr>
        <p:spPr>
          <a:xfrm>
            <a:off x="3686175" y="523875"/>
            <a:ext cx="4675188" cy="2630488"/>
          </a:xfrm>
          <a:ln/>
        </p:spPr>
      </p:sp>
      <p:sp>
        <p:nvSpPr>
          <p:cNvPr id="743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
        <p:nvSpPr>
          <p:cNvPr id="743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4127">
              <a:defRPr sz="3700" u="sng">
                <a:solidFill>
                  <a:schemeClr val="tx1"/>
                </a:solidFill>
                <a:latin typeface="Arial" pitchFamily="34" charset="0"/>
                <a:ea typeface="ＭＳ Ｐゴシック" pitchFamily="34" charset="-128"/>
              </a:defRPr>
            </a:lvl1pPr>
            <a:lvl2pPr marL="770007" indent="-296033" defTabSz="964127">
              <a:defRPr sz="3700" u="sng">
                <a:solidFill>
                  <a:schemeClr val="tx1"/>
                </a:solidFill>
                <a:latin typeface="Arial" pitchFamily="34" charset="0"/>
                <a:ea typeface="ＭＳ Ｐゴシック" pitchFamily="34" charset="-128"/>
              </a:defRPr>
            </a:lvl2pPr>
            <a:lvl3pPr marL="1185747" indent="-236179" defTabSz="964127">
              <a:defRPr sz="3700" u="sng">
                <a:solidFill>
                  <a:schemeClr val="tx1"/>
                </a:solidFill>
                <a:latin typeface="Arial" pitchFamily="34" charset="0"/>
                <a:ea typeface="ＭＳ Ｐゴシック" pitchFamily="34" charset="-128"/>
              </a:defRPr>
            </a:lvl3pPr>
            <a:lvl4pPr marL="1661340" indent="-236179" defTabSz="964127">
              <a:defRPr sz="3700" u="sng">
                <a:solidFill>
                  <a:schemeClr val="tx1"/>
                </a:solidFill>
                <a:latin typeface="Arial" pitchFamily="34" charset="0"/>
                <a:ea typeface="ＭＳ Ｐゴシック" pitchFamily="34" charset="-128"/>
              </a:defRPr>
            </a:lvl4pPr>
            <a:lvl5pPr marL="2135315" indent="-236179" defTabSz="964127">
              <a:defRPr sz="3700" u="sng">
                <a:solidFill>
                  <a:schemeClr val="tx1"/>
                </a:solidFill>
                <a:latin typeface="Arial" pitchFamily="34" charset="0"/>
                <a:ea typeface="ＭＳ Ｐゴシック" pitchFamily="34" charset="-128"/>
              </a:defRPr>
            </a:lvl5pPr>
            <a:lvl6pPr marL="2601201" indent="-236179" algn="ctr" defTabSz="964127" eaLnBrk="0" fontAlgn="base" hangingPunct="0">
              <a:spcBef>
                <a:spcPct val="0"/>
              </a:spcBef>
              <a:spcAft>
                <a:spcPct val="0"/>
              </a:spcAft>
              <a:defRPr sz="3700" u="sng">
                <a:solidFill>
                  <a:schemeClr val="tx1"/>
                </a:solidFill>
                <a:latin typeface="Arial" pitchFamily="34" charset="0"/>
                <a:ea typeface="ＭＳ Ｐゴシック" pitchFamily="34" charset="-128"/>
              </a:defRPr>
            </a:lvl6pPr>
            <a:lvl7pPr marL="3067088" indent="-236179" algn="ctr" defTabSz="964127" eaLnBrk="0" fontAlgn="base" hangingPunct="0">
              <a:spcBef>
                <a:spcPct val="0"/>
              </a:spcBef>
              <a:spcAft>
                <a:spcPct val="0"/>
              </a:spcAft>
              <a:defRPr sz="3700" u="sng">
                <a:solidFill>
                  <a:schemeClr val="tx1"/>
                </a:solidFill>
                <a:latin typeface="Arial" pitchFamily="34" charset="0"/>
                <a:ea typeface="ＭＳ Ｐゴシック" pitchFamily="34" charset="-128"/>
              </a:defRPr>
            </a:lvl7pPr>
            <a:lvl8pPr marL="3532975" indent="-236179" algn="ctr" defTabSz="964127" eaLnBrk="0" fontAlgn="base" hangingPunct="0">
              <a:spcBef>
                <a:spcPct val="0"/>
              </a:spcBef>
              <a:spcAft>
                <a:spcPct val="0"/>
              </a:spcAft>
              <a:defRPr sz="3700" u="sng">
                <a:solidFill>
                  <a:schemeClr val="tx1"/>
                </a:solidFill>
                <a:latin typeface="Arial" pitchFamily="34" charset="0"/>
                <a:ea typeface="ＭＳ Ｐゴシック" pitchFamily="34" charset="-128"/>
              </a:defRPr>
            </a:lvl8pPr>
            <a:lvl9pPr marL="3998862" indent="-236179" algn="ctr" defTabSz="964127" eaLnBrk="0" fontAlgn="base" hangingPunct="0">
              <a:spcBef>
                <a:spcPct val="0"/>
              </a:spcBef>
              <a:spcAft>
                <a:spcPct val="0"/>
              </a:spcAft>
              <a:defRPr sz="3700" u="sng">
                <a:solidFill>
                  <a:schemeClr val="tx1"/>
                </a:solidFill>
                <a:latin typeface="Arial" pitchFamily="34" charset="0"/>
                <a:ea typeface="ＭＳ Ｐゴシック" pitchFamily="34" charset="-128"/>
              </a:defRPr>
            </a:lvl9pPr>
          </a:lstStyle>
          <a:p>
            <a:fld id="{511AC1E6-A0F5-47A4-99E7-EAA076B1771A}" type="slidenum">
              <a:rPr lang="en-US" altLang="en-US" sz="1200" u="none">
                <a:solidFill>
                  <a:srgbClr val="000000"/>
                </a:solidFill>
              </a:rPr>
              <a:pPr/>
              <a:t>72</a:t>
            </a:fld>
            <a:endParaRPr lang="en-US" altLang="en-US" sz="1200" u="none" dirty="0">
              <a:solidFill>
                <a:srgbClr val="000000"/>
              </a:solidFill>
            </a:endParaRPr>
          </a:p>
        </p:txBody>
      </p:sp>
    </p:spTree>
    <p:extLst>
      <p:ext uri="{BB962C8B-B14F-4D97-AF65-F5344CB8AC3E}">
        <p14:creationId xmlns:p14="http://schemas.microsoft.com/office/powerpoint/2010/main" val="42144544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426" name="Slide Image Placeholder 1"/>
          <p:cNvSpPr>
            <a:spLocks noGrp="1" noRot="1" noChangeAspect="1" noTextEdit="1"/>
          </p:cNvSpPr>
          <p:nvPr>
            <p:ph type="sldImg"/>
          </p:nvPr>
        </p:nvSpPr>
        <p:spPr>
          <a:xfrm>
            <a:off x="3686175" y="523875"/>
            <a:ext cx="4675188" cy="2630488"/>
          </a:xfrm>
          <a:ln/>
        </p:spPr>
      </p:sp>
      <p:sp>
        <p:nvSpPr>
          <p:cNvPr id="743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
        <p:nvSpPr>
          <p:cNvPr id="743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4127">
              <a:defRPr sz="3700" u="sng">
                <a:solidFill>
                  <a:schemeClr val="tx1"/>
                </a:solidFill>
                <a:latin typeface="Arial" pitchFamily="34" charset="0"/>
                <a:ea typeface="ＭＳ Ｐゴシック" pitchFamily="34" charset="-128"/>
              </a:defRPr>
            </a:lvl1pPr>
            <a:lvl2pPr marL="770007" indent="-296033" defTabSz="964127">
              <a:defRPr sz="3700" u="sng">
                <a:solidFill>
                  <a:schemeClr val="tx1"/>
                </a:solidFill>
                <a:latin typeface="Arial" pitchFamily="34" charset="0"/>
                <a:ea typeface="ＭＳ Ｐゴシック" pitchFamily="34" charset="-128"/>
              </a:defRPr>
            </a:lvl2pPr>
            <a:lvl3pPr marL="1185747" indent="-236179" defTabSz="964127">
              <a:defRPr sz="3700" u="sng">
                <a:solidFill>
                  <a:schemeClr val="tx1"/>
                </a:solidFill>
                <a:latin typeface="Arial" pitchFamily="34" charset="0"/>
                <a:ea typeface="ＭＳ Ｐゴシック" pitchFamily="34" charset="-128"/>
              </a:defRPr>
            </a:lvl3pPr>
            <a:lvl4pPr marL="1661340" indent="-236179" defTabSz="964127">
              <a:defRPr sz="3700" u="sng">
                <a:solidFill>
                  <a:schemeClr val="tx1"/>
                </a:solidFill>
                <a:latin typeface="Arial" pitchFamily="34" charset="0"/>
                <a:ea typeface="ＭＳ Ｐゴシック" pitchFamily="34" charset="-128"/>
              </a:defRPr>
            </a:lvl4pPr>
            <a:lvl5pPr marL="2135315" indent="-236179" defTabSz="964127">
              <a:defRPr sz="3700" u="sng">
                <a:solidFill>
                  <a:schemeClr val="tx1"/>
                </a:solidFill>
                <a:latin typeface="Arial" pitchFamily="34" charset="0"/>
                <a:ea typeface="ＭＳ Ｐゴシック" pitchFamily="34" charset="-128"/>
              </a:defRPr>
            </a:lvl5pPr>
            <a:lvl6pPr marL="2601201" indent="-236179" algn="ctr" defTabSz="964127" eaLnBrk="0" fontAlgn="base" hangingPunct="0">
              <a:spcBef>
                <a:spcPct val="0"/>
              </a:spcBef>
              <a:spcAft>
                <a:spcPct val="0"/>
              </a:spcAft>
              <a:defRPr sz="3700" u="sng">
                <a:solidFill>
                  <a:schemeClr val="tx1"/>
                </a:solidFill>
                <a:latin typeface="Arial" pitchFamily="34" charset="0"/>
                <a:ea typeface="ＭＳ Ｐゴシック" pitchFamily="34" charset="-128"/>
              </a:defRPr>
            </a:lvl6pPr>
            <a:lvl7pPr marL="3067088" indent="-236179" algn="ctr" defTabSz="964127" eaLnBrk="0" fontAlgn="base" hangingPunct="0">
              <a:spcBef>
                <a:spcPct val="0"/>
              </a:spcBef>
              <a:spcAft>
                <a:spcPct val="0"/>
              </a:spcAft>
              <a:defRPr sz="3700" u="sng">
                <a:solidFill>
                  <a:schemeClr val="tx1"/>
                </a:solidFill>
                <a:latin typeface="Arial" pitchFamily="34" charset="0"/>
                <a:ea typeface="ＭＳ Ｐゴシック" pitchFamily="34" charset="-128"/>
              </a:defRPr>
            </a:lvl7pPr>
            <a:lvl8pPr marL="3532975" indent="-236179" algn="ctr" defTabSz="964127" eaLnBrk="0" fontAlgn="base" hangingPunct="0">
              <a:spcBef>
                <a:spcPct val="0"/>
              </a:spcBef>
              <a:spcAft>
                <a:spcPct val="0"/>
              </a:spcAft>
              <a:defRPr sz="3700" u="sng">
                <a:solidFill>
                  <a:schemeClr val="tx1"/>
                </a:solidFill>
                <a:latin typeface="Arial" pitchFamily="34" charset="0"/>
                <a:ea typeface="ＭＳ Ｐゴシック" pitchFamily="34" charset="-128"/>
              </a:defRPr>
            </a:lvl8pPr>
            <a:lvl9pPr marL="3998862" indent="-236179" algn="ctr" defTabSz="964127" eaLnBrk="0" fontAlgn="base" hangingPunct="0">
              <a:spcBef>
                <a:spcPct val="0"/>
              </a:spcBef>
              <a:spcAft>
                <a:spcPct val="0"/>
              </a:spcAft>
              <a:defRPr sz="3700" u="sng">
                <a:solidFill>
                  <a:schemeClr val="tx1"/>
                </a:solidFill>
                <a:latin typeface="Arial" pitchFamily="34" charset="0"/>
                <a:ea typeface="ＭＳ Ｐゴシック" pitchFamily="34" charset="-128"/>
              </a:defRPr>
            </a:lvl9pPr>
          </a:lstStyle>
          <a:p>
            <a:fld id="{511AC1E6-A0F5-47A4-99E7-EAA076B1771A}" type="slidenum">
              <a:rPr lang="en-US" altLang="en-US" sz="1200" u="none">
                <a:solidFill>
                  <a:srgbClr val="000000"/>
                </a:solidFill>
              </a:rPr>
              <a:pPr/>
              <a:t>73</a:t>
            </a:fld>
            <a:endParaRPr lang="en-US" altLang="en-US" sz="1200" u="none" dirty="0">
              <a:solidFill>
                <a:srgbClr val="000000"/>
              </a:solidFill>
            </a:endParaRPr>
          </a:p>
        </p:txBody>
      </p:sp>
    </p:spTree>
    <p:extLst>
      <p:ext uri="{BB962C8B-B14F-4D97-AF65-F5344CB8AC3E}">
        <p14:creationId xmlns:p14="http://schemas.microsoft.com/office/powerpoint/2010/main" val="26200277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426" name="Slide Image Placeholder 1"/>
          <p:cNvSpPr>
            <a:spLocks noGrp="1" noRot="1" noChangeAspect="1" noTextEdit="1"/>
          </p:cNvSpPr>
          <p:nvPr>
            <p:ph type="sldImg"/>
          </p:nvPr>
        </p:nvSpPr>
        <p:spPr>
          <a:xfrm>
            <a:off x="3686175" y="523875"/>
            <a:ext cx="4675188" cy="2630488"/>
          </a:xfrm>
          <a:ln/>
        </p:spPr>
      </p:sp>
      <p:sp>
        <p:nvSpPr>
          <p:cNvPr id="743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
        <p:nvSpPr>
          <p:cNvPr id="743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4127">
              <a:defRPr sz="3700" u="sng">
                <a:solidFill>
                  <a:schemeClr val="tx1"/>
                </a:solidFill>
                <a:latin typeface="Arial" pitchFamily="34" charset="0"/>
                <a:ea typeface="ＭＳ Ｐゴシック" pitchFamily="34" charset="-128"/>
              </a:defRPr>
            </a:lvl1pPr>
            <a:lvl2pPr marL="770007" indent="-296033" defTabSz="964127">
              <a:defRPr sz="3700" u="sng">
                <a:solidFill>
                  <a:schemeClr val="tx1"/>
                </a:solidFill>
                <a:latin typeface="Arial" pitchFamily="34" charset="0"/>
                <a:ea typeface="ＭＳ Ｐゴシック" pitchFamily="34" charset="-128"/>
              </a:defRPr>
            </a:lvl2pPr>
            <a:lvl3pPr marL="1185747" indent="-236179" defTabSz="964127">
              <a:defRPr sz="3700" u="sng">
                <a:solidFill>
                  <a:schemeClr val="tx1"/>
                </a:solidFill>
                <a:latin typeface="Arial" pitchFamily="34" charset="0"/>
                <a:ea typeface="ＭＳ Ｐゴシック" pitchFamily="34" charset="-128"/>
              </a:defRPr>
            </a:lvl3pPr>
            <a:lvl4pPr marL="1661340" indent="-236179" defTabSz="964127">
              <a:defRPr sz="3700" u="sng">
                <a:solidFill>
                  <a:schemeClr val="tx1"/>
                </a:solidFill>
                <a:latin typeface="Arial" pitchFamily="34" charset="0"/>
                <a:ea typeface="ＭＳ Ｐゴシック" pitchFamily="34" charset="-128"/>
              </a:defRPr>
            </a:lvl4pPr>
            <a:lvl5pPr marL="2135315" indent="-236179" defTabSz="964127">
              <a:defRPr sz="3700" u="sng">
                <a:solidFill>
                  <a:schemeClr val="tx1"/>
                </a:solidFill>
                <a:latin typeface="Arial" pitchFamily="34" charset="0"/>
                <a:ea typeface="ＭＳ Ｐゴシック" pitchFamily="34" charset="-128"/>
              </a:defRPr>
            </a:lvl5pPr>
            <a:lvl6pPr marL="2601201" indent="-236179" algn="ctr" defTabSz="964127" eaLnBrk="0" fontAlgn="base" hangingPunct="0">
              <a:spcBef>
                <a:spcPct val="0"/>
              </a:spcBef>
              <a:spcAft>
                <a:spcPct val="0"/>
              </a:spcAft>
              <a:defRPr sz="3700" u="sng">
                <a:solidFill>
                  <a:schemeClr val="tx1"/>
                </a:solidFill>
                <a:latin typeface="Arial" pitchFamily="34" charset="0"/>
                <a:ea typeface="ＭＳ Ｐゴシック" pitchFamily="34" charset="-128"/>
              </a:defRPr>
            </a:lvl6pPr>
            <a:lvl7pPr marL="3067088" indent="-236179" algn="ctr" defTabSz="964127" eaLnBrk="0" fontAlgn="base" hangingPunct="0">
              <a:spcBef>
                <a:spcPct val="0"/>
              </a:spcBef>
              <a:spcAft>
                <a:spcPct val="0"/>
              </a:spcAft>
              <a:defRPr sz="3700" u="sng">
                <a:solidFill>
                  <a:schemeClr val="tx1"/>
                </a:solidFill>
                <a:latin typeface="Arial" pitchFamily="34" charset="0"/>
                <a:ea typeface="ＭＳ Ｐゴシック" pitchFamily="34" charset="-128"/>
              </a:defRPr>
            </a:lvl7pPr>
            <a:lvl8pPr marL="3532975" indent="-236179" algn="ctr" defTabSz="964127" eaLnBrk="0" fontAlgn="base" hangingPunct="0">
              <a:spcBef>
                <a:spcPct val="0"/>
              </a:spcBef>
              <a:spcAft>
                <a:spcPct val="0"/>
              </a:spcAft>
              <a:defRPr sz="3700" u="sng">
                <a:solidFill>
                  <a:schemeClr val="tx1"/>
                </a:solidFill>
                <a:latin typeface="Arial" pitchFamily="34" charset="0"/>
                <a:ea typeface="ＭＳ Ｐゴシック" pitchFamily="34" charset="-128"/>
              </a:defRPr>
            </a:lvl8pPr>
            <a:lvl9pPr marL="3998862" indent="-236179" algn="ctr" defTabSz="964127" eaLnBrk="0" fontAlgn="base" hangingPunct="0">
              <a:spcBef>
                <a:spcPct val="0"/>
              </a:spcBef>
              <a:spcAft>
                <a:spcPct val="0"/>
              </a:spcAft>
              <a:defRPr sz="3700" u="sng">
                <a:solidFill>
                  <a:schemeClr val="tx1"/>
                </a:solidFill>
                <a:latin typeface="Arial" pitchFamily="34" charset="0"/>
                <a:ea typeface="ＭＳ Ｐゴシック" pitchFamily="34" charset="-128"/>
              </a:defRPr>
            </a:lvl9pPr>
          </a:lstStyle>
          <a:p>
            <a:fld id="{511AC1E6-A0F5-47A4-99E7-EAA076B1771A}" type="slidenum">
              <a:rPr lang="en-US" altLang="en-US" sz="1200" u="none">
                <a:solidFill>
                  <a:srgbClr val="000000"/>
                </a:solidFill>
              </a:rPr>
              <a:pPr/>
              <a:t>79</a:t>
            </a:fld>
            <a:endParaRPr lang="en-US" altLang="en-US" sz="1200" u="none" dirty="0">
              <a:solidFill>
                <a:srgbClr val="000000"/>
              </a:solidFill>
            </a:endParaRPr>
          </a:p>
        </p:txBody>
      </p:sp>
    </p:spTree>
    <p:extLst>
      <p:ext uri="{BB962C8B-B14F-4D97-AF65-F5344CB8AC3E}">
        <p14:creationId xmlns:p14="http://schemas.microsoft.com/office/powerpoint/2010/main" val="26904115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2" name="Slide Image Placeholder 1"/>
          <p:cNvSpPr>
            <a:spLocks noGrp="1" noRot="1" noChangeAspect="1" noTextEdit="1"/>
          </p:cNvSpPr>
          <p:nvPr>
            <p:ph type="sldImg"/>
          </p:nvPr>
        </p:nvSpPr>
        <p:spPr>
          <a:xfrm>
            <a:off x="3686175" y="523875"/>
            <a:ext cx="4675188" cy="2630488"/>
          </a:xfrm>
          <a:ln/>
        </p:spPr>
      </p:sp>
      <p:sp>
        <p:nvSpPr>
          <p:cNvPr id="752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
        <p:nvSpPr>
          <p:cNvPr id="752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4127">
              <a:defRPr sz="3700" u="sng">
                <a:solidFill>
                  <a:schemeClr val="tx1"/>
                </a:solidFill>
                <a:latin typeface="Arial" pitchFamily="34" charset="0"/>
                <a:ea typeface="ＭＳ Ｐゴシック" pitchFamily="34" charset="-128"/>
              </a:defRPr>
            </a:lvl1pPr>
            <a:lvl2pPr marL="770007" indent="-296033" defTabSz="964127">
              <a:defRPr sz="3700" u="sng">
                <a:solidFill>
                  <a:schemeClr val="tx1"/>
                </a:solidFill>
                <a:latin typeface="Arial" pitchFamily="34" charset="0"/>
                <a:ea typeface="ＭＳ Ｐゴシック" pitchFamily="34" charset="-128"/>
              </a:defRPr>
            </a:lvl2pPr>
            <a:lvl3pPr marL="1185747" indent="-236179" defTabSz="964127">
              <a:defRPr sz="3700" u="sng">
                <a:solidFill>
                  <a:schemeClr val="tx1"/>
                </a:solidFill>
                <a:latin typeface="Arial" pitchFamily="34" charset="0"/>
                <a:ea typeface="ＭＳ Ｐゴシック" pitchFamily="34" charset="-128"/>
              </a:defRPr>
            </a:lvl3pPr>
            <a:lvl4pPr marL="1661340" indent="-236179" defTabSz="964127">
              <a:defRPr sz="3700" u="sng">
                <a:solidFill>
                  <a:schemeClr val="tx1"/>
                </a:solidFill>
                <a:latin typeface="Arial" pitchFamily="34" charset="0"/>
                <a:ea typeface="ＭＳ Ｐゴシック" pitchFamily="34" charset="-128"/>
              </a:defRPr>
            </a:lvl4pPr>
            <a:lvl5pPr marL="2135315" indent="-236179" defTabSz="964127">
              <a:defRPr sz="3700" u="sng">
                <a:solidFill>
                  <a:schemeClr val="tx1"/>
                </a:solidFill>
                <a:latin typeface="Arial" pitchFamily="34" charset="0"/>
                <a:ea typeface="ＭＳ Ｐゴシック" pitchFamily="34" charset="-128"/>
              </a:defRPr>
            </a:lvl5pPr>
            <a:lvl6pPr marL="2601201" indent="-236179" algn="ctr" defTabSz="964127" eaLnBrk="0" fontAlgn="base" hangingPunct="0">
              <a:spcBef>
                <a:spcPct val="0"/>
              </a:spcBef>
              <a:spcAft>
                <a:spcPct val="0"/>
              </a:spcAft>
              <a:defRPr sz="3700" u="sng">
                <a:solidFill>
                  <a:schemeClr val="tx1"/>
                </a:solidFill>
                <a:latin typeface="Arial" pitchFamily="34" charset="0"/>
                <a:ea typeface="ＭＳ Ｐゴシック" pitchFamily="34" charset="-128"/>
              </a:defRPr>
            </a:lvl6pPr>
            <a:lvl7pPr marL="3067088" indent="-236179" algn="ctr" defTabSz="964127" eaLnBrk="0" fontAlgn="base" hangingPunct="0">
              <a:spcBef>
                <a:spcPct val="0"/>
              </a:spcBef>
              <a:spcAft>
                <a:spcPct val="0"/>
              </a:spcAft>
              <a:defRPr sz="3700" u="sng">
                <a:solidFill>
                  <a:schemeClr val="tx1"/>
                </a:solidFill>
                <a:latin typeface="Arial" pitchFamily="34" charset="0"/>
                <a:ea typeface="ＭＳ Ｐゴシック" pitchFamily="34" charset="-128"/>
              </a:defRPr>
            </a:lvl7pPr>
            <a:lvl8pPr marL="3532975" indent="-236179" algn="ctr" defTabSz="964127" eaLnBrk="0" fontAlgn="base" hangingPunct="0">
              <a:spcBef>
                <a:spcPct val="0"/>
              </a:spcBef>
              <a:spcAft>
                <a:spcPct val="0"/>
              </a:spcAft>
              <a:defRPr sz="3700" u="sng">
                <a:solidFill>
                  <a:schemeClr val="tx1"/>
                </a:solidFill>
                <a:latin typeface="Arial" pitchFamily="34" charset="0"/>
                <a:ea typeface="ＭＳ Ｐゴシック" pitchFamily="34" charset="-128"/>
              </a:defRPr>
            </a:lvl8pPr>
            <a:lvl9pPr marL="3998862" indent="-236179" algn="ctr" defTabSz="964127" eaLnBrk="0" fontAlgn="base" hangingPunct="0">
              <a:spcBef>
                <a:spcPct val="0"/>
              </a:spcBef>
              <a:spcAft>
                <a:spcPct val="0"/>
              </a:spcAft>
              <a:defRPr sz="3700" u="sng">
                <a:solidFill>
                  <a:schemeClr val="tx1"/>
                </a:solidFill>
                <a:latin typeface="Arial" pitchFamily="34" charset="0"/>
                <a:ea typeface="ＭＳ Ｐゴシック" pitchFamily="34" charset="-128"/>
              </a:defRPr>
            </a:lvl9pPr>
          </a:lstStyle>
          <a:p>
            <a:fld id="{11F77485-A15C-4832-9790-2499398F9A80}" type="slidenum">
              <a:rPr lang="en-US" altLang="en-US" sz="1200" u="none">
                <a:solidFill>
                  <a:srgbClr val="000000"/>
                </a:solidFill>
              </a:rPr>
              <a:pPr/>
              <a:t>82</a:t>
            </a:fld>
            <a:endParaRPr lang="en-US" altLang="en-US" sz="1200" u="none" dirty="0">
              <a:solidFill>
                <a:srgbClr val="000000"/>
              </a:solidFill>
            </a:endParaRPr>
          </a:p>
        </p:txBody>
      </p:sp>
    </p:spTree>
    <p:extLst>
      <p:ext uri="{BB962C8B-B14F-4D97-AF65-F5344CB8AC3E}">
        <p14:creationId xmlns:p14="http://schemas.microsoft.com/office/powerpoint/2010/main" val="5122722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2" name="Slide Image Placeholder 1"/>
          <p:cNvSpPr>
            <a:spLocks noGrp="1" noRot="1" noChangeAspect="1" noTextEdit="1"/>
          </p:cNvSpPr>
          <p:nvPr>
            <p:ph type="sldImg"/>
          </p:nvPr>
        </p:nvSpPr>
        <p:spPr>
          <a:xfrm>
            <a:off x="3686175" y="523875"/>
            <a:ext cx="4675188" cy="2630488"/>
          </a:xfrm>
          <a:ln/>
        </p:spPr>
      </p:sp>
      <p:sp>
        <p:nvSpPr>
          <p:cNvPr id="752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
        <p:nvSpPr>
          <p:cNvPr id="752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4127">
              <a:defRPr sz="3700" u="sng">
                <a:solidFill>
                  <a:schemeClr val="tx1"/>
                </a:solidFill>
                <a:latin typeface="Arial" pitchFamily="34" charset="0"/>
                <a:ea typeface="ＭＳ Ｐゴシック" pitchFamily="34" charset="-128"/>
              </a:defRPr>
            </a:lvl1pPr>
            <a:lvl2pPr marL="770007" indent="-296033" defTabSz="964127">
              <a:defRPr sz="3700" u="sng">
                <a:solidFill>
                  <a:schemeClr val="tx1"/>
                </a:solidFill>
                <a:latin typeface="Arial" pitchFamily="34" charset="0"/>
                <a:ea typeface="ＭＳ Ｐゴシック" pitchFamily="34" charset="-128"/>
              </a:defRPr>
            </a:lvl2pPr>
            <a:lvl3pPr marL="1185747" indent="-236179" defTabSz="964127">
              <a:defRPr sz="3700" u="sng">
                <a:solidFill>
                  <a:schemeClr val="tx1"/>
                </a:solidFill>
                <a:latin typeface="Arial" pitchFamily="34" charset="0"/>
                <a:ea typeface="ＭＳ Ｐゴシック" pitchFamily="34" charset="-128"/>
              </a:defRPr>
            </a:lvl3pPr>
            <a:lvl4pPr marL="1661340" indent="-236179" defTabSz="964127">
              <a:defRPr sz="3700" u="sng">
                <a:solidFill>
                  <a:schemeClr val="tx1"/>
                </a:solidFill>
                <a:latin typeface="Arial" pitchFamily="34" charset="0"/>
                <a:ea typeface="ＭＳ Ｐゴシック" pitchFamily="34" charset="-128"/>
              </a:defRPr>
            </a:lvl4pPr>
            <a:lvl5pPr marL="2135315" indent="-236179" defTabSz="964127">
              <a:defRPr sz="3700" u="sng">
                <a:solidFill>
                  <a:schemeClr val="tx1"/>
                </a:solidFill>
                <a:latin typeface="Arial" pitchFamily="34" charset="0"/>
                <a:ea typeface="ＭＳ Ｐゴシック" pitchFamily="34" charset="-128"/>
              </a:defRPr>
            </a:lvl5pPr>
            <a:lvl6pPr marL="2601201" indent="-236179" algn="ctr" defTabSz="964127" eaLnBrk="0" fontAlgn="base" hangingPunct="0">
              <a:spcBef>
                <a:spcPct val="0"/>
              </a:spcBef>
              <a:spcAft>
                <a:spcPct val="0"/>
              </a:spcAft>
              <a:defRPr sz="3700" u="sng">
                <a:solidFill>
                  <a:schemeClr val="tx1"/>
                </a:solidFill>
                <a:latin typeface="Arial" pitchFamily="34" charset="0"/>
                <a:ea typeface="ＭＳ Ｐゴシック" pitchFamily="34" charset="-128"/>
              </a:defRPr>
            </a:lvl6pPr>
            <a:lvl7pPr marL="3067088" indent="-236179" algn="ctr" defTabSz="964127" eaLnBrk="0" fontAlgn="base" hangingPunct="0">
              <a:spcBef>
                <a:spcPct val="0"/>
              </a:spcBef>
              <a:spcAft>
                <a:spcPct val="0"/>
              </a:spcAft>
              <a:defRPr sz="3700" u="sng">
                <a:solidFill>
                  <a:schemeClr val="tx1"/>
                </a:solidFill>
                <a:latin typeface="Arial" pitchFamily="34" charset="0"/>
                <a:ea typeface="ＭＳ Ｐゴシック" pitchFamily="34" charset="-128"/>
              </a:defRPr>
            </a:lvl7pPr>
            <a:lvl8pPr marL="3532975" indent="-236179" algn="ctr" defTabSz="964127" eaLnBrk="0" fontAlgn="base" hangingPunct="0">
              <a:spcBef>
                <a:spcPct val="0"/>
              </a:spcBef>
              <a:spcAft>
                <a:spcPct val="0"/>
              </a:spcAft>
              <a:defRPr sz="3700" u="sng">
                <a:solidFill>
                  <a:schemeClr val="tx1"/>
                </a:solidFill>
                <a:latin typeface="Arial" pitchFamily="34" charset="0"/>
                <a:ea typeface="ＭＳ Ｐゴシック" pitchFamily="34" charset="-128"/>
              </a:defRPr>
            </a:lvl8pPr>
            <a:lvl9pPr marL="3998862" indent="-236179" algn="ctr" defTabSz="964127" eaLnBrk="0" fontAlgn="base" hangingPunct="0">
              <a:spcBef>
                <a:spcPct val="0"/>
              </a:spcBef>
              <a:spcAft>
                <a:spcPct val="0"/>
              </a:spcAft>
              <a:defRPr sz="3700" u="sng">
                <a:solidFill>
                  <a:schemeClr val="tx1"/>
                </a:solidFill>
                <a:latin typeface="Arial" pitchFamily="34" charset="0"/>
                <a:ea typeface="ＭＳ Ｐゴシック" pitchFamily="34" charset="-128"/>
              </a:defRPr>
            </a:lvl9pPr>
          </a:lstStyle>
          <a:p>
            <a:fld id="{11F77485-A15C-4832-9790-2499398F9A80}" type="slidenum">
              <a:rPr lang="en-US" altLang="en-US" sz="1200" u="none">
                <a:solidFill>
                  <a:srgbClr val="000000"/>
                </a:solidFill>
              </a:rPr>
              <a:pPr/>
              <a:t>84</a:t>
            </a:fld>
            <a:endParaRPr lang="en-US" altLang="en-US" sz="1200" u="none" dirty="0">
              <a:solidFill>
                <a:srgbClr val="000000"/>
              </a:solidFill>
            </a:endParaRPr>
          </a:p>
        </p:txBody>
      </p:sp>
    </p:spTree>
    <p:extLst>
      <p:ext uri="{BB962C8B-B14F-4D97-AF65-F5344CB8AC3E}">
        <p14:creationId xmlns:p14="http://schemas.microsoft.com/office/powerpoint/2010/main" val="15705533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2" name="Slide Image Placeholder 1"/>
          <p:cNvSpPr>
            <a:spLocks noGrp="1" noRot="1" noChangeAspect="1" noTextEdit="1"/>
          </p:cNvSpPr>
          <p:nvPr>
            <p:ph type="sldImg"/>
          </p:nvPr>
        </p:nvSpPr>
        <p:spPr>
          <a:xfrm>
            <a:off x="3686175" y="523875"/>
            <a:ext cx="4675188" cy="2630488"/>
          </a:xfrm>
          <a:ln/>
        </p:spPr>
      </p:sp>
      <p:sp>
        <p:nvSpPr>
          <p:cNvPr id="752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
        <p:nvSpPr>
          <p:cNvPr id="752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4127">
              <a:defRPr sz="3700" u="sng">
                <a:solidFill>
                  <a:schemeClr val="tx1"/>
                </a:solidFill>
                <a:latin typeface="Arial" pitchFamily="34" charset="0"/>
                <a:ea typeface="ＭＳ Ｐゴシック" pitchFamily="34" charset="-128"/>
              </a:defRPr>
            </a:lvl1pPr>
            <a:lvl2pPr marL="770007" indent="-296033" defTabSz="964127">
              <a:defRPr sz="3700" u="sng">
                <a:solidFill>
                  <a:schemeClr val="tx1"/>
                </a:solidFill>
                <a:latin typeface="Arial" pitchFamily="34" charset="0"/>
                <a:ea typeface="ＭＳ Ｐゴシック" pitchFamily="34" charset="-128"/>
              </a:defRPr>
            </a:lvl2pPr>
            <a:lvl3pPr marL="1185747" indent="-236179" defTabSz="964127">
              <a:defRPr sz="3700" u="sng">
                <a:solidFill>
                  <a:schemeClr val="tx1"/>
                </a:solidFill>
                <a:latin typeface="Arial" pitchFamily="34" charset="0"/>
                <a:ea typeface="ＭＳ Ｐゴシック" pitchFamily="34" charset="-128"/>
              </a:defRPr>
            </a:lvl3pPr>
            <a:lvl4pPr marL="1661340" indent="-236179" defTabSz="964127">
              <a:defRPr sz="3700" u="sng">
                <a:solidFill>
                  <a:schemeClr val="tx1"/>
                </a:solidFill>
                <a:latin typeface="Arial" pitchFamily="34" charset="0"/>
                <a:ea typeface="ＭＳ Ｐゴシック" pitchFamily="34" charset="-128"/>
              </a:defRPr>
            </a:lvl4pPr>
            <a:lvl5pPr marL="2135315" indent="-236179" defTabSz="964127">
              <a:defRPr sz="3700" u="sng">
                <a:solidFill>
                  <a:schemeClr val="tx1"/>
                </a:solidFill>
                <a:latin typeface="Arial" pitchFamily="34" charset="0"/>
                <a:ea typeface="ＭＳ Ｐゴシック" pitchFamily="34" charset="-128"/>
              </a:defRPr>
            </a:lvl5pPr>
            <a:lvl6pPr marL="2601201" indent="-236179" algn="ctr" defTabSz="964127" eaLnBrk="0" fontAlgn="base" hangingPunct="0">
              <a:spcBef>
                <a:spcPct val="0"/>
              </a:spcBef>
              <a:spcAft>
                <a:spcPct val="0"/>
              </a:spcAft>
              <a:defRPr sz="3700" u="sng">
                <a:solidFill>
                  <a:schemeClr val="tx1"/>
                </a:solidFill>
                <a:latin typeface="Arial" pitchFamily="34" charset="0"/>
                <a:ea typeface="ＭＳ Ｐゴシック" pitchFamily="34" charset="-128"/>
              </a:defRPr>
            </a:lvl6pPr>
            <a:lvl7pPr marL="3067088" indent="-236179" algn="ctr" defTabSz="964127" eaLnBrk="0" fontAlgn="base" hangingPunct="0">
              <a:spcBef>
                <a:spcPct val="0"/>
              </a:spcBef>
              <a:spcAft>
                <a:spcPct val="0"/>
              </a:spcAft>
              <a:defRPr sz="3700" u="sng">
                <a:solidFill>
                  <a:schemeClr val="tx1"/>
                </a:solidFill>
                <a:latin typeface="Arial" pitchFamily="34" charset="0"/>
                <a:ea typeface="ＭＳ Ｐゴシック" pitchFamily="34" charset="-128"/>
              </a:defRPr>
            </a:lvl7pPr>
            <a:lvl8pPr marL="3532975" indent="-236179" algn="ctr" defTabSz="964127" eaLnBrk="0" fontAlgn="base" hangingPunct="0">
              <a:spcBef>
                <a:spcPct val="0"/>
              </a:spcBef>
              <a:spcAft>
                <a:spcPct val="0"/>
              </a:spcAft>
              <a:defRPr sz="3700" u="sng">
                <a:solidFill>
                  <a:schemeClr val="tx1"/>
                </a:solidFill>
                <a:latin typeface="Arial" pitchFamily="34" charset="0"/>
                <a:ea typeface="ＭＳ Ｐゴシック" pitchFamily="34" charset="-128"/>
              </a:defRPr>
            </a:lvl8pPr>
            <a:lvl9pPr marL="3998862" indent="-236179" algn="ctr" defTabSz="964127" eaLnBrk="0" fontAlgn="base" hangingPunct="0">
              <a:spcBef>
                <a:spcPct val="0"/>
              </a:spcBef>
              <a:spcAft>
                <a:spcPct val="0"/>
              </a:spcAft>
              <a:defRPr sz="3700" u="sng">
                <a:solidFill>
                  <a:schemeClr val="tx1"/>
                </a:solidFill>
                <a:latin typeface="Arial" pitchFamily="34" charset="0"/>
                <a:ea typeface="ＭＳ Ｐゴシック" pitchFamily="34" charset="-128"/>
              </a:defRPr>
            </a:lvl9pPr>
          </a:lstStyle>
          <a:p>
            <a:fld id="{11F77485-A15C-4832-9790-2499398F9A80}" type="slidenum">
              <a:rPr lang="en-US" altLang="en-US" sz="1200" u="none">
                <a:solidFill>
                  <a:srgbClr val="000000"/>
                </a:solidFill>
              </a:rPr>
              <a:pPr/>
              <a:t>90</a:t>
            </a:fld>
            <a:endParaRPr lang="en-US" altLang="en-US" sz="1200" u="none" dirty="0">
              <a:solidFill>
                <a:srgbClr val="000000"/>
              </a:solidFill>
            </a:endParaRPr>
          </a:p>
        </p:txBody>
      </p:sp>
    </p:spTree>
    <p:extLst>
      <p:ext uri="{BB962C8B-B14F-4D97-AF65-F5344CB8AC3E}">
        <p14:creationId xmlns:p14="http://schemas.microsoft.com/office/powerpoint/2010/main" val="26989842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333">
              <a:defRPr sz="3700" u="sng">
                <a:solidFill>
                  <a:schemeClr val="tx1"/>
                </a:solidFill>
                <a:latin typeface="Arial" pitchFamily="34" charset="0"/>
                <a:ea typeface="MS PGothic" pitchFamily="34" charset="-128"/>
              </a:defRPr>
            </a:lvl1pPr>
            <a:lvl2pPr marL="757066" indent="-291179" defTabSz="946333">
              <a:defRPr sz="3700" u="sng">
                <a:solidFill>
                  <a:schemeClr val="tx1"/>
                </a:solidFill>
                <a:latin typeface="Arial" pitchFamily="34" charset="0"/>
                <a:ea typeface="MS PGothic" pitchFamily="34" charset="-128"/>
              </a:defRPr>
            </a:lvl2pPr>
            <a:lvl3pPr marL="1164717" indent="-232943" defTabSz="946333">
              <a:defRPr sz="3700" u="sng">
                <a:solidFill>
                  <a:schemeClr val="tx1"/>
                </a:solidFill>
                <a:latin typeface="Arial" pitchFamily="34" charset="0"/>
                <a:ea typeface="MS PGothic" pitchFamily="34" charset="-128"/>
              </a:defRPr>
            </a:lvl3pPr>
            <a:lvl4pPr marL="1630604" indent="-232943" defTabSz="946333">
              <a:defRPr sz="3700" u="sng">
                <a:solidFill>
                  <a:schemeClr val="tx1"/>
                </a:solidFill>
                <a:latin typeface="Arial" pitchFamily="34" charset="0"/>
                <a:ea typeface="MS PGothic" pitchFamily="34" charset="-128"/>
              </a:defRPr>
            </a:lvl4pPr>
            <a:lvl5pPr marL="2096491" indent="-232943" defTabSz="946333">
              <a:defRPr sz="3700" u="sng">
                <a:solidFill>
                  <a:schemeClr val="tx1"/>
                </a:solidFill>
                <a:latin typeface="Arial" pitchFamily="34" charset="0"/>
                <a:ea typeface="MS PGothic" pitchFamily="34" charset="-128"/>
              </a:defRPr>
            </a:lvl5pPr>
            <a:lvl6pPr marL="2562377" indent="-232943" algn="ctr" defTabSz="946333" eaLnBrk="0" fontAlgn="base" hangingPunct="0">
              <a:spcBef>
                <a:spcPct val="0"/>
              </a:spcBef>
              <a:spcAft>
                <a:spcPct val="0"/>
              </a:spcAft>
              <a:defRPr sz="3700" u="sng">
                <a:solidFill>
                  <a:schemeClr val="tx1"/>
                </a:solidFill>
                <a:latin typeface="Arial" pitchFamily="34" charset="0"/>
                <a:ea typeface="MS PGothic" pitchFamily="34" charset="-128"/>
              </a:defRPr>
            </a:lvl6pPr>
            <a:lvl7pPr marL="3028264" indent="-232943" algn="ctr" defTabSz="946333" eaLnBrk="0" fontAlgn="base" hangingPunct="0">
              <a:spcBef>
                <a:spcPct val="0"/>
              </a:spcBef>
              <a:spcAft>
                <a:spcPct val="0"/>
              </a:spcAft>
              <a:defRPr sz="3700" u="sng">
                <a:solidFill>
                  <a:schemeClr val="tx1"/>
                </a:solidFill>
                <a:latin typeface="Arial" pitchFamily="34" charset="0"/>
                <a:ea typeface="MS PGothic" pitchFamily="34" charset="-128"/>
              </a:defRPr>
            </a:lvl7pPr>
            <a:lvl8pPr marL="3494151" indent="-232943" algn="ctr" defTabSz="946333" eaLnBrk="0" fontAlgn="base" hangingPunct="0">
              <a:spcBef>
                <a:spcPct val="0"/>
              </a:spcBef>
              <a:spcAft>
                <a:spcPct val="0"/>
              </a:spcAft>
              <a:defRPr sz="3700" u="sng">
                <a:solidFill>
                  <a:schemeClr val="tx1"/>
                </a:solidFill>
                <a:latin typeface="Arial" pitchFamily="34" charset="0"/>
                <a:ea typeface="MS PGothic" pitchFamily="34" charset="-128"/>
              </a:defRPr>
            </a:lvl8pPr>
            <a:lvl9pPr marL="3960038" indent="-232943" algn="ctr" defTabSz="946333" eaLnBrk="0" fontAlgn="base" hangingPunct="0">
              <a:spcBef>
                <a:spcPct val="0"/>
              </a:spcBef>
              <a:spcAft>
                <a:spcPct val="0"/>
              </a:spcAft>
              <a:defRPr sz="3700" u="sng">
                <a:solidFill>
                  <a:schemeClr val="tx1"/>
                </a:solidFill>
                <a:latin typeface="Arial" pitchFamily="34" charset="0"/>
                <a:ea typeface="MS PGothic" pitchFamily="34" charset="-128"/>
              </a:defRPr>
            </a:lvl9pPr>
          </a:lstStyle>
          <a:p>
            <a:fld id="{CA3EF5A9-CE09-4797-B858-0264344E37FF}" type="slidenum">
              <a:rPr lang="en-US" altLang="en-US" sz="1200" u="none">
                <a:solidFill>
                  <a:srgbClr val="000000"/>
                </a:solidFill>
                <a:latin typeface="Verdana" pitchFamily="34" charset="0"/>
              </a:rPr>
              <a:pPr/>
              <a:t>91</a:t>
            </a:fld>
            <a:endParaRPr lang="en-US" altLang="en-US" sz="1200" u="none" dirty="0">
              <a:solidFill>
                <a:srgbClr val="000000"/>
              </a:solidFill>
              <a:latin typeface="Verdana" pitchFamily="34" charset="0"/>
            </a:endParaRPr>
          </a:p>
        </p:txBody>
      </p:sp>
      <p:sp>
        <p:nvSpPr>
          <p:cNvPr id="203779" name="Rectangle 2"/>
          <p:cNvSpPr>
            <a:spLocks noGrp="1" noRot="1" noChangeAspect="1" noChangeArrowheads="1" noTextEdit="1"/>
          </p:cNvSpPr>
          <p:nvPr>
            <p:ph type="sldImg"/>
          </p:nvPr>
        </p:nvSpPr>
        <p:spPr>
          <a:xfrm>
            <a:off x="3686175" y="523875"/>
            <a:ext cx="4675188" cy="2630488"/>
          </a:xfrm>
          <a:ln/>
        </p:spPr>
      </p:sp>
      <p:sp>
        <p:nvSpPr>
          <p:cNvPr id="203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u="sng" dirty="0" smtClean="0"/>
              <a:t>TRAINER’S NOTES:</a:t>
            </a:r>
          </a:p>
          <a:p>
            <a:pPr eaLnBrk="1" hangingPunct="1"/>
            <a:r>
              <a:rPr lang="en-US" altLang="en-US" b="1" dirty="0" smtClean="0"/>
              <a:t>To Avoid Forfeit….</a:t>
            </a:r>
          </a:p>
          <a:p>
            <a:pPr eaLnBrk="1" hangingPunct="1">
              <a:buFontTx/>
              <a:buChar char="•"/>
            </a:pPr>
            <a:r>
              <a:rPr lang="en-US" altLang="en-US" dirty="0" smtClean="0"/>
              <a:t>Get forms in early. </a:t>
            </a:r>
            <a:br>
              <a:rPr lang="en-US" altLang="en-US" dirty="0" smtClean="0"/>
            </a:br>
            <a:r>
              <a:rPr lang="en-US" altLang="en-US" dirty="0" smtClean="0"/>
              <a:t>    Form 925 one time only (should be during sign-in), </a:t>
            </a:r>
            <a:br>
              <a:rPr lang="en-US" altLang="en-US" dirty="0" smtClean="0"/>
            </a:br>
            <a:r>
              <a:rPr lang="en-US" altLang="en-US" dirty="0" smtClean="0"/>
              <a:t>    Form1001 one time only (should be during sign-in), </a:t>
            </a:r>
            <a:br>
              <a:rPr lang="en-US" altLang="en-US" dirty="0" smtClean="0"/>
            </a:br>
            <a:r>
              <a:rPr lang="en-US" altLang="en-US" dirty="0" smtClean="0"/>
              <a:t>    Form 1000 quarterly </a:t>
            </a:r>
            <a:br>
              <a:rPr lang="en-US" altLang="en-US" dirty="0" smtClean="0"/>
            </a:br>
            <a:r>
              <a:rPr lang="en-US" altLang="en-US" dirty="0" smtClean="0"/>
              <a:t>    Form Annual Renewal  </a:t>
            </a:r>
          </a:p>
          <a:p>
            <a:pPr eaLnBrk="1" hangingPunct="1">
              <a:buFontTx/>
              <a:buChar char="•"/>
            </a:pPr>
            <a:r>
              <a:rPr lang="en-US" altLang="en-US" dirty="0" smtClean="0"/>
              <a:t>Attend all three required trainings.</a:t>
            </a:r>
            <a:br>
              <a:rPr lang="en-US" altLang="en-US" dirty="0" smtClean="0"/>
            </a:br>
            <a:r>
              <a:rPr lang="en-US" altLang="en-US" dirty="0" smtClean="0"/>
              <a:t>    	Basic Five (B5)</a:t>
            </a:r>
            <a:br>
              <a:rPr lang="en-US" altLang="en-US" dirty="0" smtClean="0"/>
            </a:br>
            <a:r>
              <a:rPr lang="en-US" altLang="en-US" dirty="0" smtClean="0"/>
              <a:t>	New UnFranchise Owner Training (NUOT)</a:t>
            </a:r>
            <a:br>
              <a:rPr lang="en-US" altLang="en-US" dirty="0" smtClean="0"/>
            </a:br>
            <a:r>
              <a:rPr lang="en-US" altLang="en-US" dirty="0" smtClean="0"/>
              <a:t>    	Executive Coordinator Certification Training (ECCT) </a:t>
            </a:r>
          </a:p>
          <a:p>
            <a:pPr eaLnBrk="1" hangingPunct="1"/>
            <a:endParaRPr lang="en-US" altLang="en-US" dirty="0" smtClean="0"/>
          </a:p>
        </p:txBody>
      </p:sp>
    </p:spTree>
    <p:extLst>
      <p:ext uri="{BB962C8B-B14F-4D97-AF65-F5344CB8AC3E}">
        <p14:creationId xmlns:p14="http://schemas.microsoft.com/office/powerpoint/2010/main" val="5356356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17950" y="876300"/>
            <a:ext cx="4203700" cy="23653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E18445-38C2-41A3-A358-77E2E53FF1F5}" type="slidenum">
              <a:rPr lang="en-US" smtClean="0">
                <a:solidFill>
                  <a:prstClr val="black"/>
                </a:solidFill>
              </a:rPr>
              <a:pPr/>
              <a:t>105</a:t>
            </a:fld>
            <a:endParaRPr lang="en-US" dirty="0">
              <a:solidFill>
                <a:prstClr val="black"/>
              </a:solidFill>
            </a:endParaRPr>
          </a:p>
        </p:txBody>
      </p:sp>
    </p:spTree>
    <p:extLst>
      <p:ext uri="{BB962C8B-B14F-4D97-AF65-F5344CB8AC3E}">
        <p14:creationId xmlns:p14="http://schemas.microsoft.com/office/powerpoint/2010/main" val="4130027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United States, Canada, Mexico, Bahamas, Columbia,</a:t>
            </a:r>
            <a:r>
              <a:rPr lang="en-US" baseline="0" dirty="0" smtClean="0"/>
              <a:t> Dominican Republic, Ecuador, Panama, Jamaica</a:t>
            </a:r>
            <a:endParaRPr lang="en-US" dirty="0" smtClean="0"/>
          </a:p>
          <a:p>
            <a:r>
              <a:rPr lang="en-US" dirty="0" smtClean="0"/>
              <a:t>United Kingdom, Spain</a:t>
            </a:r>
          </a:p>
          <a:p>
            <a:r>
              <a:rPr lang="en-US" dirty="0" smtClean="0"/>
              <a:t>Australia, Taiwan, Hong Kong, Singapore, New Zealand</a:t>
            </a:r>
            <a:endParaRPr lang="en-US" dirty="0"/>
          </a:p>
        </p:txBody>
      </p:sp>
      <p:sp>
        <p:nvSpPr>
          <p:cNvPr id="4" name="Slide Number Placeholder 3"/>
          <p:cNvSpPr>
            <a:spLocks noGrp="1"/>
          </p:cNvSpPr>
          <p:nvPr>
            <p:ph type="sldNum" sz="quarter" idx="10"/>
          </p:nvPr>
        </p:nvSpPr>
        <p:spPr/>
        <p:txBody>
          <a:bodyPr/>
          <a:lstStyle/>
          <a:p>
            <a:fld id="{6AE18445-38C2-41A3-A358-77E2E53FF1F5}" type="slidenum">
              <a:rPr lang="en-US">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560300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89475" y="671513"/>
            <a:ext cx="3225800" cy="1814512"/>
          </a:xfrm>
        </p:spPr>
      </p:sp>
      <p:sp>
        <p:nvSpPr>
          <p:cNvPr id="3" name="Notes Placeholder 2"/>
          <p:cNvSpPr>
            <a:spLocks noGrp="1"/>
          </p:cNvSpPr>
          <p:nvPr>
            <p:ph type="body" idx="1"/>
          </p:nvPr>
        </p:nvSpPr>
        <p:spPr/>
        <p:txBody>
          <a:bodyPr/>
          <a:lstStyle/>
          <a:p>
            <a:r>
              <a:rPr lang="en-US" dirty="0" smtClean="0"/>
              <a:t>I didn’t find the </a:t>
            </a:r>
            <a:r>
              <a:rPr lang="en-US" dirty="0"/>
              <a:t>UFO Booklet</a:t>
            </a:r>
          </a:p>
          <a:p>
            <a:endParaRPr lang="en-US" dirty="0"/>
          </a:p>
        </p:txBody>
      </p:sp>
      <p:sp>
        <p:nvSpPr>
          <p:cNvPr id="4" name="Slide Number Placeholder 3"/>
          <p:cNvSpPr>
            <a:spLocks noGrp="1"/>
          </p:cNvSpPr>
          <p:nvPr>
            <p:ph type="sldNum" sz="quarter" idx="10"/>
          </p:nvPr>
        </p:nvSpPr>
        <p:spPr/>
        <p:txBody>
          <a:bodyPr/>
          <a:lstStyle/>
          <a:p>
            <a:fld id="{6AE18445-38C2-41A3-A358-77E2E53FF1F5}" type="slidenum">
              <a:rPr lang="en-US" smtClean="0">
                <a:solidFill>
                  <a:prstClr val="black"/>
                </a:solidFill>
              </a:rPr>
              <a:pPr/>
              <a:t>21</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Tree>
    <p:extLst>
      <p:ext uri="{BB962C8B-B14F-4D97-AF65-F5344CB8AC3E}">
        <p14:creationId xmlns:p14="http://schemas.microsoft.com/office/powerpoint/2010/main" val="3172587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89475" y="671513"/>
            <a:ext cx="3225800" cy="18145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E18445-38C2-41A3-A358-77E2E53FF1F5}" type="slidenum">
              <a:rPr lang="en-US" smtClean="0">
                <a:solidFill>
                  <a:prstClr val="black"/>
                </a:solidFill>
              </a:rPr>
              <a:pPr/>
              <a:t>25</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Tree>
    <p:extLst>
      <p:ext uri="{BB962C8B-B14F-4D97-AF65-F5344CB8AC3E}">
        <p14:creationId xmlns:p14="http://schemas.microsoft.com/office/powerpoint/2010/main" val="877827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AE18445-38C2-41A3-A358-77E2E53FF1F5}" type="slidenum">
              <a:rPr lang="en-US" smtClean="0">
                <a:solidFill>
                  <a:prstClr val="black"/>
                </a:solidFill>
              </a:rPr>
              <a:pPr/>
              <a:t>28</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Tree>
    <p:extLst>
      <p:ext uri="{BB962C8B-B14F-4D97-AF65-F5344CB8AC3E}">
        <p14:creationId xmlns:p14="http://schemas.microsoft.com/office/powerpoint/2010/main" val="8359341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2" name="Slide Image Placeholder 1"/>
          <p:cNvSpPr>
            <a:spLocks noGrp="1" noRot="1" noChangeAspect="1" noTextEdit="1"/>
          </p:cNvSpPr>
          <p:nvPr>
            <p:ph type="sldImg"/>
          </p:nvPr>
        </p:nvSpPr>
        <p:spPr>
          <a:xfrm>
            <a:off x="3686175" y="523875"/>
            <a:ext cx="4675188" cy="2630488"/>
          </a:xfrm>
          <a:ln/>
        </p:spPr>
      </p:sp>
      <p:sp>
        <p:nvSpPr>
          <p:cNvPr id="752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
        <p:nvSpPr>
          <p:cNvPr id="752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4127">
              <a:defRPr sz="3700" u="sng">
                <a:solidFill>
                  <a:schemeClr val="tx1"/>
                </a:solidFill>
                <a:latin typeface="Arial" pitchFamily="34" charset="0"/>
                <a:ea typeface="ＭＳ Ｐゴシック" pitchFamily="34" charset="-128"/>
              </a:defRPr>
            </a:lvl1pPr>
            <a:lvl2pPr marL="770007" indent="-296033" defTabSz="964127">
              <a:defRPr sz="3700" u="sng">
                <a:solidFill>
                  <a:schemeClr val="tx1"/>
                </a:solidFill>
                <a:latin typeface="Arial" pitchFamily="34" charset="0"/>
                <a:ea typeface="ＭＳ Ｐゴシック" pitchFamily="34" charset="-128"/>
              </a:defRPr>
            </a:lvl2pPr>
            <a:lvl3pPr marL="1185747" indent="-236179" defTabSz="964127">
              <a:defRPr sz="3700" u="sng">
                <a:solidFill>
                  <a:schemeClr val="tx1"/>
                </a:solidFill>
                <a:latin typeface="Arial" pitchFamily="34" charset="0"/>
                <a:ea typeface="ＭＳ Ｐゴシック" pitchFamily="34" charset="-128"/>
              </a:defRPr>
            </a:lvl3pPr>
            <a:lvl4pPr marL="1661340" indent="-236179" defTabSz="964127">
              <a:defRPr sz="3700" u="sng">
                <a:solidFill>
                  <a:schemeClr val="tx1"/>
                </a:solidFill>
                <a:latin typeface="Arial" pitchFamily="34" charset="0"/>
                <a:ea typeface="ＭＳ Ｐゴシック" pitchFamily="34" charset="-128"/>
              </a:defRPr>
            </a:lvl4pPr>
            <a:lvl5pPr marL="2135315" indent="-236179" defTabSz="964127">
              <a:defRPr sz="3700" u="sng">
                <a:solidFill>
                  <a:schemeClr val="tx1"/>
                </a:solidFill>
                <a:latin typeface="Arial" pitchFamily="34" charset="0"/>
                <a:ea typeface="ＭＳ Ｐゴシック" pitchFamily="34" charset="-128"/>
              </a:defRPr>
            </a:lvl5pPr>
            <a:lvl6pPr marL="2601201" indent="-236179" algn="ctr" defTabSz="964127" eaLnBrk="0" fontAlgn="base" hangingPunct="0">
              <a:spcBef>
                <a:spcPct val="0"/>
              </a:spcBef>
              <a:spcAft>
                <a:spcPct val="0"/>
              </a:spcAft>
              <a:defRPr sz="3700" u="sng">
                <a:solidFill>
                  <a:schemeClr val="tx1"/>
                </a:solidFill>
                <a:latin typeface="Arial" pitchFamily="34" charset="0"/>
                <a:ea typeface="ＭＳ Ｐゴシック" pitchFamily="34" charset="-128"/>
              </a:defRPr>
            </a:lvl6pPr>
            <a:lvl7pPr marL="3067088" indent="-236179" algn="ctr" defTabSz="964127" eaLnBrk="0" fontAlgn="base" hangingPunct="0">
              <a:spcBef>
                <a:spcPct val="0"/>
              </a:spcBef>
              <a:spcAft>
                <a:spcPct val="0"/>
              </a:spcAft>
              <a:defRPr sz="3700" u="sng">
                <a:solidFill>
                  <a:schemeClr val="tx1"/>
                </a:solidFill>
                <a:latin typeface="Arial" pitchFamily="34" charset="0"/>
                <a:ea typeface="ＭＳ Ｐゴシック" pitchFamily="34" charset="-128"/>
              </a:defRPr>
            </a:lvl7pPr>
            <a:lvl8pPr marL="3532975" indent="-236179" algn="ctr" defTabSz="964127" eaLnBrk="0" fontAlgn="base" hangingPunct="0">
              <a:spcBef>
                <a:spcPct val="0"/>
              </a:spcBef>
              <a:spcAft>
                <a:spcPct val="0"/>
              </a:spcAft>
              <a:defRPr sz="3700" u="sng">
                <a:solidFill>
                  <a:schemeClr val="tx1"/>
                </a:solidFill>
                <a:latin typeface="Arial" pitchFamily="34" charset="0"/>
                <a:ea typeface="ＭＳ Ｐゴシック" pitchFamily="34" charset="-128"/>
              </a:defRPr>
            </a:lvl8pPr>
            <a:lvl9pPr marL="3998862" indent="-236179" algn="ctr" defTabSz="964127" eaLnBrk="0" fontAlgn="base" hangingPunct="0">
              <a:spcBef>
                <a:spcPct val="0"/>
              </a:spcBef>
              <a:spcAft>
                <a:spcPct val="0"/>
              </a:spcAft>
              <a:defRPr sz="3700" u="sng">
                <a:solidFill>
                  <a:schemeClr val="tx1"/>
                </a:solidFill>
                <a:latin typeface="Arial" pitchFamily="34" charset="0"/>
                <a:ea typeface="ＭＳ Ｐゴシック" pitchFamily="34" charset="-128"/>
              </a:defRPr>
            </a:lvl9pPr>
          </a:lstStyle>
          <a:p>
            <a:fld id="{11F77485-A15C-4832-9790-2499398F9A80}" type="slidenum">
              <a:rPr lang="en-US" altLang="en-US" sz="1200" u="none">
                <a:solidFill>
                  <a:srgbClr val="000000"/>
                </a:solidFill>
              </a:rPr>
              <a:pPr/>
              <a:t>35</a:t>
            </a:fld>
            <a:endParaRPr lang="en-US" altLang="en-US" sz="1200" u="none" dirty="0">
              <a:solidFill>
                <a:srgbClr val="000000"/>
              </a:solidFill>
            </a:endParaRPr>
          </a:p>
        </p:txBody>
      </p:sp>
    </p:spTree>
    <p:extLst>
      <p:ext uri="{BB962C8B-B14F-4D97-AF65-F5344CB8AC3E}">
        <p14:creationId xmlns:p14="http://schemas.microsoft.com/office/powerpoint/2010/main" val="13381802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E18445-38C2-41A3-A358-77E2E53FF1F5}" type="slidenum">
              <a:rPr lang="en-US" smtClean="0"/>
              <a:t>46</a:t>
            </a:fld>
            <a:endParaRPr lang="en-US" dirty="0"/>
          </a:p>
        </p:txBody>
      </p:sp>
    </p:spTree>
    <p:extLst>
      <p:ext uri="{BB962C8B-B14F-4D97-AF65-F5344CB8AC3E}">
        <p14:creationId xmlns:p14="http://schemas.microsoft.com/office/powerpoint/2010/main" val="17745607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83000" y="525463"/>
            <a:ext cx="4673600" cy="2628900"/>
          </a:xfrm>
        </p:spPr>
      </p:sp>
      <p:sp>
        <p:nvSpPr>
          <p:cNvPr id="3" name="Notes Placeholder 2"/>
          <p:cNvSpPr>
            <a:spLocks noGrp="1"/>
          </p:cNvSpPr>
          <p:nvPr>
            <p:ph type="body" idx="1"/>
          </p:nvPr>
        </p:nvSpPr>
        <p:spPr/>
        <p:txBody>
          <a:bodyPr/>
          <a:lstStyle/>
          <a:p>
            <a:r>
              <a:rPr lang="en-US" b="1" dirty="0" smtClean="0"/>
              <a:t>TRAINERS</a:t>
            </a:r>
            <a:r>
              <a:rPr lang="en-US" b="1" baseline="0" dirty="0" smtClean="0"/>
              <a:t> NOTES:</a:t>
            </a:r>
          </a:p>
          <a:p>
            <a:r>
              <a:rPr lang="en-US" baseline="0" dirty="0" smtClean="0"/>
              <a:t>Transitional slide.</a:t>
            </a:r>
          </a:p>
          <a:p>
            <a:pPr marL="174708" indent="-174708">
              <a:buFont typeface="Arial"/>
              <a:buChar char="•"/>
            </a:pPr>
            <a:r>
              <a:rPr lang="en-US" baseline="0" dirty="0" smtClean="0"/>
              <a:t>The big point to make here is that there is proven system and tools to support the actions required to be successful.  You don’t have to ambiguously go about funding your shopping annuity.  You can make calculated decisions and duplicate that process with your team to create a shopping annuity for yourself.  </a:t>
            </a:r>
            <a:endParaRPr lang="en-US" dirty="0" smtClean="0"/>
          </a:p>
          <a:p>
            <a:endParaRPr lang="en-US" dirty="0"/>
          </a:p>
        </p:txBody>
      </p:sp>
      <p:sp>
        <p:nvSpPr>
          <p:cNvPr id="4" name="Slide Number Placeholder 3"/>
          <p:cNvSpPr>
            <a:spLocks noGrp="1"/>
          </p:cNvSpPr>
          <p:nvPr>
            <p:ph type="sldNum" sz="quarter" idx="10"/>
          </p:nvPr>
        </p:nvSpPr>
        <p:spPr/>
        <p:txBody>
          <a:bodyPr/>
          <a:lstStyle/>
          <a:p>
            <a:fld id="{079EFA50-432A-5B47-9164-EA25356F6FE0}" type="slidenum">
              <a:rPr lang="en-US" smtClean="0">
                <a:solidFill>
                  <a:prstClr val="black"/>
                </a:solidFill>
              </a:rPr>
              <a:pPr/>
              <a:t>50</a:t>
            </a:fld>
            <a:endParaRPr lang="en-US" dirty="0">
              <a:solidFill>
                <a:prstClr val="black"/>
              </a:solidFill>
            </a:endParaRPr>
          </a:p>
        </p:txBody>
      </p:sp>
    </p:spTree>
    <p:extLst>
      <p:ext uri="{BB962C8B-B14F-4D97-AF65-F5344CB8AC3E}">
        <p14:creationId xmlns:p14="http://schemas.microsoft.com/office/powerpoint/2010/main" val="42118825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0050" y="685800"/>
            <a:ext cx="6096000" cy="3429000"/>
          </a:xfrm>
        </p:spPr>
      </p:sp>
      <p:sp>
        <p:nvSpPr>
          <p:cNvPr id="3" name="Notes Placeholder 2"/>
          <p:cNvSpPr>
            <a:spLocks noGrp="1"/>
          </p:cNvSpPr>
          <p:nvPr>
            <p:ph type="body" idx="1"/>
          </p:nvPr>
        </p:nvSpPr>
        <p:spPr/>
        <p:txBody>
          <a:bodyPr/>
          <a:lstStyle/>
          <a:p>
            <a:r>
              <a:rPr lang="en-US" b="1" dirty="0" smtClean="0"/>
              <a:t>TRAINERS</a:t>
            </a:r>
            <a:r>
              <a:rPr lang="en-US" b="1" baseline="0" dirty="0" smtClean="0"/>
              <a:t> NOTES:</a:t>
            </a:r>
            <a:endParaRPr lang="en-US" b="0" baseline="0" dirty="0" smtClean="0"/>
          </a:p>
          <a:p>
            <a:pPr marL="169598" indent="-169598">
              <a:buFont typeface="Arial"/>
              <a:buChar char="•"/>
            </a:pPr>
            <a:r>
              <a:rPr lang="en-US" b="0" baseline="0" dirty="0" smtClean="0"/>
              <a:t>Best of all, we aren’t asking you to sacrifice quality or price.  Our exclusive brands are superior products, with better prices than the competition and we pay you Cashback for purchasing them.</a:t>
            </a:r>
          </a:p>
          <a:p>
            <a:pPr marL="169598" indent="-169598">
              <a:buFont typeface="Arial"/>
              <a:buChar char="•"/>
            </a:pPr>
            <a:r>
              <a:rPr lang="en-US" b="0" baseline="0" dirty="0" smtClean="0"/>
              <a:t>Not to mention, by choosing these superior products, you are funding your Shopping Annuity</a:t>
            </a:r>
            <a:endParaRPr lang="en-US" b="1" baseline="0" dirty="0" smtClean="0"/>
          </a:p>
        </p:txBody>
      </p:sp>
      <p:sp>
        <p:nvSpPr>
          <p:cNvPr id="4" name="Slide Number Placeholder 3"/>
          <p:cNvSpPr>
            <a:spLocks noGrp="1"/>
          </p:cNvSpPr>
          <p:nvPr>
            <p:ph type="sldNum" sz="quarter" idx="10"/>
          </p:nvPr>
        </p:nvSpPr>
        <p:spPr/>
        <p:txBody>
          <a:bodyPr/>
          <a:lstStyle/>
          <a:p>
            <a:fld id="{079EFA50-432A-5B47-9164-EA25356F6FE0}" type="slidenum">
              <a:rPr lang="en-US" smtClean="0">
                <a:solidFill>
                  <a:prstClr val="black"/>
                </a:solidFill>
              </a:rPr>
              <a:pPr/>
              <a:t>51</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Tree>
    <p:extLst>
      <p:ext uri="{BB962C8B-B14F-4D97-AF65-F5344CB8AC3E}">
        <p14:creationId xmlns:p14="http://schemas.microsoft.com/office/powerpoint/2010/main" val="31026672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4"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03.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 Id="rId4" Type="http://schemas.openxmlformats.org/officeDocument/2006/relationships/slideMaster" Target="../slideMasters/slideMaster54.xml"/></Relationships>
</file>

<file path=ppt/slideLayouts/_rels/slideLayout604.xml.rels><?xml version="1.0" encoding="UTF-8" standalone="yes"?>
<Relationships xmlns="http://schemas.openxmlformats.org/package/2006/relationships"><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tags" Target="../tags/tag29.xml"/><Relationship Id="rId4" Type="http://schemas.openxmlformats.org/officeDocument/2006/relationships/slideMaster" Target="../slideMasters/slideMaster54.xml"/></Relationships>
</file>

<file path=ppt/slideLayouts/_rels/slideLayout605.xml.rels><?xml version="1.0" encoding="UTF-8" standalone="yes"?>
<Relationships xmlns="http://schemas.openxmlformats.org/package/2006/relationships"><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tags" Target="../tags/tag32.xml"/><Relationship Id="rId4" Type="http://schemas.openxmlformats.org/officeDocument/2006/relationships/slideMaster" Target="../slideMasters/slideMaster54.xml"/></Relationships>
</file>

<file path=ppt/slideLayouts/_rels/slideLayout606.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4" Type="http://schemas.openxmlformats.org/officeDocument/2006/relationships/slideMaster" Target="../slideMasters/slideMaster54.xml"/></Relationships>
</file>

<file path=ppt/slideLayouts/_rels/slideLayout607.xml.rels><?xml version="1.0" encoding="UTF-8" standalone="yes"?>
<Relationships xmlns="http://schemas.openxmlformats.org/package/2006/relationships"><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tags" Target="../tags/tag38.xml"/><Relationship Id="rId4" Type="http://schemas.openxmlformats.org/officeDocument/2006/relationships/slideMaster" Target="../slideMasters/slideMaster54.xml"/></Relationships>
</file>

<file path=ppt/slideLayouts/_rels/slideLayout608.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4" Type="http://schemas.openxmlformats.org/officeDocument/2006/relationships/slideMaster" Target="../slideMasters/slideMaster54.xml"/></Relationships>
</file>

<file path=ppt/slideLayouts/_rels/slideLayout609.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 Id="rId4" Type="http://schemas.openxmlformats.org/officeDocument/2006/relationships/slideMaster" Target="../slideMasters/slideMaster5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tags" Target="../tags/tag47.xml"/><Relationship Id="rId4" Type="http://schemas.openxmlformats.org/officeDocument/2006/relationships/slideMaster" Target="../slideMasters/slideMaster54.xml"/></Relationships>
</file>

<file path=ppt/slideLayouts/_rels/slideLayout611.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 Id="rId4" Type="http://schemas.openxmlformats.org/officeDocument/2006/relationships/slideMaster" Target="../slideMasters/slideMaster54.xml"/></Relationships>
</file>

<file path=ppt/slideLayouts/_rels/slideLayout612.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4" Type="http://schemas.openxmlformats.org/officeDocument/2006/relationships/slideMaster" Target="../slideMasters/slideMaster54.xml"/></Relationships>
</file>

<file path=ppt/slideLayouts/_rels/slideLayout613.xml.rels><?xml version="1.0" encoding="UTF-8" standalone="yes"?>
<Relationships xmlns="http://schemas.openxmlformats.org/package/2006/relationships"><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ags" Target="../tags/tag56.xml"/><Relationship Id="rId4" Type="http://schemas.openxmlformats.org/officeDocument/2006/relationships/slideMaster" Target="../slideMasters/slideMaster54.xml"/></Relationships>
</file>

<file path=ppt/slideLayouts/_rels/slideLayout614.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4" Type="http://schemas.openxmlformats.org/officeDocument/2006/relationships/slideMaster" Target="../slideMasters/slideMaster54.xml"/></Relationships>
</file>

<file path=ppt/slideLayouts/_rels/slideLayout615.xml.rels><?xml version="1.0" encoding="UTF-8" standalone="yes"?>
<Relationships xmlns="http://schemas.openxmlformats.org/package/2006/relationships"><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tags" Target="../tags/tag62.xml"/><Relationship Id="rId4" Type="http://schemas.openxmlformats.org/officeDocument/2006/relationships/slideMaster" Target="../slideMasters/slideMaster54.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4"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209"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209" y="3602204"/>
            <a:ext cx="9144000" cy="1655763"/>
          </a:xfrm>
        </p:spPr>
        <p:txBody>
          <a:bodyPr/>
          <a:lstStyle>
            <a:lvl1pPr marL="0" indent="0" algn="ctr">
              <a:buNone/>
              <a:defRPr sz="2400"/>
            </a:lvl1pPr>
            <a:lvl2pPr marL="456963" indent="0" algn="ctr">
              <a:buNone/>
              <a:defRPr sz="2000"/>
            </a:lvl2pPr>
            <a:lvl3pPr marL="913946" indent="0" algn="ctr">
              <a:buNone/>
              <a:defRPr sz="1900"/>
            </a:lvl3pPr>
            <a:lvl4pPr marL="1370920" indent="0" algn="ctr">
              <a:buNone/>
              <a:defRPr sz="1600"/>
            </a:lvl4pPr>
            <a:lvl5pPr marL="1827893" indent="0" algn="ctr">
              <a:buNone/>
              <a:defRPr sz="1600"/>
            </a:lvl5pPr>
            <a:lvl6pPr marL="2284878" indent="0" algn="ctr">
              <a:buNone/>
              <a:defRPr sz="1600"/>
            </a:lvl6pPr>
            <a:lvl7pPr marL="2741838" indent="0" algn="ctr">
              <a:buNone/>
              <a:defRPr sz="1600"/>
            </a:lvl7pPr>
            <a:lvl8pPr marL="3198800" indent="0" algn="ctr">
              <a:buNone/>
              <a:defRPr sz="1600"/>
            </a:lvl8pPr>
            <a:lvl9pPr marL="3655763"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t>4/29/2016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8504FCD-AA76-409F-84F8-B13164B4A2D0}" type="slidenum">
              <a:rPr lang="en-US" smtClean="0"/>
              <a:t>‹#›</a:t>
            </a:fld>
            <a:endParaRPr lang="en-US" dirty="0"/>
          </a:p>
        </p:txBody>
      </p:sp>
    </p:spTree>
    <p:extLst>
      <p:ext uri="{BB962C8B-B14F-4D97-AF65-F5344CB8AC3E}">
        <p14:creationId xmlns:p14="http://schemas.microsoft.com/office/powerpoint/2010/main" val="16843596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t>4/29/2016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8504FCD-AA76-409F-84F8-B13164B4A2D0}" type="slidenum">
              <a:rPr lang="en-US" smtClean="0"/>
              <a:t>‹#›</a:t>
            </a:fld>
            <a:endParaRPr lang="en-US" dirty="0"/>
          </a:p>
        </p:txBody>
      </p:sp>
    </p:spTree>
    <p:extLst>
      <p:ext uri="{BB962C8B-B14F-4D97-AF65-F5344CB8AC3E}">
        <p14:creationId xmlns:p14="http://schemas.microsoft.com/office/powerpoint/2010/main" val="207700934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5140"/>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5140"/>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3946" eaLnBrk="0" hangingPunct="0">
              <a:defRPr u="sng" smtClean="0">
                <a:latin typeface="Arial" pitchFamily="34" charset="0"/>
              </a:defRPr>
            </a:lvl1pPr>
          </a:lstStyle>
          <a:p>
            <a:pPr>
              <a:defRPr/>
            </a:pPr>
            <a:fld id="{971BCE7D-7613-4933-9C1F-610759F025E8}" type="datetime1">
              <a:rPr lang="en-US" altLang="en-US"/>
              <a:pPr>
                <a:defRPr/>
              </a:pPr>
              <a:t>4/29/2016</a:t>
            </a:fld>
            <a:endParaRPr lang="en-US" altLang="en-US" dirty="0"/>
          </a:p>
        </p:txBody>
      </p:sp>
      <p:sp>
        <p:nvSpPr>
          <p:cNvPr id="5" name="Footer Placeholder 4"/>
          <p:cNvSpPr>
            <a:spLocks noGrp="1"/>
          </p:cNvSpPr>
          <p:nvPr>
            <p:ph type="ftr" sz="quarter" idx="11"/>
          </p:nvPr>
        </p:nvSpPr>
        <p:spPr/>
        <p:txBody>
          <a:bodyPr/>
          <a:lstStyle>
            <a:lvl1pPr defTabSz="913946" eaLnBrk="0" hangingPunct="0">
              <a:defRPr u="sng" smtClean="0">
                <a:latin typeface="Arial" pitchFamily="34" charset="0"/>
              </a:defRPr>
            </a:lvl1pPr>
          </a:lstStyle>
          <a:p>
            <a:pPr>
              <a:defRPr/>
            </a:pPr>
            <a:endParaRPr lang="en-US" altLang="en-US" dirty="0"/>
          </a:p>
        </p:txBody>
      </p:sp>
      <p:sp>
        <p:nvSpPr>
          <p:cNvPr id="6" name="Slide Number Placeholder 5"/>
          <p:cNvSpPr>
            <a:spLocks noGrp="1"/>
          </p:cNvSpPr>
          <p:nvPr>
            <p:ph type="sldNum" sz="quarter" idx="12"/>
          </p:nvPr>
        </p:nvSpPr>
        <p:spPr/>
        <p:txBody>
          <a:bodyPr/>
          <a:lstStyle>
            <a:lvl1pPr defTabSz="913946" eaLnBrk="0" hangingPunct="0">
              <a:defRPr u="sng" smtClean="0">
                <a:latin typeface="Arial" pitchFamily="34" charset="0"/>
              </a:defRPr>
            </a:lvl1pPr>
          </a:lstStyle>
          <a:p>
            <a:pPr>
              <a:defRPr/>
            </a:pPr>
            <a:fld id="{777C861E-1C0C-4CD6-BAB1-B5392EC5A87B}" type="slidenum">
              <a:rPr lang="en-US" altLang="en-US"/>
              <a:pPr>
                <a:defRPr/>
              </a:pPr>
              <a:t>‹#›</a:t>
            </a:fld>
            <a:endParaRPr lang="en-US" altLang="en-US" dirty="0"/>
          </a:p>
        </p:txBody>
      </p:sp>
    </p:spTree>
    <p:extLst>
      <p:ext uri="{BB962C8B-B14F-4D97-AF65-F5344CB8AC3E}">
        <p14:creationId xmlns:p14="http://schemas.microsoft.com/office/powerpoint/2010/main" val="398229703"/>
      </p:ext>
    </p:extLst>
  </p:cSld>
  <p:clrMapOvr>
    <a:masterClrMapping/>
  </p:clrMapOvr>
  <p:transition spd="slow"/>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597" y="2131302"/>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7" y="3886200"/>
            <a:ext cx="8534401" cy="1752600"/>
          </a:xfrm>
        </p:spPr>
        <p:txBody>
          <a:bodyPr/>
          <a:lstStyle>
            <a:lvl1pPr marL="0" indent="0" algn="ctr">
              <a:buNone/>
              <a:defRPr>
                <a:solidFill>
                  <a:schemeClr val="tx1">
                    <a:tint val="75000"/>
                  </a:schemeClr>
                </a:solidFill>
              </a:defRPr>
            </a:lvl1pPr>
            <a:lvl2pPr marL="456963" indent="0" algn="ctr">
              <a:buNone/>
              <a:defRPr>
                <a:solidFill>
                  <a:schemeClr val="tx1">
                    <a:tint val="75000"/>
                  </a:schemeClr>
                </a:solidFill>
              </a:defRPr>
            </a:lvl2pPr>
            <a:lvl3pPr marL="913946" indent="0" algn="ctr">
              <a:buNone/>
              <a:defRPr>
                <a:solidFill>
                  <a:schemeClr val="tx1">
                    <a:tint val="75000"/>
                  </a:schemeClr>
                </a:solidFill>
              </a:defRPr>
            </a:lvl3pPr>
            <a:lvl4pPr marL="1370920" indent="0" algn="ctr">
              <a:buNone/>
              <a:defRPr>
                <a:solidFill>
                  <a:schemeClr val="tx1">
                    <a:tint val="75000"/>
                  </a:schemeClr>
                </a:solidFill>
              </a:defRPr>
            </a:lvl4pPr>
            <a:lvl5pPr marL="1827893" indent="0" algn="ctr">
              <a:buNone/>
              <a:defRPr>
                <a:solidFill>
                  <a:schemeClr val="tx1">
                    <a:tint val="75000"/>
                  </a:schemeClr>
                </a:solidFill>
              </a:defRPr>
            </a:lvl5pPr>
            <a:lvl6pPr marL="2284878" indent="0" algn="ctr">
              <a:buNone/>
              <a:defRPr>
                <a:solidFill>
                  <a:schemeClr val="tx1">
                    <a:tint val="75000"/>
                  </a:schemeClr>
                </a:solidFill>
              </a:defRPr>
            </a:lvl6pPr>
            <a:lvl7pPr marL="2741838" indent="0" algn="ctr">
              <a:buNone/>
              <a:defRPr>
                <a:solidFill>
                  <a:schemeClr val="tx1">
                    <a:tint val="75000"/>
                  </a:schemeClr>
                </a:solidFill>
              </a:defRPr>
            </a:lvl7pPr>
            <a:lvl8pPr marL="3198800" indent="0" algn="ctr">
              <a:buNone/>
              <a:defRPr>
                <a:solidFill>
                  <a:schemeClr val="tx1">
                    <a:tint val="75000"/>
                  </a:schemeClr>
                </a:solidFill>
              </a:defRPr>
            </a:lvl8pPr>
            <a:lvl9pPr marL="365576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u="sng">
                <a:latin typeface="Arial" pitchFamily="34" charset="0"/>
                <a:cs typeface="+mn-cs"/>
              </a:defRPr>
            </a:lvl1pPr>
          </a:lstStyle>
          <a:p>
            <a:pPr>
              <a:defRPr/>
            </a:pPr>
            <a:fld id="{78632C8F-3E86-4313-8FF8-1F819A82E898}" type="datetimeFigureOut">
              <a:rPr lang="en-US"/>
              <a:pPr>
                <a:defRPr/>
              </a:pPr>
              <a:t>4/29/2016</a:t>
            </a:fld>
            <a:endParaRPr lang="en-US" dirty="0"/>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u="sng">
                <a:latin typeface="Arial" pitchFamily="34" charset="0"/>
                <a:cs typeface="+mn-cs"/>
              </a:defRPr>
            </a:lvl1pPr>
          </a:lstStyle>
          <a:p>
            <a:pPr>
              <a:defRPr/>
            </a:pPr>
            <a:endParaRPr lang="en-US" dirty="0"/>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u="sng">
                <a:latin typeface="Arial" pitchFamily="34" charset="0"/>
                <a:cs typeface="+mn-cs"/>
              </a:defRPr>
            </a:lvl1pPr>
          </a:lstStyle>
          <a:p>
            <a:pPr>
              <a:defRPr/>
            </a:pPr>
            <a:fld id="{785AA30C-D30E-4CDC-B3E1-012065807AFF}" type="slidenum">
              <a:rPr lang="en-US"/>
              <a:pPr>
                <a:defRPr/>
              </a:pPr>
              <a:t>‹#›</a:t>
            </a:fld>
            <a:endParaRPr lang="en-US" dirty="0"/>
          </a:p>
        </p:txBody>
      </p:sp>
    </p:spTree>
    <p:extLst>
      <p:ext uri="{BB962C8B-B14F-4D97-AF65-F5344CB8AC3E}">
        <p14:creationId xmlns:p14="http://schemas.microsoft.com/office/powerpoint/2010/main" val="97272663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u="sng">
                <a:latin typeface="Arial" pitchFamily="34" charset="0"/>
                <a:cs typeface="+mn-cs"/>
              </a:defRPr>
            </a:lvl1pPr>
          </a:lstStyle>
          <a:p>
            <a:pPr>
              <a:defRPr/>
            </a:pPr>
            <a:fld id="{78632C8F-3E86-4313-8FF8-1F819A82E898}" type="datetimeFigureOut">
              <a:rPr lang="en-US"/>
              <a:pPr>
                <a:defRPr/>
              </a:pPr>
              <a:t>4/29/2016</a:t>
            </a:fld>
            <a:endParaRPr lang="en-US" dirty="0"/>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u="sng">
                <a:latin typeface="Arial" pitchFamily="34" charset="0"/>
                <a:cs typeface="+mn-cs"/>
              </a:defRPr>
            </a:lvl1pPr>
          </a:lstStyle>
          <a:p>
            <a:pPr>
              <a:defRPr/>
            </a:pPr>
            <a:endParaRPr lang="en-US" dirty="0"/>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u="sng">
                <a:latin typeface="Arial" pitchFamily="34" charset="0"/>
                <a:cs typeface="+mn-cs"/>
              </a:defRPr>
            </a:lvl1pPr>
          </a:lstStyle>
          <a:p>
            <a:pPr>
              <a:defRPr/>
            </a:pPr>
            <a:fld id="{989B924B-6CC6-4DA2-AB54-1693DB82111C}" type="slidenum">
              <a:rPr lang="en-US"/>
              <a:pPr>
                <a:defRPr/>
              </a:pPr>
              <a:t>‹#›</a:t>
            </a:fld>
            <a:endParaRPr lang="en-US" dirty="0"/>
          </a:p>
        </p:txBody>
      </p:sp>
    </p:spTree>
    <p:extLst>
      <p:ext uri="{BB962C8B-B14F-4D97-AF65-F5344CB8AC3E}">
        <p14:creationId xmlns:p14="http://schemas.microsoft.com/office/powerpoint/2010/main" val="421970725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739"/>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6963" indent="0">
              <a:buNone/>
              <a:defRPr sz="1900">
                <a:solidFill>
                  <a:schemeClr val="tx1">
                    <a:tint val="75000"/>
                  </a:schemeClr>
                </a:solidFill>
              </a:defRPr>
            </a:lvl2pPr>
            <a:lvl3pPr marL="913946" indent="0">
              <a:buNone/>
              <a:defRPr sz="1600">
                <a:solidFill>
                  <a:schemeClr val="tx1">
                    <a:tint val="75000"/>
                  </a:schemeClr>
                </a:solidFill>
              </a:defRPr>
            </a:lvl3pPr>
            <a:lvl4pPr marL="1370920" indent="0">
              <a:buNone/>
              <a:defRPr sz="1500">
                <a:solidFill>
                  <a:schemeClr val="tx1">
                    <a:tint val="75000"/>
                  </a:schemeClr>
                </a:solidFill>
              </a:defRPr>
            </a:lvl4pPr>
            <a:lvl5pPr marL="1827893" indent="0">
              <a:buNone/>
              <a:defRPr sz="1500">
                <a:solidFill>
                  <a:schemeClr val="tx1">
                    <a:tint val="75000"/>
                  </a:schemeClr>
                </a:solidFill>
              </a:defRPr>
            </a:lvl5pPr>
            <a:lvl6pPr marL="2284878" indent="0">
              <a:buNone/>
              <a:defRPr sz="1500">
                <a:solidFill>
                  <a:schemeClr val="tx1">
                    <a:tint val="75000"/>
                  </a:schemeClr>
                </a:solidFill>
              </a:defRPr>
            </a:lvl6pPr>
            <a:lvl7pPr marL="2741838" indent="0">
              <a:buNone/>
              <a:defRPr sz="1500">
                <a:solidFill>
                  <a:schemeClr val="tx1">
                    <a:tint val="75000"/>
                  </a:schemeClr>
                </a:solidFill>
              </a:defRPr>
            </a:lvl7pPr>
            <a:lvl8pPr marL="3198800" indent="0">
              <a:buNone/>
              <a:defRPr sz="1500">
                <a:solidFill>
                  <a:schemeClr val="tx1">
                    <a:tint val="75000"/>
                  </a:schemeClr>
                </a:solidFill>
              </a:defRPr>
            </a:lvl8pPr>
            <a:lvl9pPr marL="3655763" indent="0">
              <a:buNone/>
              <a:defRPr sz="15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u="sng">
                <a:latin typeface="Arial" pitchFamily="34" charset="0"/>
                <a:cs typeface="+mn-cs"/>
              </a:defRPr>
            </a:lvl1pPr>
          </a:lstStyle>
          <a:p>
            <a:pPr>
              <a:defRPr/>
            </a:pPr>
            <a:fld id="{78632C8F-3E86-4313-8FF8-1F819A82E898}" type="datetimeFigureOut">
              <a:rPr lang="en-US"/>
              <a:pPr>
                <a:defRPr/>
              </a:pPr>
              <a:t>4/29/2016</a:t>
            </a:fld>
            <a:endParaRPr lang="en-US" dirty="0"/>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u="sng">
                <a:latin typeface="Arial" pitchFamily="34" charset="0"/>
                <a:cs typeface="+mn-cs"/>
              </a:defRPr>
            </a:lvl1pPr>
          </a:lstStyle>
          <a:p>
            <a:pPr>
              <a:defRPr/>
            </a:pPr>
            <a:endParaRPr lang="en-US" dirty="0"/>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u="sng">
                <a:latin typeface="Arial" pitchFamily="34" charset="0"/>
                <a:cs typeface="+mn-cs"/>
              </a:defRPr>
            </a:lvl1pPr>
          </a:lstStyle>
          <a:p>
            <a:pPr>
              <a:defRPr/>
            </a:pPr>
            <a:fld id="{E86D4359-A4FC-4DA0-87A0-36C7CDBA5201}" type="slidenum">
              <a:rPr lang="en-US"/>
              <a:pPr>
                <a:defRPr/>
              </a:pPr>
              <a:t>‹#›</a:t>
            </a:fld>
            <a:endParaRPr lang="en-US" dirty="0"/>
          </a:p>
        </p:txBody>
      </p:sp>
    </p:spTree>
    <p:extLst>
      <p:ext uri="{BB962C8B-B14F-4D97-AF65-F5344CB8AC3E}">
        <p14:creationId xmlns:p14="http://schemas.microsoft.com/office/powerpoint/2010/main" val="46001728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u="sng">
                <a:latin typeface="Arial" pitchFamily="34" charset="0"/>
                <a:cs typeface="+mn-cs"/>
              </a:defRPr>
            </a:lvl1pPr>
          </a:lstStyle>
          <a:p>
            <a:pPr>
              <a:defRPr/>
            </a:pPr>
            <a:fld id="{78632C8F-3E86-4313-8FF8-1F819A82E898}" type="datetimeFigureOut">
              <a:rPr lang="en-US"/>
              <a:pPr>
                <a:defRPr/>
              </a:pPr>
              <a:t>4/29/2016</a:t>
            </a:fld>
            <a:endParaRPr lang="en-US" dirty="0"/>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u="sng">
                <a:latin typeface="Arial" pitchFamily="34" charset="0"/>
                <a:cs typeface="+mn-cs"/>
              </a:defRPr>
            </a:lvl1pPr>
          </a:lstStyle>
          <a:p>
            <a:pPr>
              <a:defRPr/>
            </a:pPr>
            <a:endParaRPr lang="en-US" dirty="0"/>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u="sng">
                <a:latin typeface="Arial" pitchFamily="34" charset="0"/>
                <a:cs typeface="+mn-cs"/>
              </a:defRPr>
            </a:lvl1pPr>
          </a:lstStyle>
          <a:p>
            <a:pPr>
              <a:defRPr/>
            </a:pPr>
            <a:fld id="{B67CA3BD-63D6-4205-9436-DE50F2A872BD}" type="slidenum">
              <a:rPr lang="en-US"/>
              <a:pPr>
                <a:defRPr/>
              </a:pPr>
              <a:t>‹#›</a:t>
            </a:fld>
            <a:endParaRPr lang="en-US" dirty="0"/>
          </a:p>
        </p:txBody>
      </p:sp>
    </p:spTree>
    <p:extLst>
      <p:ext uri="{BB962C8B-B14F-4D97-AF65-F5344CB8AC3E}">
        <p14:creationId xmlns:p14="http://schemas.microsoft.com/office/powerpoint/2010/main" val="28354886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797" y="1535117"/>
            <a:ext cx="5386917" cy="639763"/>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797"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704" y="1535117"/>
            <a:ext cx="5389033" cy="639763"/>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704"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u="sng">
                <a:latin typeface="Arial" pitchFamily="34" charset="0"/>
                <a:cs typeface="+mn-cs"/>
              </a:defRPr>
            </a:lvl1pPr>
          </a:lstStyle>
          <a:p>
            <a:pPr>
              <a:defRPr/>
            </a:pPr>
            <a:fld id="{78632C8F-3E86-4313-8FF8-1F819A82E898}" type="datetimeFigureOut">
              <a:rPr lang="en-US"/>
              <a:pPr>
                <a:defRPr/>
              </a:pPr>
              <a:t>4/29/2016</a:t>
            </a:fld>
            <a:endParaRPr lang="en-US" dirty="0"/>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u="sng">
                <a:latin typeface="Arial" pitchFamily="34" charset="0"/>
                <a:cs typeface="+mn-cs"/>
              </a:defRPr>
            </a:lvl1pPr>
          </a:lstStyle>
          <a:p>
            <a:pPr>
              <a:defRPr/>
            </a:pPr>
            <a:endParaRPr lang="en-US" dirty="0"/>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u="sng">
                <a:latin typeface="Arial" pitchFamily="34" charset="0"/>
                <a:cs typeface="+mn-cs"/>
              </a:defRPr>
            </a:lvl1pPr>
          </a:lstStyle>
          <a:p>
            <a:pPr>
              <a:defRPr/>
            </a:pPr>
            <a:fld id="{B2DDC04C-B46A-4360-A44D-98E0B55DD905}" type="slidenum">
              <a:rPr lang="en-US"/>
              <a:pPr>
                <a:defRPr/>
              </a:pPr>
              <a:t>‹#›</a:t>
            </a:fld>
            <a:endParaRPr lang="en-US" dirty="0"/>
          </a:p>
        </p:txBody>
      </p:sp>
    </p:spTree>
    <p:extLst>
      <p:ext uri="{BB962C8B-B14F-4D97-AF65-F5344CB8AC3E}">
        <p14:creationId xmlns:p14="http://schemas.microsoft.com/office/powerpoint/2010/main" val="211178994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u="sng">
                <a:latin typeface="Arial" pitchFamily="34" charset="0"/>
                <a:cs typeface="+mn-cs"/>
              </a:defRPr>
            </a:lvl1pPr>
          </a:lstStyle>
          <a:p>
            <a:pPr>
              <a:defRPr/>
            </a:pPr>
            <a:fld id="{78632C8F-3E86-4313-8FF8-1F819A82E898}" type="datetimeFigureOut">
              <a:rPr lang="en-US"/>
              <a:pPr>
                <a:defRPr/>
              </a:pPr>
              <a:t>4/29/2016</a:t>
            </a:fld>
            <a:endParaRPr lang="en-US" dirty="0"/>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u="sng">
                <a:latin typeface="Arial" pitchFamily="34" charset="0"/>
                <a:cs typeface="+mn-cs"/>
              </a:defRPr>
            </a:lvl1pPr>
          </a:lstStyle>
          <a:p>
            <a:pPr>
              <a:defRPr/>
            </a:pPr>
            <a:endParaRPr lang="en-US" dirty="0"/>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u="sng">
                <a:latin typeface="Arial" pitchFamily="34" charset="0"/>
                <a:cs typeface="+mn-cs"/>
              </a:defRPr>
            </a:lvl1pPr>
          </a:lstStyle>
          <a:p>
            <a:pPr>
              <a:defRPr/>
            </a:pPr>
            <a:fld id="{BC145752-A1A3-411B-8C71-6A329640DCA4}" type="slidenum">
              <a:rPr lang="en-US"/>
              <a:pPr>
                <a:defRPr/>
              </a:pPr>
              <a:t>‹#›</a:t>
            </a:fld>
            <a:endParaRPr lang="en-US" dirty="0"/>
          </a:p>
        </p:txBody>
      </p:sp>
    </p:spTree>
    <p:extLst>
      <p:ext uri="{BB962C8B-B14F-4D97-AF65-F5344CB8AC3E}">
        <p14:creationId xmlns:p14="http://schemas.microsoft.com/office/powerpoint/2010/main" val="141127408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u="sng">
                <a:latin typeface="Arial" pitchFamily="34" charset="0"/>
                <a:cs typeface="+mn-cs"/>
              </a:defRPr>
            </a:lvl1pPr>
          </a:lstStyle>
          <a:p>
            <a:pPr>
              <a:defRPr/>
            </a:pPr>
            <a:fld id="{78632C8F-3E86-4313-8FF8-1F819A82E898}" type="datetimeFigureOut">
              <a:rPr lang="en-US"/>
              <a:pPr>
                <a:defRPr/>
              </a:pPr>
              <a:t>4/29/2016</a:t>
            </a:fld>
            <a:endParaRPr lang="en-US" dirty="0"/>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u="sng">
                <a:latin typeface="Arial" pitchFamily="34" charset="0"/>
                <a:cs typeface="+mn-cs"/>
              </a:defRPr>
            </a:lvl1pPr>
          </a:lstStyle>
          <a:p>
            <a:pPr>
              <a:defRPr/>
            </a:pPr>
            <a:endParaRPr lang="en-US" dirty="0"/>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u="sng">
                <a:latin typeface="Arial" pitchFamily="34" charset="0"/>
                <a:cs typeface="+mn-cs"/>
              </a:defRPr>
            </a:lvl1pPr>
          </a:lstStyle>
          <a:p>
            <a:pPr>
              <a:defRPr/>
            </a:pPr>
            <a:fld id="{B8142BB9-0A49-4219-8720-4901B2901C99}" type="slidenum">
              <a:rPr lang="en-US"/>
              <a:pPr>
                <a:defRPr/>
              </a:pPr>
              <a:t>‹#›</a:t>
            </a:fld>
            <a:endParaRPr lang="en-US" dirty="0"/>
          </a:p>
        </p:txBody>
      </p:sp>
    </p:spTree>
    <p:extLst>
      <p:ext uri="{BB962C8B-B14F-4D97-AF65-F5344CB8AC3E}">
        <p14:creationId xmlns:p14="http://schemas.microsoft.com/office/powerpoint/2010/main" val="45612800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365"/>
            <a:ext cx="4011084"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4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7" y="1435104"/>
            <a:ext cx="4011084" cy="4691063"/>
          </a:xfrm>
        </p:spPr>
        <p:txBody>
          <a:bodyPr/>
          <a:lstStyle>
            <a:lvl1pPr marL="0" indent="0">
              <a:buNone/>
              <a:defRPr sz="1500"/>
            </a:lvl1pPr>
            <a:lvl2pPr marL="456963" indent="0">
              <a:buNone/>
              <a:defRPr sz="1200"/>
            </a:lvl2pPr>
            <a:lvl3pPr marL="913946" indent="0">
              <a:buNone/>
              <a:defRPr sz="1100"/>
            </a:lvl3pPr>
            <a:lvl4pPr marL="1370920" indent="0">
              <a:buNone/>
              <a:defRPr sz="900"/>
            </a:lvl4pPr>
            <a:lvl5pPr marL="1827893" indent="0">
              <a:buNone/>
              <a:defRPr sz="900"/>
            </a:lvl5pPr>
            <a:lvl6pPr marL="2284878" indent="0">
              <a:buNone/>
              <a:defRPr sz="900"/>
            </a:lvl6pPr>
            <a:lvl7pPr marL="2741838" indent="0">
              <a:buNone/>
              <a:defRPr sz="900"/>
            </a:lvl7pPr>
            <a:lvl8pPr marL="3198800" indent="0">
              <a:buNone/>
              <a:defRPr sz="900"/>
            </a:lvl8pPr>
            <a:lvl9pPr marL="365576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u="sng">
                <a:latin typeface="Arial" pitchFamily="34" charset="0"/>
                <a:cs typeface="+mn-cs"/>
              </a:defRPr>
            </a:lvl1pPr>
          </a:lstStyle>
          <a:p>
            <a:pPr>
              <a:defRPr/>
            </a:pPr>
            <a:fld id="{78632C8F-3E86-4313-8FF8-1F819A82E898}" type="datetimeFigureOut">
              <a:rPr lang="en-US"/>
              <a:pPr>
                <a:defRPr/>
              </a:pPr>
              <a:t>4/29/2016</a:t>
            </a:fld>
            <a:endParaRPr lang="en-US" dirty="0"/>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u="sng">
                <a:latin typeface="Arial" pitchFamily="34" charset="0"/>
                <a:cs typeface="+mn-cs"/>
              </a:defRPr>
            </a:lvl1pPr>
          </a:lstStyle>
          <a:p>
            <a:pPr>
              <a:defRPr/>
            </a:pPr>
            <a:endParaRPr lang="en-US" dirty="0"/>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u="sng">
                <a:latin typeface="Arial" pitchFamily="34" charset="0"/>
                <a:cs typeface="+mn-cs"/>
              </a:defRPr>
            </a:lvl1pPr>
          </a:lstStyle>
          <a:p>
            <a:pPr>
              <a:defRPr/>
            </a:pPr>
            <a:fld id="{3BDC57A5-5EA2-4C9F-B9F6-B2CBED653979}" type="slidenum">
              <a:rPr lang="en-US"/>
              <a:pPr>
                <a:defRPr/>
              </a:pPr>
              <a:t>‹#›</a:t>
            </a:fld>
            <a:endParaRPr lang="en-US" dirty="0"/>
          </a:p>
        </p:txBody>
      </p:sp>
    </p:spTree>
    <p:extLst>
      <p:ext uri="{BB962C8B-B14F-4D97-AF65-F5344CB8AC3E}">
        <p14:creationId xmlns:p14="http://schemas.microsoft.com/office/powerpoint/2010/main" val="387386485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913" y="4801379"/>
            <a:ext cx="73152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913" y="612775"/>
            <a:ext cx="7315200" cy="4114800"/>
          </a:xfrm>
        </p:spPr>
        <p:txBody>
          <a:bodyPr rtlCol="0">
            <a:normAutofit/>
          </a:bodyPr>
          <a:lstStyle>
            <a:lvl1pPr marL="0" indent="0">
              <a:buNone/>
              <a:defRPr sz="3200"/>
            </a:lvl1pPr>
            <a:lvl2pPr marL="456963" indent="0">
              <a:buNone/>
              <a:defRPr sz="2800"/>
            </a:lvl2pPr>
            <a:lvl3pPr marL="913946" indent="0">
              <a:buNone/>
              <a:defRPr sz="2400"/>
            </a:lvl3pPr>
            <a:lvl4pPr marL="1370920" indent="0">
              <a:buNone/>
              <a:defRPr sz="2000"/>
            </a:lvl4pPr>
            <a:lvl5pPr marL="1827893" indent="0">
              <a:buNone/>
              <a:defRPr sz="2000"/>
            </a:lvl5pPr>
            <a:lvl6pPr marL="2284878" indent="0">
              <a:buNone/>
              <a:defRPr sz="2000"/>
            </a:lvl6pPr>
            <a:lvl7pPr marL="2741838" indent="0">
              <a:buNone/>
              <a:defRPr sz="2000"/>
            </a:lvl7pPr>
            <a:lvl8pPr marL="3198800" indent="0">
              <a:buNone/>
              <a:defRPr sz="2000"/>
            </a:lvl8pPr>
            <a:lvl9pPr marL="3655763" indent="0">
              <a:buNone/>
              <a:defRPr sz="2000"/>
            </a:lvl9pPr>
          </a:lstStyle>
          <a:p>
            <a:pPr lvl="0"/>
            <a:endParaRPr lang="en-US" noProof="0" dirty="0"/>
          </a:p>
        </p:txBody>
      </p:sp>
      <p:sp>
        <p:nvSpPr>
          <p:cNvPr id="4" name="Text Placeholder 3"/>
          <p:cNvSpPr>
            <a:spLocks noGrp="1"/>
          </p:cNvSpPr>
          <p:nvPr>
            <p:ph type="body" sz="half" idx="2"/>
          </p:nvPr>
        </p:nvSpPr>
        <p:spPr>
          <a:xfrm>
            <a:off x="2389913" y="5368155"/>
            <a:ext cx="7315200" cy="804863"/>
          </a:xfrm>
        </p:spPr>
        <p:txBody>
          <a:bodyPr/>
          <a:lstStyle>
            <a:lvl1pPr marL="0" indent="0">
              <a:buNone/>
              <a:defRPr sz="1500"/>
            </a:lvl1pPr>
            <a:lvl2pPr marL="456963" indent="0">
              <a:buNone/>
              <a:defRPr sz="1200"/>
            </a:lvl2pPr>
            <a:lvl3pPr marL="913946" indent="0">
              <a:buNone/>
              <a:defRPr sz="1100"/>
            </a:lvl3pPr>
            <a:lvl4pPr marL="1370920" indent="0">
              <a:buNone/>
              <a:defRPr sz="900"/>
            </a:lvl4pPr>
            <a:lvl5pPr marL="1827893" indent="0">
              <a:buNone/>
              <a:defRPr sz="900"/>
            </a:lvl5pPr>
            <a:lvl6pPr marL="2284878" indent="0">
              <a:buNone/>
              <a:defRPr sz="900"/>
            </a:lvl6pPr>
            <a:lvl7pPr marL="2741838" indent="0">
              <a:buNone/>
              <a:defRPr sz="900"/>
            </a:lvl7pPr>
            <a:lvl8pPr marL="3198800" indent="0">
              <a:buNone/>
              <a:defRPr sz="900"/>
            </a:lvl8pPr>
            <a:lvl9pPr marL="365576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u="sng">
                <a:latin typeface="Arial" pitchFamily="34" charset="0"/>
                <a:cs typeface="+mn-cs"/>
              </a:defRPr>
            </a:lvl1pPr>
          </a:lstStyle>
          <a:p>
            <a:pPr>
              <a:defRPr/>
            </a:pPr>
            <a:fld id="{78632C8F-3E86-4313-8FF8-1F819A82E898}" type="datetimeFigureOut">
              <a:rPr lang="en-US"/>
              <a:pPr>
                <a:defRPr/>
              </a:pPr>
              <a:t>4/29/2016</a:t>
            </a:fld>
            <a:endParaRPr lang="en-US" dirty="0"/>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u="sng">
                <a:latin typeface="Arial" pitchFamily="34" charset="0"/>
                <a:cs typeface="+mn-cs"/>
              </a:defRPr>
            </a:lvl1pPr>
          </a:lstStyle>
          <a:p>
            <a:pPr>
              <a:defRPr/>
            </a:pPr>
            <a:endParaRPr lang="en-US" dirty="0"/>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u="sng">
                <a:latin typeface="Arial" pitchFamily="34" charset="0"/>
                <a:cs typeface="+mn-cs"/>
              </a:defRPr>
            </a:lvl1pPr>
          </a:lstStyle>
          <a:p>
            <a:pPr>
              <a:defRPr/>
            </a:pPr>
            <a:fld id="{C0C53CB5-4821-491F-9AA3-2BAD8E8F106F}" type="slidenum">
              <a:rPr lang="en-US"/>
              <a:pPr>
                <a:defRPr/>
              </a:pPr>
              <a:t>‹#›</a:t>
            </a:fld>
            <a:endParaRPr lang="en-US" dirty="0"/>
          </a:p>
        </p:txBody>
      </p:sp>
    </p:spTree>
    <p:extLst>
      <p:ext uri="{BB962C8B-B14F-4D97-AF65-F5344CB8AC3E}">
        <p14:creationId xmlns:p14="http://schemas.microsoft.com/office/powerpoint/2010/main" val="874456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311"/>
            <a:ext cx="2628900"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311"/>
            <a:ext cx="7734300"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t>4/29/2016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8504FCD-AA76-409F-84F8-B13164B4A2D0}" type="slidenum">
              <a:rPr lang="en-US" smtClean="0"/>
              <a:t>‹#›</a:t>
            </a:fld>
            <a:endParaRPr lang="en-US" dirty="0"/>
          </a:p>
        </p:txBody>
      </p:sp>
    </p:spTree>
    <p:extLst>
      <p:ext uri="{BB962C8B-B14F-4D97-AF65-F5344CB8AC3E}">
        <p14:creationId xmlns:p14="http://schemas.microsoft.com/office/powerpoint/2010/main" val="371764469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u="sng">
                <a:latin typeface="Arial" pitchFamily="34" charset="0"/>
                <a:cs typeface="+mn-cs"/>
              </a:defRPr>
            </a:lvl1pPr>
          </a:lstStyle>
          <a:p>
            <a:pPr>
              <a:defRPr/>
            </a:pPr>
            <a:fld id="{78632C8F-3E86-4313-8FF8-1F819A82E898}" type="datetimeFigureOut">
              <a:rPr lang="en-US"/>
              <a:pPr>
                <a:defRPr/>
              </a:pPr>
              <a:t>4/29/2016</a:t>
            </a:fld>
            <a:endParaRPr lang="en-US" dirty="0"/>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u="sng">
                <a:latin typeface="Arial" pitchFamily="34" charset="0"/>
                <a:cs typeface="+mn-cs"/>
              </a:defRPr>
            </a:lvl1pPr>
          </a:lstStyle>
          <a:p>
            <a:pPr>
              <a:defRPr/>
            </a:pPr>
            <a:endParaRPr lang="en-US" dirty="0"/>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u="sng">
                <a:latin typeface="Arial" pitchFamily="34" charset="0"/>
                <a:cs typeface="+mn-cs"/>
              </a:defRPr>
            </a:lvl1pPr>
          </a:lstStyle>
          <a:p>
            <a:pPr>
              <a:defRPr/>
            </a:pPr>
            <a:fld id="{FDA6C4D3-1DFD-4CBC-8616-315B9F686AC9}" type="slidenum">
              <a:rPr lang="en-US"/>
              <a:pPr>
                <a:defRPr/>
              </a:pPr>
              <a:t>‹#›</a:t>
            </a:fld>
            <a:endParaRPr lang="en-US" dirty="0"/>
          </a:p>
        </p:txBody>
      </p:sp>
    </p:spTree>
    <p:extLst>
      <p:ext uri="{BB962C8B-B14F-4D97-AF65-F5344CB8AC3E}">
        <p14:creationId xmlns:p14="http://schemas.microsoft.com/office/powerpoint/2010/main" val="70699492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5012"/>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5012"/>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u="sng">
                <a:latin typeface="Arial" pitchFamily="34" charset="0"/>
                <a:cs typeface="+mn-cs"/>
              </a:defRPr>
            </a:lvl1pPr>
          </a:lstStyle>
          <a:p>
            <a:pPr>
              <a:defRPr/>
            </a:pPr>
            <a:fld id="{78632C8F-3E86-4313-8FF8-1F819A82E898}" type="datetimeFigureOut">
              <a:rPr lang="en-US"/>
              <a:pPr>
                <a:defRPr/>
              </a:pPr>
              <a:t>4/29/2016</a:t>
            </a:fld>
            <a:endParaRPr lang="en-US" dirty="0"/>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u="sng">
                <a:latin typeface="Arial" pitchFamily="34" charset="0"/>
                <a:cs typeface="+mn-cs"/>
              </a:defRPr>
            </a:lvl1pPr>
          </a:lstStyle>
          <a:p>
            <a:pPr>
              <a:defRPr/>
            </a:pPr>
            <a:endParaRPr lang="en-US" dirty="0"/>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u="sng">
                <a:latin typeface="Arial" pitchFamily="34" charset="0"/>
                <a:cs typeface="+mn-cs"/>
              </a:defRPr>
            </a:lvl1pPr>
          </a:lstStyle>
          <a:p>
            <a:pPr>
              <a:defRPr/>
            </a:pPr>
            <a:fld id="{2157A038-AEAB-4F30-8A18-B95B3C38BF86}" type="slidenum">
              <a:rPr lang="en-US"/>
              <a:pPr>
                <a:defRPr/>
              </a:pPr>
              <a:t>‹#›</a:t>
            </a:fld>
            <a:endParaRPr lang="en-US" dirty="0"/>
          </a:p>
        </p:txBody>
      </p:sp>
    </p:spTree>
    <p:extLst>
      <p:ext uri="{BB962C8B-B14F-4D97-AF65-F5344CB8AC3E}">
        <p14:creationId xmlns:p14="http://schemas.microsoft.com/office/powerpoint/2010/main" val="12915568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597" y="213124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7" y="3886200"/>
            <a:ext cx="8534401" cy="1752600"/>
          </a:xfrm>
        </p:spPr>
        <p:txBody>
          <a:bodyPr/>
          <a:lstStyle>
            <a:lvl1pPr marL="0" indent="0" algn="ctr">
              <a:buNone/>
              <a:defRPr>
                <a:solidFill>
                  <a:schemeClr val="tx1">
                    <a:tint val="75000"/>
                  </a:schemeClr>
                </a:solidFill>
              </a:defRPr>
            </a:lvl1pPr>
            <a:lvl2pPr marL="456963" indent="0" algn="ctr">
              <a:buNone/>
              <a:defRPr>
                <a:solidFill>
                  <a:schemeClr val="tx1">
                    <a:tint val="75000"/>
                  </a:schemeClr>
                </a:solidFill>
              </a:defRPr>
            </a:lvl2pPr>
            <a:lvl3pPr marL="913946" indent="0" algn="ctr">
              <a:buNone/>
              <a:defRPr>
                <a:solidFill>
                  <a:schemeClr val="tx1">
                    <a:tint val="75000"/>
                  </a:schemeClr>
                </a:solidFill>
              </a:defRPr>
            </a:lvl3pPr>
            <a:lvl4pPr marL="1370920" indent="0" algn="ctr">
              <a:buNone/>
              <a:defRPr>
                <a:solidFill>
                  <a:schemeClr val="tx1">
                    <a:tint val="75000"/>
                  </a:schemeClr>
                </a:solidFill>
              </a:defRPr>
            </a:lvl4pPr>
            <a:lvl5pPr marL="1827893" indent="0" algn="ctr">
              <a:buNone/>
              <a:defRPr>
                <a:solidFill>
                  <a:schemeClr val="tx1">
                    <a:tint val="75000"/>
                  </a:schemeClr>
                </a:solidFill>
              </a:defRPr>
            </a:lvl5pPr>
            <a:lvl6pPr marL="2284878" indent="0" algn="ctr">
              <a:buNone/>
              <a:defRPr>
                <a:solidFill>
                  <a:schemeClr val="tx1">
                    <a:tint val="75000"/>
                  </a:schemeClr>
                </a:solidFill>
              </a:defRPr>
            </a:lvl6pPr>
            <a:lvl7pPr marL="2741838" indent="0" algn="ctr">
              <a:buNone/>
              <a:defRPr>
                <a:solidFill>
                  <a:schemeClr val="tx1">
                    <a:tint val="75000"/>
                  </a:schemeClr>
                </a:solidFill>
              </a:defRPr>
            </a:lvl7pPr>
            <a:lvl8pPr marL="3198800" indent="0" algn="ctr">
              <a:buNone/>
              <a:defRPr>
                <a:solidFill>
                  <a:schemeClr val="tx1">
                    <a:tint val="75000"/>
                  </a:schemeClr>
                </a:solidFill>
              </a:defRPr>
            </a:lvl8pPr>
            <a:lvl9pPr marL="365576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u="sng">
                <a:latin typeface="Arial" pitchFamily="34" charset="0"/>
              </a:defRPr>
            </a:lvl1pPr>
          </a:lstStyle>
          <a:p>
            <a:pPr>
              <a:defRPr/>
            </a:pPr>
            <a:fld id="{DB813AF1-CA3F-4353-B6FB-B525A7029380}" type="datetimeFigureOut">
              <a:rPr lang="en-US"/>
              <a:pPr>
                <a:defRPr/>
              </a:pPr>
              <a:t>4/29/2016</a:t>
            </a:fld>
            <a:endParaRPr lang="en-US" dirty="0"/>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u="sng">
                <a:latin typeface="Arial"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u="sng">
                <a:latin typeface="Arial" pitchFamily="34" charset="0"/>
              </a:defRPr>
            </a:lvl1pPr>
          </a:lstStyle>
          <a:p>
            <a:pPr>
              <a:defRPr/>
            </a:pPr>
            <a:fld id="{DC39698C-432B-43A4-8FDC-474C57DCE828}" type="slidenum">
              <a:rPr lang="en-US"/>
              <a:pPr>
                <a:defRPr/>
              </a:pPr>
              <a:t>‹#›</a:t>
            </a:fld>
            <a:endParaRPr lang="en-US" dirty="0"/>
          </a:p>
        </p:txBody>
      </p:sp>
    </p:spTree>
    <p:extLst>
      <p:ext uri="{BB962C8B-B14F-4D97-AF65-F5344CB8AC3E}">
        <p14:creationId xmlns:p14="http://schemas.microsoft.com/office/powerpoint/2010/main" val="33282370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u="sng">
                <a:latin typeface="Arial" pitchFamily="34" charset="0"/>
              </a:defRPr>
            </a:lvl1pPr>
          </a:lstStyle>
          <a:p>
            <a:pPr>
              <a:defRPr/>
            </a:pPr>
            <a:fld id="{DB813AF1-CA3F-4353-B6FB-B525A7029380}" type="datetimeFigureOut">
              <a:rPr lang="en-US"/>
              <a:pPr>
                <a:defRPr/>
              </a:pPr>
              <a:t>4/29/2016</a:t>
            </a:fld>
            <a:endParaRPr lang="en-US" dirty="0"/>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u="sng">
                <a:latin typeface="Arial"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u="sng">
                <a:latin typeface="Arial" pitchFamily="34" charset="0"/>
              </a:defRPr>
            </a:lvl1pPr>
          </a:lstStyle>
          <a:p>
            <a:pPr>
              <a:defRPr/>
            </a:pPr>
            <a:fld id="{5D9A7498-A3B4-46D1-B2B9-0FBDE89CF009}" type="slidenum">
              <a:rPr lang="en-US"/>
              <a:pPr>
                <a:defRPr/>
              </a:pPr>
              <a:t>‹#›</a:t>
            </a:fld>
            <a:endParaRPr lang="en-US" dirty="0"/>
          </a:p>
        </p:txBody>
      </p:sp>
    </p:spTree>
    <p:extLst>
      <p:ext uri="{BB962C8B-B14F-4D97-AF65-F5344CB8AC3E}">
        <p14:creationId xmlns:p14="http://schemas.microsoft.com/office/powerpoint/2010/main" val="139137228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683"/>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6963" indent="0">
              <a:buNone/>
              <a:defRPr sz="1900">
                <a:solidFill>
                  <a:schemeClr val="tx1">
                    <a:tint val="75000"/>
                  </a:schemeClr>
                </a:solidFill>
              </a:defRPr>
            </a:lvl2pPr>
            <a:lvl3pPr marL="913946" indent="0">
              <a:buNone/>
              <a:defRPr sz="1600">
                <a:solidFill>
                  <a:schemeClr val="tx1">
                    <a:tint val="75000"/>
                  </a:schemeClr>
                </a:solidFill>
              </a:defRPr>
            </a:lvl3pPr>
            <a:lvl4pPr marL="1370920" indent="0">
              <a:buNone/>
              <a:defRPr sz="1500">
                <a:solidFill>
                  <a:schemeClr val="tx1">
                    <a:tint val="75000"/>
                  </a:schemeClr>
                </a:solidFill>
              </a:defRPr>
            </a:lvl4pPr>
            <a:lvl5pPr marL="1827893" indent="0">
              <a:buNone/>
              <a:defRPr sz="1500">
                <a:solidFill>
                  <a:schemeClr val="tx1">
                    <a:tint val="75000"/>
                  </a:schemeClr>
                </a:solidFill>
              </a:defRPr>
            </a:lvl5pPr>
            <a:lvl6pPr marL="2284878" indent="0">
              <a:buNone/>
              <a:defRPr sz="1500">
                <a:solidFill>
                  <a:schemeClr val="tx1">
                    <a:tint val="75000"/>
                  </a:schemeClr>
                </a:solidFill>
              </a:defRPr>
            </a:lvl6pPr>
            <a:lvl7pPr marL="2741838" indent="0">
              <a:buNone/>
              <a:defRPr sz="1500">
                <a:solidFill>
                  <a:schemeClr val="tx1">
                    <a:tint val="75000"/>
                  </a:schemeClr>
                </a:solidFill>
              </a:defRPr>
            </a:lvl7pPr>
            <a:lvl8pPr marL="3198800" indent="0">
              <a:buNone/>
              <a:defRPr sz="1500">
                <a:solidFill>
                  <a:schemeClr val="tx1">
                    <a:tint val="75000"/>
                  </a:schemeClr>
                </a:solidFill>
              </a:defRPr>
            </a:lvl8pPr>
            <a:lvl9pPr marL="3655763" indent="0">
              <a:buNone/>
              <a:defRPr sz="15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u="sng">
                <a:latin typeface="Arial" pitchFamily="34" charset="0"/>
              </a:defRPr>
            </a:lvl1pPr>
          </a:lstStyle>
          <a:p>
            <a:pPr>
              <a:defRPr/>
            </a:pPr>
            <a:fld id="{DB813AF1-CA3F-4353-B6FB-B525A7029380}" type="datetimeFigureOut">
              <a:rPr lang="en-US"/>
              <a:pPr>
                <a:defRPr/>
              </a:pPr>
              <a:t>4/29/2016</a:t>
            </a:fld>
            <a:endParaRPr lang="en-US" dirty="0"/>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u="sng">
                <a:latin typeface="Arial"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u="sng">
                <a:latin typeface="Arial" pitchFamily="34" charset="0"/>
              </a:defRPr>
            </a:lvl1pPr>
          </a:lstStyle>
          <a:p>
            <a:pPr>
              <a:defRPr/>
            </a:pPr>
            <a:fld id="{9D7DF72D-665E-471C-B337-BB603C8C8B8C}" type="slidenum">
              <a:rPr lang="en-US"/>
              <a:pPr>
                <a:defRPr/>
              </a:pPr>
              <a:t>‹#›</a:t>
            </a:fld>
            <a:endParaRPr lang="en-US" dirty="0"/>
          </a:p>
        </p:txBody>
      </p:sp>
    </p:spTree>
    <p:extLst>
      <p:ext uri="{BB962C8B-B14F-4D97-AF65-F5344CB8AC3E}">
        <p14:creationId xmlns:p14="http://schemas.microsoft.com/office/powerpoint/2010/main" val="337587587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u="sng">
                <a:latin typeface="Arial" pitchFamily="34" charset="0"/>
              </a:defRPr>
            </a:lvl1pPr>
          </a:lstStyle>
          <a:p>
            <a:pPr>
              <a:defRPr/>
            </a:pPr>
            <a:fld id="{DB813AF1-CA3F-4353-B6FB-B525A7029380}" type="datetimeFigureOut">
              <a:rPr lang="en-US"/>
              <a:pPr>
                <a:defRPr/>
              </a:pPr>
              <a:t>4/29/2016</a:t>
            </a:fld>
            <a:endParaRPr lang="en-US" dirty="0"/>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u="sng">
                <a:latin typeface="Arial" pitchFamily="34"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u="sng">
                <a:latin typeface="Arial" pitchFamily="34" charset="0"/>
              </a:defRPr>
            </a:lvl1pPr>
          </a:lstStyle>
          <a:p>
            <a:pPr>
              <a:defRPr/>
            </a:pPr>
            <a:fld id="{ED2BD546-1386-438A-BA1D-8B787B98A405}" type="slidenum">
              <a:rPr lang="en-US"/>
              <a:pPr>
                <a:defRPr/>
              </a:pPr>
              <a:t>‹#›</a:t>
            </a:fld>
            <a:endParaRPr lang="en-US" dirty="0"/>
          </a:p>
        </p:txBody>
      </p:sp>
    </p:spTree>
    <p:extLst>
      <p:ext uri="{BB962C8B-B14F-4D97-AF65-F5344CB8AC3E}">
        <p14:creationId xmlns:p14="http://schemas.microsoft.com/office/powerpoint/2010/main" val="102611414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797" y="1535117"/>
            <a:ext cx="5386917" cy="639763"/>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797"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666" y="1535117"/>
            <a:ext cx="5389033" cy="639763"/>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666"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u="sng">
                <a:latin typeface="Arial" pitchFamily="34" charset="0"/>
              </a:defRPr>
            </a:lvl1pPr>
          </a:lstStyle>
          <a:p>
            <a:pPr>
              <a:defRPr/>
            </a:pPr>
            <a:fld id="{DB813AF1-CA3F-4353-B6FB-B525A7029380}" type="datetimeFigureOut">
              <a:rPr lang="en-US"/>
              <a:pPr>
                <a:defRPr/>
              </a:pPr>
              <a:t>4/29/2016</a:t>
            </a:fld>
            <a:endParaRPr lang="en-US" dirty="0"/>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u="sng">
                <a:latin typeface="Arial" pitchFamily="34" charset="0"/>
              </a:defRPr>
            </a:lvl1pPr>
          </a:lstStyle>
          <a:p>
            <a:pPr>
              <a:defRPr/>
            </a:pPr>
            <a:endParaRPr lang="en-US" dirty="0"/>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u="sng">
                <a:latin typeface="Arial" pitchFamily="34" charset="0"/>
              </a:defRPr>
            </a:lvl1pPr>
          </a:lstStyle>
          <a:p>
            <a:pPr>
              <a:defRPr/>
            </a:pPr>
            <a:fld id="{28EDCC38-5AA5-4274-8B3D-40E21BFBD411}" type="slidenum">
              <a:rPr lang="en-US"/>
              <a:pPr>
                <a:defRPr/>
              </a:pPr>
              <a:t>‹#›</a:t>
            </a:fld>
            <a:endParaRPr lang="en-US" dirty="0"/>
          </a:p>
        </p:txBody>
      </p:sp>
    </p:spTree>
    <p:extLst>
      <p:ext uri="{BB962C8B-B14F-4D97-AF65-F5344CB8AC3E}">
        <p14:creationId xmlns:p14="http://schemas.microsoft.com/office/powerpoint/2010/main" val="200230679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u="sng">
                <a:latin typeface="Arial" pitchFamily="34" charset="0"/>
              </a:defRPr>
            </a:lvl1pPr>
          </a:lstStyle>
          <a:p>
            <a:pPr>
              <a:defRPr/>
            </a:pPr>
            <a:fld id="{DB813AF1-CA3F-4353-B6FB-B525A7029380}" type="datetimeFigureOut">
              <a:rPr lang="en-US"/>
              <a:pPr>
                <a:defRPr/>
              </a:pPr>
              <a:t>4/29/2016</a:t>
            </a:fld>
            <a:endParaRPr lang="en-US" dirty="0"/>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u="sng">
                <a:latin typeface="Arial" pitchFamily="34"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u="sng">
                <a:latin typeface="Arial" pitchFamily="34" charset="0"/>
              </a:defRPr>
            </a:lvl1pPr>
          </a:lstStyle>
          <a:p>
            <a:pPr>
              <a:defRPr/>
            </a:pPr>
            <a:fld id="{81C18A84-D9B8-4C77-B646-655600476D04}" type="slidenum">
              <a:rPr lang="en-US"/>
              <a:pPr>
                <a:defRPr/>
              </a:pPr>
              <a:t>‹#›</a:t>
            </a:fld>
            <a:endParaRPr lang="en-US" dirty="0"/>
          </a:p>
        </p:txBody>
      </p:sp>
    </p:spTree>
    <p:extLst>
      <p:ext uri="{BB962C8B-B14F-4D97-AF65-F5344CB8AC3E}">
        <p14:creationId xmlns:p14="http://schemas.microsoft.com/office/powerpoint/2010/main" val="381079684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u="sng">
                <a:latin typeface="Arial" pitchFamily="34" charset="0"/>
              </a:defRPr>
            </a:lvl1pPr>
          </a:lstStyle>
          <a:p>
            <a:pPr>
              <a:defRPr/>
            </a:pPr>
            <a:fld id="{DB813AF1-CA3F-4353-B6FB-B525A7029380}" type="datetimeFigureOut">
              <a:rPr lang="en-US"/>
              <a:pPr>
                <a:defRPr/>
              </a:pPr>
              <a:t>4/29/2016</a:t>
            </a:fld>
            <a:endParaRPr lang="en-US" dirty="0"/>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u="sng">
                <a:latin typeface="Arial" pitchFamily="34" charset="0"/>
              </a:defRPr>
            </a:lvl1pPr>
          </a:lstStyle>
          <a:p>
            <a:pPr>
              <a:defRPr/>
            </a:pPr>
            <a:endParaRPr lang="en-US" dirty="0"/>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u="sng">
                <a:latin typeface="Arial" pitchFamily="34" charset="0"/>
              </a:defRPr>
            </a:lvl1pPr>
          </a:lstStyle>
          <a:p>
            <a:pPr>
              <a:defRPr/>
            </a:pPr>
            <a:fld id="{A30237E7-F50C-4F76-8120-548E33591080}" type="slidenum">
              <a:rPr lang="en-US"/>
              <a:pPr>
                <a:defRPr/>
              </a:pPr>
              <a:t>‹#›</a:t>
            </a:fld>
            <a:endParaRPr lang="en-US" dirty="0"/>
          </a:p>
        </p:txBody>
      </p:sp>
    </p:spTree>
    <p:extLst>
      <p:ext uri="{BB962C8B-B14F-4D97-AF65-F5344CB8AC3E}">
        <p14:creationId xmlns:p14="http://schemas.microsoft.com/office/powerpoint/2010/main" val="405836399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317"/>
            <a:ext cx="4011084"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39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7" y="1435104"/>
            <a:ext cx="4011084" cy="4691063"/>
          </a:xfrm>
        </p:spPr>
        <p:txBody>
          <a:bodyPr/>
          <a:lstStyle>
            <a:lvl1pPr marL="0" indent="0">
              <a:buNone/>
              <a:defRPr sz="1500"/>
            </a:lvl1pPr>
            <a:lvl2pPr marL="456963" indent="0">
              <a:buNone/>
              <a:defRPr sz="1200"/>
            </a:lvl2pPr>
            <a:lvl3pPr marL="913946" indent="0">
              <a:buNone/>
              <a:defRPr sz="1100"/>
            </a:lvl3pPr>
            <a:lvl4pPr marL="1370920" indent="0">
              <a:buNone/>
              <a:defRPr sz="900"/>
            </a:lvl4pPr>
            <a:lvl5pPr marL="1827893" indent="0">
              <a:buNone/>
              <a:defRPr sz="900"/>
            </a:lvl5pPr>
            <a:lvl6pPr marL="2284878" indent="0">
              <a:buNone/>
              <a:defRPr sz="900"/>
            </a:lvl6pPr>
            <a:lvl7pPr marL="2741838" indent="0">
              <a:buNone/>
              <a:defRPr sz="900"/>
            </a:lvl7pPr>
            <a:lvl8pPr marL="3198800" indent="0">
              <a:buNone/>
              <a:defRPr sz="900"/>
            </a:lvl8pPr>
            <a:lvl9pPr marL="365576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u="sng">
                <a:latin typeface="Arial" pitchFamily="34" charset="0"/>
              </a:defRPr>
            </a:lvl1pPr>
          </a:lstStyle>
          <a:p>
            <a:pPr>
              <a:defRPr/>
            </a:pPr>
            <a:fld id="{DB813AF1-CA3F-4353-B6FB-B525A7029380}" type="datetimeFigureOut">
              <a:rPr lang="en-US"/>
              <a:pPr>
                <a:defRPr/>
              </a:pPr>
              <a:t>4/29/2016</a:t>
            </a:fld>
            <a:endParaRPr lang="en-US" dirty="0"/>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u="sng">
                <a:latin typeface="Arial" pitchFamily="34"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u="sng">
                <a:latin typeface="Arial" pitchFamily="34" charset="0"/>
              </a:defRPr>
            </a:lvl1pPr>
          </a:lstStyle>
          <a:p>
            <a:pPr>
              <a:defRPr/>
            </a:pPr>
            <a:fld id="{207A6E95-52A5-4D6D-B315-B5B808261909}" type="slidenum">
              <a:rPr lang="en-US"/>
              <a:pPr>
                <a:defRPr/>
              </a:pPr>
              <a:t>‹#›</a:t>
            </a:fld>
            <a:endParaRPr lang="en-US" dirty="0"/>
          </a:p>
        </p:txBody>
      </p:sp>
    </p:spTree>
    <p:extLst>
      <p:ext uri="{BB962C8B-B14F-4D97-AF65-F5344CB8AC3E}">
        <p14:creationId xmlns:p14="http://schemas.microsoft.com/office/powerpoint/2010/main" val="10610203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199"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199" y="3602204"/>
            <a:ext cx="9144000" cy="1655763"/>
          </a:xfrm>
        </p:spPr>
        <p:txBody>
          <a:bodyPr/>
          <a:lstStyle>
            <a:lvl1pPr marL="0" indent="0" algn="ctr">
              <a:buNone/>
              <a:defRPr sz="2400"/>
            </a:lvl1pPr>
            <a:lvl2pPr marL="456963" indent="0" algn="ctr">
              <a:buNone/>
              <a:defRPr sz="2000"/>
            </a:lvl2pPr>
            <a:lvl3pPr marL="913946" indent="0" algn="ctr">
              <a:buNone/>
              <a:defRPr sz="1900"/>
            </a:lvl3pPr>
            <a:lvl4pPr marL="1370920" indent="0" algn="ctr">
              <a:buNone/>
              <a:defRPr sz="1600"/>
            </a:lvl4pPr>
            <a:lvl5pPr marL="1827893" indent="0" algn="ctr">
              <a:buNone/>
              <a:defRPr sz="1600"/>
            </a:lvl5pPr>
            <a:lvl6pPr marL="2284878" indent="0" algn="ctr">
              <a:buNone/>
              <a:defRPr sz="1600"/>
            </a:lvl6pPr>
            <a:lvl7pPr marL="2741838" indent="0" algn="ctr">
              <a:buNone/>
              <a:defRPr sz="1600"/>
            </a:lvl7pPr>
            <a:lvl8pPr marL="3198800" indent="0" algn="ctr">
              <a:buNone/>
              <a:defRPr sz="1600"/>
            </a:lvl8pPr>
            <a:lvl9pPr marL="3655763"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525101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913" y="4801323"/>
            <a:ext cx="73152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913" y="612775"/>
            <a:ext cx="7315200" cy="4114800"/>
          </a:xfrm>
        </p:spPr>
        <p:txBody>
          <a:bodyPr rtlCol="0">
            <a:normAutofit/>
          </a:bodyPr>
          <a:lstStyle>
            <a:lvl1pPr marL="0" indent="0">
              <a:buNone/>
              <a:defRPr sz="3200"/>
            </a:lvl1pPr>
            <a:lvl2pPr marL="456963" indent="0">
              <a:buNone/>
              <a:defRPr sz="2800"/>
            </a:lvl2pPr>
            <a:lvl3pPr marL="913946" indent="0">
              <a:buNone/>
              <a:defRPr sz="2400"/>
            </a:lvl3pPr>
            <a:lvl4pPr marL="1370920" indent="0">
              <a:buNone/>
              <a:defRPr sz="2000"/>
            </a:lvl4pPr>
            <a:lvl5pPr marL="1827893" indent="0">
              <a:buNone/>
              <a:defRPr sz="2000"/>
            </a:lvl5pPr>
            <a:lvl6pPr marL="2284878" indent="0">
              <a:buNone/>
              <a:defRPr sz="2000"/>
            </a:lvl6pPr>
            <a:lvl7pPr marL="2741838" indent="0">
              <a:buNone/>
              <a:defRPr sz="2000"/>
            </a:lvl7pPr>
            <a:lvl8pPr marL="3198800" indent="0">
              <a:buNone/>
              <a:defRPr sz="2000"/>
            </a:lvl8pPr>
            <a:lvl9pPr marL="3655763" indent="0">
              <a:buNone/>
              <a:defRPr sz="2000"/>
            </a:lvl9pPr>
          </a:lstStyle>
          <a:p>
            <a:pPr lvl="0"/>
            <a:endParaRPr lang="en-US" noProof="0" dirty="0"/>
          </a:p>
        </p:txBody>
      </p:sp>
      <p:sp>
        <p:nvSpPr>
          <p:cNvPr id="4" name="Text Placeholder 3"/>
          <p:cNvSpPr>
            <a:spLocks noGrp="1"/>
          </p:cNvSpPr>
          <p:nvPr>
            <p:ph type="body" sz="half" idx="2"/>
          </p:nvPr>
        </p:nvSpPr>
        <p:spPr>
          <a:xfrm>
            <a:off x="2389913" y="5368099"/>
            <a:ext cx="7315200" cy="804863"/>
          </a:xfrm>
        </p:spPr>
        <p:txBody>
          <a:bodyPr/>
          <a:lstStyle>
            <a:lvl1pPr marL="0" indent="0">
              <a:buNone/>
              <a:defRPr sz="1500"/>
            </a:lvl1pPr>
            <a:lvl2pPr marL="456963" indent="0">
              <a:buNone/>
              <a:defRPr sz="1200"/>
            </a:lvl2pPr>
            <a:lvl3pPr marL="913946" indent="0">
              <a:buNone/>
              <a:defRPr sz="1100"/>
            </a:lvl3pPr>
            <a:lvl4pPr marL="1370920" indent="0">
              <a:buNone/>
              <a:defRPr sz="900"/>
            </a:lvl4pPr>
            <a:lvl5pPr marL="1827893" indent="0">
              <a:buNone/>
              <a:defRPr sz="900"/>
            </a:lvl5pPr>
            <a:lvl6pPr marL="2284878" indent="0">
              <a:buNone/>
              <a:defRPr sz="900"/>
            </a:lvl6pPr>
            <a:lvl7pPr marL="2741838" indent="0">
              <a:buNone/>
              <a:defRPr sz="900"/>
            </a:lvl7pPr>
            <a:lvl8pPr marL="3198800" indent="0">
              <a:buNone/>
              <a:defRPr sz="900"/>
            </a:lvl8pPr>
            <a:lvl9pPr marL="365576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u="sng">
                <a:latin typeface="Arial" pitchFamily="34" charset="0"/>
              </a:defRPr>
            </a:lvl1pPr>
          </a:lstStyle>
          <a:p>
            <a:pPr>
              <a:defRPr/>
            </a:pPr>
            <a:fld id="{DB813AF1-CA3F-4353-B6FB-B525A7029380}" type="datetimeFigureOut">
              <a:rPr lang="en-US"/>
              <a:pPr>
                <a:defRPr/>
              </a:pPr>
              <a:t>4/29/2016</a:t>
            </a:fld>
            <a:endParaRPr lang="en-US" dirty="0"/>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u="sng">
                <a:latin typeface="Arial" pitchFamily="34"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u="sng">
                <a:latin typeface="Arial" pitchFamily="34" charset="0"/>
              </a:defRPr>
            </a:lvl1pPr>
          </a:lstStyle>
          <a:p>
            <a:pPr>
              <a:defRPr/>
            </a:pPr>
            <a:fld id="{921674F5-1FA9-491C-823C-F4B6E738369F}" type="slidenum">
              <a:rPr lang="en-US"/>
              <a:pPr>
                <a:defRPr/>
              </a:pPr>
              <a:t>‹#›</a:t>
            </a:fld>
            <a:endParaRPr lang="en-US" dirty="0"/>
          </a:p>
        </p:txBody>
      </p:sp>
    </p:spTree>
    <p:extLst>
      <p:ext uri="{BB962C8B-B14F-4D97-AF65-F5344CB8AC3E}">
        <p14:creationId xmlns:p14="http://schemas.microsoft.com/office/powerpoint/2010/main" val="405371623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u="sng">
                <a:latin typeface="Arial" pitchFamily="34" charset="0"/>
              </a:defRPr>
            </a:lvl1pPr>
          </a:lstStyle>
          <a:p>
            <a:pPr>
              <a:defRPr/>
            </a:pPr>
            <a:fld id="{DB813AF1-CA3F-4353-B6FB-B525A7029380}" type="datetimeFigureOut">
              <a:rPr lang="en-US"/>
              <a:pPr>
                <a:defRPr/>
              </a:pPr>
              <a:t>4/29/2016</a:t>
            </a:fld>
            <a:endParaRPr lang="en-US" dirty="0"/>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u="sng">
                <a:latin typeface="Arial"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u="sng">
                <a:latin typeface="Arial" pitchFamily="34" charset="0"/>
              </a:defRPr>
            </a:lvl1pPr>
          </a:lstStyle>
          <a:p>
            <a:pPr>
              <a:defRPr/>
            </a:pPr>
            <a:fld id="{1EAFF26D-0C4A-4FA3-A056-88126B1164BB}" type="slidenum">
              <a:rPr lang="en-US"/>
              <a:pPr>
                <a:defRPr/>
              </a:pPr>
              <a:t>‹#›</a:t>
            </a:fld>
            <a:endParaRPr lang="en-US" dirty="0"/>
          </a:p>
        </p:txBody>
      </p:sp>
    </p:spTree>
    <p:extLst>
      <p:ext uri="{BB962C8B-B14F-4D97-AF65-F5344CB8AC3E}">
        <p14:creationId xmlns:p14="http://schemas.microsoft.com/office/powerpoint/2010/main" val="380342536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953"/>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953"/>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u="sng">
                <a:latin typeface="Arial" pitchFamily="34" charset="0"/>
              </a:defRPr>
            </a:lvl1pPr>
          </a:lstStyle>
          <a:p>
            <a:pPr>
              <a:defRPr/>
            </a:pPr>
            <a:fld id="{DB813AF1-CA3F-4353-B6FB-B525A7029380}" type="datetimeFigureOut">
              <a:rPr lang="en-US"/>
              <a:pPr>
                <a:defRPr/>
              </a:pPr>
              <a:t>4/29/2016</a:t>
            </a:fld>
            <a:endParaRPr lang="en-US" dirty="0"/>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u="sng">
                <a:latin typeface="Arial"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u="sng">
                <a:latin typeface="Arial" pitchFamily="34" charset="0"/>
              </a:defRPr>
            </a:lvl1pPr>
          </a:lstStyle>
          <a:p>
            <a:pPr>
              <a:defRPr/>
            </a:pPr>
            <a:fld id="{043A8292-28F6-4BAC-BDA8-38649B301105}" type="slidenum">
              <a:rPr lang="en-US"/>
              <a:pPr>
                <a:defRPr/>
              </a:pPr>
              <a:t>‹#›</a:t>
            </a:fld>
            <a:endParaRPr lang="en-US" dirty="0"/>
          </a:p>
        </p:txBody>
      </p:sp>
    </p:spTree>
    <p:extLst>
      <p:ext uri="{BB962C8B-B14F-4D97-AF65-F5344CB8AC3E}">
        <p14:creationId xmlns:p14="http://schemas.microsoft.com/office/powerpoint/2010/main" val="330448649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209"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209" y="3602204"/>
            <a:ext cx="9144000" cy="1655763"/>
          </a:xfrm>
        </p:spPr>
        <p:txBody>
          <a:bodyPr/>
          <a:lstStyle>
            <a:lvl1pPr marL="0" indent="0" algn="ctr">
              <a:buNone/>
              <a:defRPr sz="2400"/>
            </a:lvl1pPr>
            <a:lvl2pPr marL="456963" indent="0" algn="ctr">
              <a:buNone/>
              <a:defRPr sz="2000"/>
            </a:lvl2pPr>
            <a:lvl3pPr marL="913946" indent="0" algn="ctr">
              <a:buNone/>
              <a:defRPr sz="1900"/>
            </a:lvl3pPr>
            <a:lvl4pPr marL="1370920" indent="0" algn="ctr">
              <a:buNone/>
              <a:defRPr sz="1600"/>
            </a:lvl4pPr>
            <a:lvl5pPr marL="1827893" indent="0" algn="ctr">
              <a:buNone/>
              <a:defRPr sz="1600"/>
            </a:lvl5pPr>
            <a:lvl6pPr marL="2284878" indent="0" algn="ctr">
              <a:buNone/>
              <a:defRPr sz="1600"/>
            </a:lvl6pPr>
            <a:lvl7pPr marL="2741838" indent="0" algn="ctr">
              <a:buNone/>
              <a:defRPr sz="1600"/>
            </a:lvl7pPr>
            <a:lvl8pPr marL="3198800" indent="0" algn="ctr">
              <a:buNone/>
              <a:defRPr sz="1600"/>
            </a:lvl8pPr>
            <a:lvl9pPr marL="3655763"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165824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9166350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10382"/>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49" y="4590619"/>
            <a:ext cx="10515600" cy="1500187"/>
          </a:xfrm>
        </p:spPr>
        <p:txBody>
          <a:bodyPr/>
          <a:lstStyle>
            <a:lvl1pPr marL="0" indent="0">
              <a:buNone/>
              <a:defRPr sz="2400">
                <a:solidFill>
                  <a:schemeClr val="tx1">
                    <a:tint val="75000"/>
                  </a:schemeClr>
                </a:solidFill>
              </a:defRPr>
            </a:lvl1pPr>
            <a:lvl2pPr marL="456963" indent="0">
              <a:buNone/>
              <a:defRPr sz="2000">
                <a:solidFill>
                  <a:schemeClr val="tx1">
                    <a:tint val="75000"/>
                  </a:schemeClr>
                </a:solidFill>
              </a:defRPr>
            </a:lvl2pPr>
            <a:lvl3pPr marL="913946" indent="0">
              <a:buNone/>
              <a:defRPr sz="1900">
                <a:solidFill>
                  <a:schemeClr val="tx1">
                    <a:tint val="75000"/>
                  </a:schemeClr>
                </a:solidFill>
              </a:defRPr>
            </a:lvl3pPr>
            <a:lvl4pPr marL="1370920" indent="0">
              <a:buNone/>
              <a:defRPr sz="1600">
                <a:solidFill>
                  <a:schemeClr val="tx1">
                    <a:tint val="75000"/>
                  </a:schemeClr>
                </a:solidFill>
              </a:defRPr>
            </a:lvl4pPr>
            <a:lvl5pPr marL="1827893" indent="0">
              <a:buNone/>
              <a:defRPr sz="1600">
                <a:solidFill>
                  <a:schemeClr val="tx1">
                    <a:tint val="75000"/>
                  </a:schemeClr>
                </a:solidFill>
              </a:defRPr>
            </a:lvl5pPr>
            <a:lvl6pPr marL="2284878" indent="0">
              <a:buNone/>
              <a:defRPr sz="1600">
                <a:solidFill>
                  <a:schemeClr val="tx1">
                    <a:tint val="75000"/>
                  </a:schemeClr>
                </a:solidFill>
              </a:defRPr>
            </a:lvl6pPr>
            <a:lvl7pPr marL="2741838" indent="0">
              <a:buNone/>
              <a:defRPr sz="1600">
                <a:solidFill>
                  <a:schemeClr val="tx1">
                    <a:tint val="75000"/>
                  </a:schemeClr>
                </a:solidFill>
              </a:defRPr>
            </a:lvl7pPr>
            <a:lvl8pPr marL="3198800" indent="0">
              <a:buNone/>
              <a:defRPr sz="1600">
                <a:solidFill>
                  <a:schemeClr val="tx1">
                    <a:tint val="75000"/>
                  </a:schemeClr>
                </a:solidFill>
              </a:defRPr>
            </a:lvl8pPr>
            <a:lvl9pPr marL="3655763"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175576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321"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6379411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998" y="1681163"/>
            <a:ext cx="5157787" cy="823912"/>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99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3165743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8265998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145994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2289620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97"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806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997" y="2057403"/>
            <a:ext cx="3932237" cy="3811588"/>
          </a:xfrm>
        </p:spPr>
        <p:txBody>
          <a:bodyPr/>
          <a:lstStyle>
            <a:lvl1pPr marL="0" indent="0">
              <a:buNone/>
              <a:defRPr sz="1600"/>
            </a:lvl1pPr>
            <a:lvl2pPr marL="456963" indent="0">
              <a:buNone/>
              <a:defRPr sz="1500"/>
            </a:lvl2pPr>
            <a:lvl3pPr marL="913946" indent="0">
              <a:buNone/>
              <a:defRPr sz="1200"/>
            </a:lvl3pPr>
            <a:lvl4pPr marL="1370920" indent="0">
              <a:buNone/>
              <a:defRPr sz="1100"/>
            </a:lvl4pPr>
            <a:lvl5pPr marL="1827893" indent="0">
              <a:buNone/>
              <a:defRPr sz="1100"/>
            </a:lvl5pPr>
            <a:lvl6pPr marL="2284878" indent="0">
              <a:buNone/>
              <a:defRPr sz="1100"/>
            </a:lvl6pPr>
            <a:lvl7pPr marL="2741838" indent="0">
              <a:buNone/>
              <a:defRPr sz="1100"/>
            </a:lvl7pPr>
            <a:lvl8pPr marL="3198800" indent="0">
              <a:buNone/>
              <a:defRPr sz="1100"/>
            </a:lvl8pPr>
            <a:lvl9pPr marL="3655763"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5817485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97"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8066"/>
            <a:ext cx="6172200" cy="4873625"/>
          </a:xfrm>
        </p:spPr>
        <p:txBody>
          <a:bodyPr/>
          <a:lstStyle>
            <a:lvl1pPr marL="0" indent="0">
              <a:buNone/>
              <a:defRPr sz="3200"/>
            </a:lvl1pPr>
            <a:lvl2pPr marL="456963" indent="0">
              <a:buNone/>
              <a:defRPr sz="2800"/>
            </a:lvl2pPr>
            <a:lvl3pPr marL="913946" indent="0">
              <a:buNone/>
              <a:defRPr sz="2400"/>
            </a:lvl3pPr>
            <a:lvl4pPr marL="1370920" indent="0">
              <a:buNone/>
              <a:defRPr sz="2000"/>
            </a:lvl4pPr>
            <a:lvl5pPr marL="1827893" indent="0">
              <a:buNone/>
              <a:defRPr sz="2000"/>
            </a:lvl5pPr>
            <a:lvl6pPr marL="2284878" indent="0">
              <a:buNone/>
              <a:defRPr sz="2000"/>
            </a:lvl6pPr>
            <a:lvl7pPr marL="2741838" indent="0">
              <a:buNone/>
              <a:defRPr sz="2000"/>
            </a:lvl7pPr>
            <a:lvl8pPr marL="3198800" indent="0">
              <a:buNone/>
              <a:defRPr sz="2000"/>
            </a:lvl8pPr>
            <a:lvl9pPr marL="3655763" indent="0">
              <a:buNone/>
              <a:defRPr sz="2000"/>
            </a:lvl9pPr>
          </a:lstStyle>
          <a:p>
            <a:endParaRPr lang="en-US" dirty="0"/>
          </a:p>
        </p:txBody>
      </p:sp>
      <p:sp>
        <p:nvSpPr>
          <p:cNvPr id="4" name="Text Placeholder 3"/>
          <p:cNvSpPr>
            <a:spLocks noGrp="1"/>
          </p:cNvSpPr>
          <p:nvPr>
            <p:ph type="body" sz="half" idx="2"/>
          </p:nvPr>
        </p:nvSpPr>
        <p:spPr>
          <a:xfrm>
            <a:off x="839997" y="2057403"/>
            <a:ext cx="3932237" cy="3811588"/>
          </a:xfrm>
        </p:spPr>
        <p:txBody>
          <a:bodyPr/>
          <a:lstStyle>
            <a:lvl1pPr marL="0" indent="0">
              <a:buNone/>
              <a:defRPr sz="1600"/>
            </a:lvl1pPr>
            <a:lvl2pPr marL="456963" indent="0">
              <a:buNone/>
              <a:defRPr sz="1500"/>
            </a:lvl2pPr>
            <a:lvl3pPr marL="913946" indent="0">
              <a:buNone/>
              <a:defRPr sz="1200"/>
            </a:lvl3pPr>
            <a:lvl4pPr marL="1370920" indent="0">
              <a:buNone/>
              <a:defRPr sz="1100"/>
            </a:lvl4pPr>
            <a:lvl5pPr marL="1827893" indent="0">
              <a:buNone/>
              <a:defRPr sz="1100"/>
            </a:lvl5pPr>
            <a:lvl6pPr marL="2284878" indent="0">
              <a:buNone/>
              <a:defRPr sz="1100"/>
            </a:lvl6pPr>
            <a:lvl7pPr marL="2741838" indent="0">
              <a:buNone/>
              <a:defRPr sz="1100"/>
            </a:lvl7pPr>
            <a:lvl8pPr marL="3198800" indent="0">
              <a:buNone/>
              <a:defRPr sz="1100"/>
            </a:lvl8pPr>
            <a:lvl9pPr marL="3655763"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3003998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7613796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311"/>
            <a:ext cx="2628900"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311"/>
            <a:ext cx="7734300"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1209226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597" y="2131604"/>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7" y="3886200"/>
            <a:ext cx="8534401" cy="1752600"/>
          </a:xfrm>
        </p:spPr>
        <p:txBody>
          <a:bodyPr/>
          <a:lstStyle>
            <a:lvl1pPr marL="0" indent="0" algn="ctr">
              <a:buNone/>
              <a:defRPr>
                <a:solidFill>
                  <a:schemeClr val="tx1">
                    <a:tint val="75000"/>
                  </a:schemeClr>
                </a:solidFill>
              </a:defRPr>
            </a:lvl1pPr>
            <a:lvl2pPr marL="456963" indent="0" algn="ctr">
              <a:buNone/>
              <a:defRPr>
                <a:solidFill>
                  <a:schemeClr val="tx1">
                    <a:tint val="75000"/>
                  </a:schemeClr>
                </a:solidFill>
              </a:defRPr>
            </a:lvl2pPr>
            <a:lvl3pPr marL="913946" indent="0" algn="ctr">
              <a:buNone/>
              <a:defRPr>
                <a:solidFill>
                  <a:schemeClr val="tx1">
                    <a:tint val="75000"/>
                  </a:schemeClr>
                </a:solidFill>
              </a:defRPr>
            </a:lvl3pPr>
            <a:lvl4pPr marL="1370920" indent="0" algn="ctr">
              <a:buNone/>
              <a:defRPr>
                <a:solidFill>
                  <a:schemeClr val="tx1">
                    <a:tint val="75000"/>
                  </a:schemeClr>
                </a:solidFill>
              </a:defRPr>
            </a:lvl4pPr>
            <a:lvl5pPr marL="1827893" indent="0" algn="ctr">
              <a:buNone/>
              <a:defRPr>
                <a:solidFill>
                  <a:schemeClr val="tx1">
                    <a:tint val="75000"/>
                  </a:schemeClr>
                </a:solidFill>
              </a:defRPr>
            </a:lvl5pPr>
            <a:lvl6pPr marL="2284878" indent="0" algn="ctr">
              <a:buNone/>
              <a:defRPr>
                <a:solidFill>
                  <a:schemeClr val="tx1">
                    <a:tint val="75000"/>
                  </a:schemeClr>
                </a:solidFill>
              </a:defRPr>
            </a:lvl6pPr>
            <a:lvl7pPr marL="2741838" indent="0" algn="ctr">
              <a:buNone/>
              <a:defRPr>
                <a:solidFill>
                  <a:schemeClr val="tx1">
                    <a:tint val="75000"/>
                  </a:schemeClr>
                </a:solidFill>
              </a:defRPr>
            </a:lvl7pPr>
            <a:lvl8pPr marL="3198800" indent="0" algn="ctr">
              <a:buNone/>
              <a:defRPr>
                <a:solidFill>
                  <a:schemeClr val="tx1">
                    <a:tint val="75000"/>
                  </a:schemeClr>
                </a:solidFill>
              </a:defRPr>
            </a:lvl8pPr>
            <a:lvl9pPr marL="365576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F7EBBAE-0CB0-4EA6-A897-50E2E4340990}"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02EE60D-952F-48C0-B9BB-77CFC8C36A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2918526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7EBBAE-0CB0-4EA6-A897-50E2E4340990}"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02EE60D-952F-48C0-B9BB-77CFC8C36A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3197491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95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6963" indent="0">
              <a:buNone/>
              <a:defRPr sz="1900">
                <a:solidFill>
                  <a:schemeClr val="tx1">
                    <a:tint val="75000"/>
                  </a:schemeClr>
                </a:solidFill>
              </a:defRPr>
            </a:lvl2pPr>
            <a:lvl3pPr marL="913946" indent="0">
              <a:buNone/>
              <a:defRPr sz="1600">
                <a:solidFill>
                  <a:schemeClr val="tx1">
                    <a:tint val="75000"/>
                  </a:schemeClr>
                </a:solidFill>
              </a:defRPr>
            </a:lvl3pPr>
            <a:lvl4pPr marL="1370920" indent="0">
              <a:buNone/>
              <a:defRPr sz="1500">
                <a:solidFill>
                  <a:schemeClr val="tx1">
                    <a:tint val="75000"/>
                  </a:schemeClr>
                </a:solidFill>
              </a:defRPr>
            </a:lvl4pPr>
            <a:lvl5pPr marL="1827893" indent="0">
              <a:buNone/>
              <a:defRPr sz="1500">
                <a:solidFill>
                  <a:schemeClr val="tx1">
                    <a:tint val="75000"/>
                  </a:schemeClr>
                </a:solidFill>
              </a:defRPr>
            </a:lvl5pPr>
            <a:lvl6pPr marL="2284878" indent="0">
              <a:buNone/>
              <a:defRPr sz="1500">
                <a:solidFill>
                  <a:schemeClr val="tx1">
                    <a:tint val="75000"/>
                  </a:schemeClr>
                </a:solidFill>
              </a:defRPr>
            </a:lvl6pPr>
            <a:lvl7pPr marL="2741838" indent="0">
              <a:buNone/>
              <a:defRPr sz="1500">
                <a:solidFill>
                  <a:schemeClr val="tx1">
                    <a:tint val="75000"/>
                  </a:schemeClr>
                </a:solidFill>
              </a:defRPr>
            </a:lvl7pPr>
            <a:lvl8pPr marL="3198800" indent="0">
              <a:buNone/>
              <a:defRPr sz="1500">
                <a:solidFill>
                  <a:schemeClr val="tx1">
                    <a:tint val="75000"/>
                  </a:schemeClr>
                </a:solidFill>
              </a:defRPr>
            </a:lvl8pPr>
            <a:lvl9pPr marL="3655763" indent="0">
              <a:buNone/>
              <a:defRPr sz="15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F7EBBAE-0CB0-4EA6-A897-50E2E4340990}"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02EE60D-952F-48C0-B9BB-77CFC8C36A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3986619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F7EBBAE-0CB0-4EA6-A897-50E2E4340990}" type="datetimeFigureOut">
              <a:rPr lang="en-US" smtClean="0">
                <a:solidFill>
                  <a:prstClr val="black">
                    <a:tint val="75000"/>
                  </a:prstClr>
                </a:solidFill>
              </a:rPr>
              <a:pPr/>
              <a:t>4/29/2016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02EE60D-952F-48C0-B9BB-77CFC8C36A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069157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797" y="1535117"/>
            <a:ext cx="5386917" cy="639763"/>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797"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833" y="1535117"/>
            <a:ext cx="5389033" cy="639763"/>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833"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F7EBBAE-0CB0-4EA6-A897-50E2E4340990}" type="datetimeFigureOut">
              <a:rPr lang="en-US" smtClean="0">
                <a:solidFill>
                  <a:prstClr val="black">
                    <a:tint val="75000"/>
                  </a:prstClr>
                </a:solidFill>
              </a:rPr>
              <a:pPr/>
              <a:t>4/29/2016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302EE60D-952F-48C0-B9BB-77CFC8C36A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0988101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F7EBBAE-0CB0-4EA6-A897-50E2E4340990}" type="datetimeFigureOut">
              <a:rPr lang="en-US" smtClean="0">
                <a:solidFill>
                  <a:prstClr val="black">
                    <a:tint val="75000"/>
                  </a:prstClr>
                </a:solidFill>
              </a:rPr>
              <a:pPr/>
              <a:t>4/29/2016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302EE60D-952F-48C0-B9BB-77CFC8C36A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04076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10363"/>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49" y="4590599"/>
            <a:ext cx="10515600" cy="1500187"/>
          </a:xfrm>
        </p:spPr>
        <p:txBody>
          <a:bodyPr/>
          <a:lstStyle>
            <a:lvl1pPr marL="0" indent="0">
              <a:buNone/>
              <a:defRPr sz="2400">
                <a:solidFill>
                  <a:schemeClr val="tx1">
                    <a:tint val="75000"/>
                  </a:schemeClr>
                </a:solidFill>
              </a:defRPr>
            </a:lvl1pPr>
            <a:lvl2pPr marL="456963" indent="0">
              <a:buNone/>
              <a:defRPr sz="2000">
                <a:solidFill>
                  <a:schemeClr val="tx1">
                    <a:tint val="75000"/>
                  </a:schemeClr>
                </a:solidFill>
              </a:defRPr>
            </a:lvl2pPr>
            <a:lvl3pPr marL="913946" indent="0">
              <a:buNone/>
              <a:defRPr sz="1900">
                <a:solidFill>
                  <a:schemeClr val="tx1">
                    <a:tint val="75000"/>
                  </a:schemeClr>
                </a:solidFill>
              </a:defRPr>
            </a:lvl3pPr>
            <a:lvl4pPr marL="1370920" indent="0">
              <a:buNone/>
              <a:defRPr sz="1600">
                <a:solidFill>
                  <a:schemeClr val="tx1">
                    <a:tint val="75000"/>
                  </a:schemeClr>
                </a:solidFill>
              </a:defRPr>
            </a:lvl4pPr>
            <a:lvl5pPr marL="1827893" indent="0">
              <a:buNone/>
              <a:defRPr sz="1600">
                <a:solidFill>
                  <a:schemeClr val="tx1">
                    <a:tint val="75000"/>
                  </a:schemeClr>
                </a:solidFill>
              </a:defRPr>
            </a:lvl5pPr>
            <a:lvl6pPr marL="2284878" indent="0">
              <a:buNone/>
              <a:defRPr sz="1600">
                <a:solidFill>
                  <a:schemeClr val="tx1">
                    <a:tint val="75000"/>
                  </a:schemeClr>
                </a:solidFill>
              </a:defRPr>
            </a:lvl6pPr>
            <a:lvl7pPr marL="2741838" indent="0">
              <a:buNone/>
              <a:defRPr sz="1600">
                <a:solidFill>
                  <a:schemeClr val="tx1">
                    <a:tint val="75000"/>
                  </a:schemeClr>
                </a:solidFill>
              </a:defRPr>
            </a:lvl7pPr>
            <a:lvl8pPr marL="3198800" indent="0">
              <a:buNone/>
              <a:defRPr sz="1600">
                <a:solidFill>
                  <a:schemeClr val="tx1">
                    <a:tint val="75000"/>
                  </a:schemeClr>
                </a:solidFill>
              </a:defRPr>
            </a:lvl8pPr>
            <a:lvl9pPr marL="3655763"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9653519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7EBBAE-0CB0-4EA6-A897-50E2E4340990}" type="datetimeFigureOut">
              <a:rPr lang="en-US" smtClean="0">
                <a:solidFill>
                  <a:prstClr val="black">
                    <a:tint val="75000"/>
                  </a:prstClr>
                </a:solidFill>
              </a:rPr>
              <a:pPr/>
              <a:t>4/29/2016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302EE60D-952F-48C0-B9BB-77CFC8C36A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2543029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6" y="273644"/>
            <a:ext cx="4011084"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76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26" y="1435104"/>
            <a:ext cx="4011084" cy="4691063"/>
          </a:xfrm>
        </p:spPr>
        <p:txBody>
          <a:bodyPr/>
          <a:lstStyle>
            <a:lvl1pPr marL="0" indent="0">
              <a:buNone/>
              <a:defRPr sz="1500"/>
            </a:lvl1pPr>
            <a:lvl2pPr marL="456963" indent="0">
              <a:buNone/>
              <a:defRPr sz="1200"/>
            </a:lvl2pPr>
            <a:lvl3pPr marL="913946" indent="0">
              <a:buNone/>
              <a:defRPr sz="1100"/>
            </a:lvl3pPr>
            <a:lvl4pPr marL="1370920" indent="0">
              <a:buNone/>
              <a:defRPr sz="900"/>
            </a:lvl4pPr>
            <a:lvl5pPr marL="1827893" indent="0">
              <a:buNone/>
              <a:defRPr sz="900"/>
            </a:lvl5pPr>
            <a:lvl6pPr marL="2284878" indent="0">
              <a:buNone/>
              <a:defRPr sz="900"/>
            </a:lvl6pPr>
            <a:lvl7pPr marL="2741838" indent="0">
              <a:buNone/>
              <a:defRPr sz="900"/>
            </a:lvl7pPr>
            <a:lvl8pPr marL="3198800" indent="0">
              <a:buNone/>
              <a:defRPr sz="900"/>
            </a:lvl8pPr>
            <a:lvl9pPr marL="365576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7EBBAE-0CB0-4EA6-A897-50E2E4340990}" type="datetimeFigureOut">
              <a:rPr lang="en-US" smtClean="0">
                <a:solidFill>
                  <a:prstClr val="black">
                    <a:tint val="75000"/>
                  </a:prstClr>
                </a:solidFill>
              </a:rPr>
              <a:pPr/>
              <a:t>4/29/2016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02EE60D-952F-48C0-B9BB-77CFC8C36A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3219509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913" y="4801651"/>
            <a:ext cx="73152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913" y="612775"/>
            <a:ext cx="7315200" cy="4114800"/>
          </a:xfrm>
        </p:spPr>
        <p:txBody>
          <a:bodyPr/>
          <a:lstStyle>
            <a:lvl1pPr marL="0" indent="0">
              <a:buNone/>
              <a:defRPr sz="3200"/>
            </a:lvl1pPr>
            <a:lvl2pPr marL="456963" indent="0">
              <a:buNone/>
              <a:defRPr sz="2800"/>
            </a:lvl2pPr>
            <a:lvl3pPr marL="913946" indent="0">
              <a:buNone/>
              <a:defRPr sz="2400"/>
            </a:lvl3pPr>
            <a:lvl4pPr marL="1370920" indent="0">
              <a:buNone/>
              <a:defRPr sz="2000"/>
            </a:lvl4pPr>
            <a:lvl5pPr marL="1827893" indent="0">
              <a:buNone/>
              <a:defRPr sz="2000"/>
            </a:lvl5pPr>
            <a:lvl6pPr marL="2284878" indent="0">
              <a:buNone/>
              <a:defRPr sz="2000"/>
            </a:lvl6pPr>
            <a:lvl7pPr marL="2741838" indent="0">
              <a:buNone/>
              <a:defRPr sz="2000"/>
            </a:lvl7pPr>
            <a:lvl8pPr marL="3198800" indent="0">
              <a:buNone/>
              <a:defRPr sz="2000"/>
            </a:lvl8pPr>
            <a:lvl9pPr marL="3655763" indent="0">
              <a:buNone/>
              <a:defRPr sz="2000"/>
            </a:lvl9pPr>
          </a:lstStyle>
          <a:p>
            <a:endParaRPr lang="en-US" dirty="0"/>
          </a:p>
        </p:txBody>
      </p:sp>
      <p:sp>
        <p:nvSpPr>
          <p:cNvPr id="4" name="Text Placeholder 3"/>
          <p:cNvSpPr>
            <a:spLocks noGrp="1"/>
          </p:cNvSpPr>
          <p:nvPr>
            <p:ph type="body" sz="half" idx="2"/>
          </p:nvPr>
        </p:nvSpPr>
        <p:spPr>
          <a:xfrm>
            <a:off x="2389913" y="5368517"/>
            <a:ext cx="7315200" cy="804863"/>
          </a:xfrm>
        </p:spPr>
        <p:txBody>
          <a:bodyPr/>
          <a:lstStyle>
            <a:lvl1pPr marL="0" indent="0">
              <a:buNone/>
              <a:defRPr sz="1500"/>
            </a:lvl1pPr>
            <a:lvl2pPr marL="456963" indent="0">
              <a:buNone/>
              <a:defRPr sz="1200"/>
            </a:lvl2pPr>
            <a:lvl3pPr marL="913946" indent="0">
              <a:buNone/>
              <a:defRPr sz="1100"/>
            </a:lvl3pPr>
            <a:lvl4pPr marL="1370920" indent="0">
              <a:buNone/>
              <a:defRPr sz="900"/>
            </a:lvl4pPr>
            <a:lvl5pPr marL="1827893" indent="0">
              <a:buNone/>
              <a:defRPr sz="900"/>
            </a:lvl5pPr>
            <a:lvl6pPr marL="2284878" indent="0">
              <a:buNone/>
              <a:defRPr sz="900"/>
            </a:lvl6pPr>
            <a:lvl7pPr marL="2741838" indent="0">
              <a:buNone/>
              <a:defRPr sz="900"/>
            </a:lvl7pPr>
            <a:lvl8pPr marL="3198800" indent="0">
              <a:buNone/>
              <a:defRPr sz="900"/>
            </a:lvl8pPr>
            <a:lvl9pPr marL="365576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7EBBAE-0CB0-4EA6-A897-50E2E4340990}" type="datetimeFigureOut">
              <a:rPr lang="en-US" smtClean="0">
                <a:solidFill>
                  <a:prstClr val="black">
                    <a:tint val="75000"/>
                  </a:prstClr>
                </a:solidFill>
              </a:rPr>
              <a:pPr/>
              <a:t>4/29/2016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02EE60D-952F-48C0-B9BB-77CFC8C36A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4037914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7EBBAE-0CB0-4EA6-A897-50E2E4340990}"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02EE60D-952F-48C0-B9BB-77CFC8C36A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6837640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522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522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7EBBAE-0CB0-4EA6-A897-50E2E4340990}"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02EE60D-952F-48C0-B9BB-77CFC8C36A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8004083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597" y="2131547"/>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7" y="3886200"/>
            <a:ext cx="8534401" cy="1752600"/>
          </a:xfrm>
        </p:spPr>
        <p:txBody>
          <a:bodyPr/>
          <a:lstStyle>
            <a:lvl1pPr marL="0" indent="0" algn="ctr">
              <a:buNone/>
              <a:defRPr>
                <a:solidFill>
                  <a:schemeClr val="tx1">
                    <a:tint val="75000"/>
                  </a:schemeClr>
                </a:solidFill>
              </a:defRPr>
            </a:lvl1pPr>
            <a:lvl2pPr marL="456963" indent="0" algn="ctr">
              <a:buNone/>
              <a:defRPr>
                <a:solidFill>
                  <a:schemeClr val="tx1">
                    <a:tint val="75000"/>
                  </a:schemeClr>
                </a:solidFill>
              </a:defRPr>
            </a:lvl2pPr>
            <a:lvl3pPr marL="913946" indent="0" algn="ctr">
              <a:buNone/>
              <a:defRPr>
                <a:solidFill>
                  <a:schemeClr val="tx1">
                    <a:tint val="75000"/>
                  </a:schemeClr>
                </a:solidFill>
              </a:defRPr>
            </a:lvl3pPr>
            <a:lvl4pPr marL="1370920" indent="0" algn="ctr">
              <a:buNone/>
              <a:defRPr>
                <a:solidFill>
                  <a:schemeClr val="tx1">
                    <a:tint val="75000"/>
                  </a:schemeClr>
                </a:solidFill>
              </a:defRPr>
            </a:lvl4pPr>
            <a:lvl5pPr marL="1827893" indent="0" algn="ctr">
              <a:buNone/>
              <a:defRPr>
                <a:solidFill>
                  <a:schemeClr val="tx1">
                    <a:tint val="75000"/>
                  </a:schemeClr>
                </a:solidFill>
              </a:defRPr>
            </a:lvl5pPr>
            <a:lvl6pPr marL="2284878" indent="0" algn="ctr">
              <a:buNone/>
              <a:defRPr>
                <a:solidFill>
                  <a:schemeClr val="tx1">
                    <a:tint val="75000"/>
                  </a:schemeClr>
                </a:solidFill>
              </a:defRPr>
            </a:lvl6pPr>
            <a:lvl7pPr marL="2741838" indent="0" algn="ctr">
              <a:buNone/>
              <a:defRPr>
                <a:solidFill>
                  <a:schemeClr val="tx1">
                    <a:tint val="75000"/>
                  </a:schemeClr>
                </a:solidFill>
              </a:defRPr>
            </a:lvl7pPr>
            <a:lvl8pPr marL="3198800" indent="0" algn="ctr">
              <a:buNone/>
              <a:defRPr>
                <a:solidFill>
                  <a:schemeClr val="tx1">
                    <a:tint val="75000"/>
                  </a:schemeClr>
                </a:solidFill>
              </a:defRPr>
            </a:lvl8pPr>
            <a:lvl9pPr marL="365576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3946" eaLnBrk="0" hangingPunct="0">
              <a:defRPr u="sng" smtClean="0">
                <a:latin typeface="Arial" pitchFamily="34" charset="0"/>
              </a:defRPr>
            </a:lvl1pPr>
          </a:lstStyle>
          <a:p>
            <a:pPr>
              <a:defRPr/>
            </a:pPr>
            <a:fld id="{78782199-80E9-4AF7-853D-660AC2038F94}" type="datetime1">
              <a:rPr lang="en-US" altLang="en-US"/>
              <a:pPr>
                <a:defRPr/>
              </a:pPr>
              <a:t>4/29/2016</a:t>
            </a:fld>
            <a:endParaRPr lang="en-US" altLang="en-US" dirty="0"/>
          </a:p>
        </p:txBody>
      </p:sp>
      <p:sp>
        <p:nvSpPr>
          <p:cNvPr id="5" name="Footer Placeholder 4"/>
          <p:cNvSpPr>
            <a:spLocks noGrp="1"/>
          </p:cNvSpPr>
          <p:nvPr>
            <p:ph type="ftr" sz="quarter" idx="11"/>
          </p:nvPr>
        </p:nvSpPr>
        <p:spPr/>
        <p:txBody>
          <a:bodyPr/>
          <a:lstStyle>
            <a:lvl1pPr defTabSz="913946" eaLnBrk="0" hangingPunct="0">
              <a:defRPr u="sng" smtClean="0">
                <a:latin typeface="Arial" pitchFamily="34" charset="0"/>
              </a:defRPr>
            </a:lvl1pPr>
          </a:lstStyle>
          <a:p>
            <a:pPr>
              <a:defRPr/>
            </a:pPr>
            <a:endParaRPr lang="en-US" altLang="en-US" dirty="0"/>
          </a:p>
        </p:txBody>
      </p:sp>
      <p:sp>
        <p:nvSpPr>
          <p:cNvPr id="6" name="Slide Number Placeholder 5"/>
          <p:cNvSpPr>
            <a:spLocks noGrp="1"/>
          </p:cNvSpPr>
          <p:nvPr>
            <p:ph type="sldNum" sz="quarter" idx="12"/>
          </p:nvPr>
        </p:nvSpPr>
        <p:spPr/>
        <p:txBody>
          <a:bodyPr/>
          <a:lstStyle>
            <a:lvl1pPr defTabSz="913946" eaLnBrk="0" hangingPunct="0">
              <a:defRPr u="sng" smtClean="0">
                <a:latin typeface="Arial" pitchFamily="34" charset="0"/>
              </a:defRPr>
            </a:lvl1pPr>
          </a:lstStyle>
          <a:p>
            <a:pPr>
              <a:defRPr/>
            </a:pPr>
            <a:fld id="{844EF860-36AC-47BD-87C7-22790B53A405}" type="slidenum">
              <a:rPr lang="en-US" altLang="en-US"/>
              <a:pPr>
                <a:defRPr/>
              </a:pPr>
              <a:t>‹#›</a:t>
            </a:fld>
            <a:endParaRPr lang="en-US" altLang="en-US" dirty="0"/>
          </a:p>
        </p:txBody>
      </p:sp>
    </p:spTree>
    <p:extLst>
      <p:ext uri="{BB962C8B-B14F-4D97-AF65-F5344CB8AC3E}">
        <p14:creationId xmlns:p14="http://schemas.microsoft.com/office/powerpoint/2010/main" val="394429805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3946" eaLnBrk="0" hangingPunct="0">
              <a:defRPr u="sng" smtClean="0">
                <a:latin typeface="Arial" pitchFamily="34" charset="0"/>
              </a:defRPr>
            </a:lvl1pPr>
          </a:lstStyle>
          <a:p>
            <a:pPr>
              <a:defRPr/>
            </a:pPr>
            <a:fld id="{AAA8B2E4-B01B-41F4-9589-86F4AEA826D1}" type="datetime1">
              <a:rPr lang="en-US" altLang="en-US"/>
              <a:pPr>
                <a:defRPr/>
              </a:pPr>
              <a:t>4/29/2016</a:t>
            </a:fld>
            <a:endParaRPr lang="en-US" altLang="en-US" dirty="0"/>
          </a:p>
        </p:txBody>
      </p:sp>
      <p:sp>
        <p:nvSpPr>
          <p:cNvPr id="5" name="Footer Placeholder 4"/>
          <p:cNvSpPr>
            <a:spLocks noGrp="1"/>
          </p:cNvSpPr>
          <p:nvPr>
            <p:ph type="ftr" sz="quarter" idx="11"/>
            <p:custDataLst>
              <p:tags r:id="rId2"/>
            </p:custDataLst>
          </p:nvPr>
        </p:nvSpPr>
        <p:spPr/>
        <p:txBody>
          <a:bodyPr/>
          <a:lstStyle>
            <a:lvl1pPr defTabSz="913946" eaLnBrk="0" hangingPunct="0">
              <a:defRPr u="sng" smtClean="0">
                <a:latin typeface="Arial" pitchFamily="34" charset="0"/>
              </a:defRPr>
            </a:lvl1pPr>
          </a:lstStyle>
          <a:p>
            <a:pPr>
              <a:defRPr/>
            </a:pPr>
            <a:endParaRPr lang="en-US" altLang="en-US" dirty="0"/>
          </a:p>
        </p:txBody>
      </p:sp>
      <p:sp>
        <p:nvSpPr>
          <p:cNvPr id="6" name="Slide Number Placeholder 5"/>
          <p:cNvSpPr>
            <a:spLocks noGrp="1"/>
          </p:cNvSpPr>
          <p:nvPr>
            <p:ph type="sldNum" sz="quarter" idx="12"/>
            <p:custDataLst>
              <p:tags r:id="rId3"/>
            </p:custDataLst>
          </p:nvPr>
        </p:nvSpPr>
        <p:spPr/>
        <p:txBody>
          <a:bodyPr/>
          <a:lstStyle>
            <a:lvl1pPr defTabSz="913946" eaLnBrk="0" hangingPunct="0">
              <a:defRPr u="sng" smtClean="0">
                <a:latin typeface="Arial" pitchFamily="34" charset="0"/>
              </a:defRPr>
            </a:lvl1pPr>
          </a:lstStyle>
          <a:p>
            <a:pPr>
              <a:defRPr/>
            </a:pPr>
            <a:fld id="{5FFAC843-7620-4535-BB68-C4DABFCAC9E0}" type="slidenum">
              <a:rPr lang="en-US" altLang="en-US"/>
              <a:pPr>
                <a:defRPr/>
              </a:pPr>
              <a:t>‹#›</a:t>
            </a:fld>
            <a:endParaRPr lang="en-US" altLang="en-US" dirty="0"/>
          </a:p>
        </p:txBody>
      </p:sp>
    </p:spTree>
    <p:extLst>
      <p:ext uri="{BB962C8B-B14F-4D97-AF65-F5344CB8AC3E}">
        <p14:creationId xmlns:p14="http://schemas.microsoft.com/office/powerpoint/2010/main" val="96387672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995"/>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6963" indent="0">
              <a:buNone/>
              <a:defRPr sz="1900">
                <a:solidFill>
                  <a:schemeClr val="tx1">
                    <a:tint val="75000"/>
                  </a:schemeClr>
                </a:solidFill>
              </a:defRPr>
            </a:lvl2pPr>
            <a:lvl3pPr marL="913946" indent="0">
              <a:buNone/>
              <a:defRPr sz="1600">
                <a:solidFill>
                  <a:schemeClr val="tx1">
                    <a:tint val="75000"/>
                  </a:schemeClr>
                </a:solidFill>
              </a:defRPr>
            </a:lvl3pPr>
            <a:lvl4pPr marL="1370920" indent="0">
              <a:buNone/>
              <a:defRPr sz="1500">
                <a:solidFill>
                  <a:schemeClr val="tx1">
                    <a:tint val="75000"/>
                  </a:schemeClr>
                </a:solidFill>
              </a:defRPr>
            </a:lvl4pPr>
            <a:lvl5pPr marL="1827893" indent="0">
              <a:buNone/>
              <a:defRPr sz="1500">
                <a:solidFill>
                  <a:schemeClr val="tx1">
                    <a:tint val="75000"/>
                  </a:schemeClr>
                </a:solidFill>
              </a:defRPr>
            </a:lvl5pPr>
            <a:lvl6pPr marL="2284878" indent="0">
              <a:buNone/>
              <a:defRPr sz="1500">
                <a:solidFill>
                  <a:schemeClr val="tx1">
                    <a:tint val="75000"/>
                  </a:schemeClr>
                </a:solidFill>
              </a:defRPr>
            </a:lvl6pPr>
            <a:lvl7pPr marL="2741838" indent="0">
              <a:buNone/>
              <a:defRPr sz="1500">
                <a:solidFill>
                  <a:schemeClr val="tx1">
                    <a:tint val="75000"/>
                  </a:schemeClr>
                </a:solidFill>
              </a:defRPr>
            </a:lvl7pPr>
            <a:lvl8pPr marL="3198800" indent="0">
              <a:buNone/>
              <a:defRPr sz="1500">
                <a:solidFill>
                  <a:schemeClr val="tx1">
                    <a:tint val="75000"/>
                  </a:schemeClr>
                </a:solidFill>
              </a:defRPr>
            </a:lvl8pPr>
            <a:lvl9pPr marL="3655763" indent="0">
              <a:buNone/>
              <a:defRPr sz="15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3946" eaLnBrk="0" hangingPunct="0">
              <a:defRPr u="sng" smtClean="0">
                <a:latin typeface="Arial" pitchFamily="34" charset="0"/>
              </a:defRPr>
            </a:lvl1pPr>
          </a:lstStyle>
          <a:p>
            <a:pPr>
              <a:defRPr/>
            </a:pPr>
            <a:fld id="{36EA5184-E6F8-4188-BB78-DFBA382284AA}" type="datetime1">
              <a:rPr lang="en-US" altLang="en-US"/>
              <a:pPr>
                <a:defRPr/>
              </a:pPr>
              <a:t>4/29/2016</a:t>
            </a:fld>
            <a:endParaRPr lang="en-US" altLang="en-US" dirty="0"/>
          </a:p>
        </p:txBody>
      </p:sp>
      <p:sp>
        <p:nvSpPr>
          <p:cNvPr id="5" name="Footer Placeholder 4"/>
          <p:cNvSpPr>
            <a:spLocks noGrp="1"/>
          </p:cNvSpPr>
          <p:nvPr>
            <p:ph type="ftr" sz="quarter" idx="11"/>
          </p:nvPr>
        </p:nvSpPr>
        <p:spPr/>
        <p:txBody>
          <a:bodyPr/>
          <a:lstStyle>
            <a:lvl1pPr defTabSz="913946" eaLnBrk="0" hangingPunct="0">
              <a:defRPr u="sng" smtClean="0">
                <a:latin typeface="Arial" pitchFamily="34" charset="0"/>
              </a:defRPr>
            </a:lvl1pPr>
          </a:lstStyle>
          <a:p>
            <a:pPr>
              <a:defRPr/>
            </a:pPr>
            <a:endParaRPr lang="en-US" altLang="en-US" dirty="0"/>
          </a:p>
        </p:txBody>
      </p:sp>
      <p:sp>
        <p:nvSpPr>
          <p:cNvPr id="6" name="Slide Number Placeholder 5"/>
          <p:cNvSpPr>
            <a:spLocks noGrp="1"/>
          </p:cNvSpPr>
          <p:nvPr>
            <p:ph type="sldNum" sz="quarter" idx="12"/>
          </p:nvPr>
        </p:nvSpPr>
        <p:spPr/>
        <p:txBody>
          <a:bodyPr/>
          <a:lstStyle>
            <a:lvl1pPr defTabSz="913946" eaLnBrk="0" hangingPunct="0">
              <a:defRPr u="sng" smtClean="0">
                <a:latin typeface="Arial" pitchFamily="34" charset="0"/>
              </a:defRPr>
            </a:lvl1pPr>
          </a:lstStyle>
          <a:p>
            <a:pPr>
              <a:defRPr/>
            </a:pPr>
            <a:fld id="{0C52F054-5FF3-43E1-83BC-702D5EB8995A}" type="slidenum">
              <a:rPr lang="en-US" altLang="en-US"/>
              <a:pPr>
                <a:defRPr/>
              </a:pPr>
              <a:t>‹#›</a:t>
            </a:fld>
            <a:endParaRPr lang="en-US" altLang="en-US" dirty="0"/>
          </a:p>
        </p:txBody>
      </p:sp>
    </p:spTree>
    <p:extLst>
      <p:ext uri="{BB962C8B-B14F-4D97-AF65-F5344CB8AC3E}">
        <p14:creationId xmlns:p14="http://schemas.microsoft.com/office/powerpoint/2010/main" val="88366484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3946" eaLnBrk="0" hangingPunct="0">
              <a:defRPr u="sng" smtClean="0">
                <a:latin typeface="Arial" pitchFamily="34" charset="0"/>
              </a:defRPr>
            </a:lvl1pPr>
          </a:lstStyle>
          <a:p>
            <a:pPr>
              <a:defRPr/>
            </a:pPr>
            <a:fld id="{9CED12AF-1F1F-4043-AD77-290FF18E766F}" type="datetime1">
              <a:rPr lang="en-US" altLang="en-US"/>
              <a:pPr>
                <a:defRPr/>
              </a:pPr>
              <a:t>4/29/2016</a:t>
            </a:fld>
            <a:endParaRPr lang="en-US" altLang="en-US" dirty="0"/>
          </a:p>
        </p:txBody>
      </p:sp>
      <p:sp>
        <p:nvSpPr>
          <p:cNvPr id="6" name="Footer Placeholder 5"/>
          <p:cNvSpPr>
            <a:spLocks noGrp="1"/>
          </p:cNvSpPr>
          <p:nvPr>
            <p:ph type="ftr" sz="quarter" idx="11"/>
          </p:nvPr>
        </p:nvSpPr>
        <p:spPr/>
        <p:txBody>
          <a:bodyPr/>
          <a:lstStyle>
            <a:lvl1pPr defTabSz="913946" eaLnBrk="0" hangingPunct="0">
              <a:defRPr u="sng" smtClean="0">
                <a:latin typeface="Arial" pitchFamily="34" charset="0"/>
              </a:defRPr>
            </a:lvl1pPr>
          </a:lstStyle>
          <a:p>
            <a:pPr>
              <a:defRPr/>
            </a:pPr>
            <a:endParaRPr lang="en-US" altLang="en-US" dirty="0"/>
          </a:p>
        </p:txBody>
      </p:sp>
      <p:sp>
        <p:nvSpPr>
          <p:cNvPr id="7" name="Slide Number Placeholder 6"/>
          <p:cNvSpPr>
            <a:spLocks noGrp="1"/>
          </p:cNvSpPr>
          <p:nvPr>
            <p:ph type="sldNum" sz="quarter" idx="12"/>
          </p:nvPr>
        </p:nvSpPr>
        <p:spPr/>
        <p:txBody>
          <a:bodyPr/>
          <a:lstStyle>
            <a:lvl1pPr defTabSz="913946" eaLnBrk="0" hangingPunct="0">
              <a:defRPr u="sng" smtClean="0">
                <a:latin typeface="Arial" pitchFamily="34" charset="0"/>
              </a:defRPr>
            </a:lvl1pPr>
          </a:lstStyle>
          <a:p>
            <a:pPr>
              <a:defRPr/>
            </a:pPr>
            <a:fld id="{8F752681-2803-4E4D-850B-E9F3CC3F9943}" type="slidenum">
              <a:rPr lang="en-US" altLang="en-US"/>
              <a:pPr>
                <a:defRPr/>
              </a:pPr>
              <a:t>‹#›</a:t>
            </a:fld>
            <a:endParaRPr lang="en-US" altLang="en-US" dirty="0"/>
          </a:p>
        </p:txBody>
      </p:sp>
    </p:spTree>
    <p:extLst>
      <p:ext uri="{BB962C8B-B14F-4D97-AF65-F5344CB8AC3E}">
        <p14:creationId xmlns:p14="http://schemas.microsoft.com/office/powerpoint/2010/main" val="379137634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797" y="1535117"/>
            <a:ext cx="5386917" cy="639763"/>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797"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859" y="1535117"/>
            <a:ext cx="5389033" cy="639763"/>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859"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3946" eaLnBrk="0" hangingPunct="0">
              <a:defRPr u="sng" smtClean="0">
                <a:latin typeface="Arial" pitchFamily="34" charset="0"/>
              </a:defRPr>
            </a:lvl1pPr>
          </a:lstStyle>
          <a:p>
            <a:pPr>
              <a:defRPr/>
            </a:pPr>
            <a:fld id="{B6D7B95F-B67E-41A3-8A61-56FDE0E06E47}" type="datetime1">
              <a:rPr lang="en-US" altLang="en-US"/>
              <a:pPr>
                <a:defRPr/>
              </a:pPr>
              <a:t>4/29/2016</a:t>
            </a:fld>
            <a:endParaRPr lang="en-US" altLang="en-US" dirty="0"/>
          </a:p>
        </p:txBody>
      </p:sp>
      <p:sp>
        <p:nvSpPr>
          <p:cNvPr id="8" name="Footer Placeholder 7"/>
          <p:cNvSpPr>
            <a:spLocks noGrp="1"/>
          </p:cNvSpPr>
          <p:nvPr>
            <p:ph type="ftr" sz="quarter" idx="11"/>
          </p:nvPr>
        </p:nvSpPr>
        <p:spPr/>
        <p:txBody>
          <a:bodyPr/>
          <a:lstStyle>
            <a:lvl1pPr defTabSz="913946" eaLnBrk="0" hangingPunct="0">
              <a:defRPr u="sng" smtClean="0">
                <a:latin typeface="Arial" pitchFamily="34" charset="0"/>
              </a:defRPr>
            </a:lvl1pPr>
          </a:lstStyle>
          <a:p>
            <a:pPr>
              <a:defRPr/>
            </a:pPr>
            <a:endParaRPr lang="en-US" altLang="en-US" dirty="0"/>
          </a:p>
        </p:txBody>
      </p:sp>
      <p:sp>
        <p:nvSpPr>
          <p:cNvPr id="9" name="Slide Number Placeholder 8"/>
          <p:cNvSpPr>
            <a:spLocks noGrp="1"/>
          </p:cNvSpPr>
          <p:nvPr>
            <p:ph type="sldNum" sz="quarter" idx="12"/>
          </p:nvPr>
        </p:nvSpPr>
        <p:spPr/>
        <p:txBody>
          <a:bodyPr/>
          <a:lstStyle>
            <a:lvl1pPr defTabSz="913946" eaLnBrk="0" hangingPunct="0">
              <a:defRPr u="sng" smtClean="0">
                <a:latin typeface="Arial" pitchFamily="34" charset="0"/>
              </a:defRPr>
            </a:lvl1pPr>
          </a:lstStyle>
          <a:p>
            <a:pPr>
              <a:defRPr/>
            </a:pPr>
            <a:fld id="{EE63A6A6-8B7B-4AA1-9292-05C09917D9BD}" type="slidenum">
              <a:rPr lang="en-US" altLang="en-US"/>
              <a:pPr>
                <a:defRPr/>
              </a:pPr>
              <a:t>‹#›</a:t>
            </a:fld>
            <a:endParaRPr lang="en-US" altLang="en-US" dirty="0"/>
          </a:p>
        </p:txBody>
      </p:sp>
    </p:spTree>
    <p:extLst>
      <p:ext uri="{BB962C8B-B14F-4D97-AF65-F5344CB8AC3E}">
        <p14:creationId xmlns:p14="http://schemas.microsoft.com/office/powerpoint/2010/main" val="12263891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321"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3925679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3946" eaLnBrk="0" hangingPunct="0">
              <a:defRPr u="sng" smtClean="0">
                <a:latin typeface="Arial" pitchFamily="34" charset="0"/>
              </a:defRPr>
            </a:lvl1pPr>
          </a:lstStyle>
          <a:p>
            <a:pPr>
              <a:defRPr/>
            </a:pPr>
            <a:fld id="{184B8498-ACC0-4E1E-929F-7A717F5C876A}" type="datetime1">
              <a:rPr lang="en-US" altLang="en-US"/>
              <a:pPr>
                <a:defRPr/>
              </a:pPr>
              <a:t>4/29/2016</a:t>
            </a:fld>
            <a:endParaRPr lang="en-US" altLang="en-US" dirty="0"/>
          </a:p>
        </p:txBody>
      </p:sp>
      <p:sp>
        <p:nvSpPr>
          <p:cNvPr id="4" name="Footer Placeholder 3"/>
          <p:cNvSpPr>
            <a:spLocks noGrp="1"/>
          </p:cNvSpPr>
          <p:nvPr>
            <p:ph type="ftr" sz="quarter" idx="11"/>
          </p:nvPr>
        </p:nvSpPr>
        <p:spPr/>
        <p:txBody>
          <a:bodyPr/>
          <a:lstStyle>
            <a:lvl1pPr defTabSz="913946" eaLnBrk="0" hangingPunct="0">
              <a:defRPr u="sng" smtClean="0">
                <a:latin typeface="Arial" pitchFamily="34" charset="0"/>
              </a:defRPr>
            </a:lvl1pPr>
          </a:lstStyle>
          <a:p>
            <a:pPr>
              <a:defRPr/>
            </a:pPr>
            <a:endParaRPr lang="en-US" altLang="en-US" dirty="0"/>
          </a:p>
        </p:txBody>
      </p:sp>
      <p:sp>
        <p:nvSpPr>
          <p:cNvPr id="5" name="Slide Number Placeholder 4"/>
          <p:cNvSpPr>
            <a:spLocks noGrp="1"/>
          </p:cNvSpPr>
          <p:nvPr>
            <p:ph type="sldNum" sz="quarter" idx="12"/>
          </p:nvPr>
        </p:nvSpPr>
        <p:spPr/>
        <p:txBody>
          <a:bodyPr/>
          <a:lstStyle>
            <a:lvl1pPr defTabSz="913946" eaLnBrk="0" hangingPunct="0">
              <a:defRPr u="sng" smtClean="0">
                <a:latin typeface="Arial" pitchFamily="34" charset="0"/>
              </a:defRPr>
            </a:lvl1pPr>
          </a:lstStyle>
          <a:p>
            <a:pPr>
              <a:defRPr/>
            </a:pPr>
            <a:fld id="{AC9DA478-F668-4366-89B1-D7A3558BD4C6}" type="slidenum">
              <a:rPr lang="en-US" altLang="en-US"/>
              <a:pPr>
                <a:defRPr/>
              </a:pPr>
              <a:t>‹#›</a:t>
            </a:fld>
            <a:endParaRPr lang="en-US" altLang="en-US" dirty="0"/>
          </a:p>
        </p:txBody>
      </p:sp>
    </p:spTree>
    <p:extLst>
      <p:ext uri="{BB962C8B-B14F-4D97-AF65-F5344CB8AC3E}">
        <p14:creationId xmlns:p14="http://schemas.microsoft.com/office/powerpoint/2010/main" val="102822747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3946" eaLnBrk="0" hangingPunct="0">
              <a:defRPr u="sng" smtClean="0">
                <a:latin typeface="Arial" pitchFamily="34" charset="0"/>
              </a:defRPr>
            </a:lvl1pPr>
          </a:lstStyle>
          <a:p>
            <a:pPr>
              <a:defRPr/>
            </a:pPr>
            <a:fld id="{E872AB33-D693-4306-B72E-33BFFC84D2F8}" type="datetime1">
              <a:rPr lang="en-US" altLang="en-US"/>
              <a:pPr>
                <a:defRPr/>
              </a:pPr>
              <a:t>4/29/2016</a:t>
            </a:fld>
            <a:endParaRPr lang="en-US" altLang="en-US" dirty="0"/>
          </a:p>
        </p:txBody>
      </p:sp>
      <p:sp>
        <p:nvSpPr>
          <p:cNvPr id="3" name="Footer Placeholder 2"/>
          <p:cNvSpPr>
            <a:spLocks noGrp="1"/>
          </p:cNvSpPr>
          <p:nvPr>
            <p:ph type="ftr" sz="quarter" idx="11"/>
          </p:nvPr>
        </p:nvSpPr>
        <p:spPr/>
        <p:txBody>
          <a:bodyPr/>
          <a:lstStyle>
            <a:lvl1pPr defTabSz="913946" eaLnBrk="0" hangingPunct="0">
              <a:defRPr u="sng" smtClean="0">
                <a:latin typeface="Arial" pitchFamily="34" charset="0"/>
              </a:defRPr>
            </a:lvl1pPr>
          </a:lstStyle>
          <a:p>
            <a:pPr>
              <a:defRPr/>
            </a:pPr>
            <a:endParaRPr lang="en-US" altLang="en-US" dirty="0"/>
          </a:p>
        </p:txBody>
      </p:sp>
      <p:sp>
        <p:nvSpPr>
          <p:cNvPr id="4" name="Slide Number Placeholder 3"/>
          <p:cNvSpPr>
            <a:spLocks noGrp="1"/>
          </p:cNvSpPr>
          <p:nvPr>
            <p:ph type="sldNum" sz="quarter" idx="12"/>
          </p:nvPr>
        </p:nvSpPr>
        <p:spPr/>
        <p:txBody>
          <a:bodyPr/>
          <a:lstStyle>
            <a:lvl1pPr defTabSz="913946" eaLnBrk="0" hangingPunct="0">
              <a:defRPr u="sng" smtClean="0">
                <a:latin typeface="Arial" pitchFamily="34" charset="0"/>
              </a:defRPr>
            </a:lvl1pPr>
          </a:lstStyle>
          <a:p>
            <a:pPr>
              <a:defRPr/>
            </a:pPr>
            <a:fld id="{B906107C-E290-42A5-8B48-FBFC0D6AAF3E}" type="slidenum">
              <a:rPr lang="en-US" altLang="en-US"/>
              <a:pPr>
                <a:defRPr/>
              </a:pPr>
              <a:t>‹#›</a:t>
            </a:fld>
            <a:endParaRPr lang="en-US" altLang="en-US" dirty="0"/>
          </a:p>
        </p:txBody>
      </p:sp>
    </p:spTree>
    <p:extLst>
      <p:ext uri="{BB962C8B-B14F-4D97-AF65-F5344CB8AC3E}">
        <p14:creationId xmlns:p14="http://schemas.microsoft.com/office/powerpoint/2010/main" val="22707703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210"/>
            <a:ext cx="4011084"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67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500"/>
            </a:lvl1pPr>
            <a:lvl2pPr marL="456963" indent="0">
              <a:buNone/>
              <a:defRPr sz="1200"/>
            </a:lvl2pPr>
            <a:lvl3pPr marL="913946" indent="0">
              <a:buNone/>
              <a:defRPr sz="1100"/>
            </a:lvl3pPr>
            <a:lvl4pPr marL="1370920" indent="0">
              <a:buNone/>
              <a:defRPr sz="900"/>
            </a:lvl4pPr>
            <a:lvl5pPr marL="1827893" indent="0">
              <a:buNone/>
              <a:defRPr sz="900"/>
            </a:lvl5pPr>
            <a:lvl6pPr marL="2284878" indent="0">
              <a:buNone/>
              <a:defRPr sz="900"/>
            </a:lvl6pPr>
            <a:lvl7pPr marL="2741838" indent="0">
              <a:buNone/>
              <a:defRPr sz="900"/>
            </a:lvl7pPr>
            <a:lvl8pPr marL="3198800" indent="0">
              <a:buNone/>
              <a:defRPr sz="900"/>
            </a:lvl8pPr>
            <a:lvl9pPr marL="365576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3946" eaLnBrk="0" hangingPunct="0">
              <a:defRPr u="sng" smtClean="0">
                <a:latin typeface="Arial" pitchFamily="34" charset="0"/>
              </a:defRPr>
            </a:lvl1pPr>
          </a:lstStyle>
          <a:p>
            <a:pPr>
              <a:defRPr/>
            </a:pPr>
            <a:fld id="{6C77DC6C-084C-40BE-8AAD-0C4B2B9BBC2F}" type="datetime1">
              <a:rPr lang="en-US" altLang="en-US"/>
              <a:pPr>
                <a:defRPr/>
              </a:pPr>
              <a:t>4/29/2016</a:t>
            </a:fld>
            <a:endParaRPr lang="en-US" altLang="en-US" dirty="0"/>
          </a:p>
        </p:txBody>
      </p:sp>
      <p:sp>
        <p:nvSpPr>
          <p:cNvPr id="6" name="Footer Placeholder 5"/>
          <p:cNvSpPr>
            <a:spLocks noGrp="1"/>
          </p:cNvSpPr>
          <p:nvPr>
            <p:ph type="ftr" sz="quarter" idx="11"/>
          </p:nvPr>
        </p:nvSpPr>
        <p:spPr/>
        <p:txBody>
          <a:bodyPr/>
          <a:lstStyle>
            <a:lvl1pPr defTabSz="913946" eaLnBrk="0" hangingPunct="0">
              <a:defRPr u="sng" smtClean="0">
                <a:latin typeface="Arial" pitchFamily="34" charset="0"/>
              </a:defRPr>
            </a:lvl1pPr>
          </a:lstStyle>
          <a:p>
            <a:pPr>
              <a:defRPr/>
            </a:pPr>
            <a:endParaRPr lang="en-US" altLang="en-US" dirty="0"/>
          </a:p>
        </p:txBody>
      </p:sp>
      <p:sp>
        <p:nvSpPr>
          <p:cNvPr id="7" name="Slide Number Placeholder 6"/>
          <p:cNvSpPr>
            <a:spLocks noGrp="1"/>
          </p:cNvSpPr>
          <p:nvPr>
            <p:ph type="sldNum" sz="quarter" idx="12"/>
          </p:nvPr>
        </p:nvSpPr>
        <p:spPr/>
        <p:txBody>
          <a:bodyPr/>
          <a:lstStyle>
            <a:lvl1pPr defTabSz="913946" eaLnBrk="0" hangingPunct="0">
              <a:defRPr u="sng" smtClean="0">
                <a:latin typeface="Arial" pitchFamily="34" charset="0"/>
              </a:defRPr>
            </a:lvl1pPr>
          </a:lstStyle>
          <a:p>
            <a:pPr>
              <a:defRPr/>
            </a:pPr>
            <a:fld id="{DA25BA38-4F4D-417A-BC9C-4415C2F594B4}" type="slidenum">
              <a:rPr lang="en-US" altLang="en-US"/>
              <a:pPr>
                <a:defRPr/>
              </a:pPr>
              <a:t>‹#›</a:t>
            </a:fld>
            <a:endParaRPr lang="en-US" altLang="en-US" dirty="0"/>
          </a:p>
        </p:txBody>
      </p:sp>
    </p:spTree>
    <p:extLst>
      <p:ext uri="{BB962C8B-B14F-4D97-AF65-F5344CB8AC3E}">
        <p14:creationId xmlns:p14="http://schemas.microsoft.com/office/powerpoint/2010/main" val="182706463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913" y="4801151"/>
            <a:ext cx="73152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913" y="612775"/>
            <a:ext cx="7315200" cy="4114800"/>
          </a:xfrm>
        </p:spPr>
        <p:txBody>
          <a:bodyPr rtlCol="0">
            <a:normAutofit/>
          </a:bodyPr>
          <a:lstStyle>
            <a:lvl1pPr marL="0" indent="0">
              <a:buNone/>
              <a:defRPr sz="3200"/>
            </a:lvl1pPr>
            <a:lvl2pPr marL="456963" indent="0">
              <a:buNone/>
              <a:defRPr sz="2800"/>
            </a:lvl2pPr>
            <a:lvl3pPr marL="913946" indent="0">
              <a:buNone/>
              <a:defRPr sz="2400"/>
            </a:lvl3pPr>
            <a:lvl4pPr marL="1370920" indent="0">
              <a:buNone/>
              <a:defRPr sz="2000"/>
            </a:lvl4pPr>
            <a:lvl5pPr marL="1827893" indent="0">
              <a:buNone/>
              <a:defRPr sz="2000"/>
            </a:lvl5pPr>
            <a:lvl6pPr marL="2284878" indent="0">
              <a:buNone/>
              <a:defRPr sz="2000"/>
            </a:lvl6pPr>
            <a:lvl7pPr marL="2741838" indent="0">
              <a:buNone/>
              <a:defRPr sz="2000"/>
            </a:lvl7pPr>
            <a:lvl8pPr marL="3198800" indent="0">
              <a:buNone/>
              <a:defRPr sz="2000"/>
            </a:lvl8pPr>
            <a:lvl9pPr marL="3655763" indent="0">
              <a:buNone/>
              <a:defRPr sz="2000"/>
            </a:lvl9pPr>
          </a:lstStyle>
          <a:p>
            <a:pPr lvl="0"/>
            <a:r>
              <a:rPr lang="en-US" noProof="0" dirty="0" smtClean="0"/>
              <a:t>Drag picture to placeholder or click icon to add</a:t>
            </a:r>
            <a:endParaRPr lang="en-US" noProof="0" dirty="0"/>
          </a:p>
        </p:txBody>
      </p:sp>
      <p:sp>
        <p:nvSpPr>
          <p:cNvPr id="4" name="Text Placeholder 3"/>
          <p:cNvSpPr>
            <a:spLocks noGrp="1"/>
          </p:cNvSpPr>
          <p:nvPr>
            <p:ph type="body" sz="half" idx="2"/>
          </p:nvPr>
        </p:nvSpPr>
        <p:spPr>
          <a:xfrm>
            <a:off x="2389913" y="5367913"/>
            <a:ext cx="7315200" cy="804863"/>
          </a:xfrm>
        </p:spPr>
        <p:txBody>
          <a:bodyPr/>
          <a:lstStyle>
            <a:lvl1pPr marL="0" indent="0">
              <a:buNone/>
              <a:defRPr sz="1500"/>
            </a:lvl1pPr>
            <a:lvl2pPr marL="456963" indent="0">
              <a:buNone/>
              <a:defRPr sz="1200"/>
            </a:lvl2pPr>
            <a:lvl3pPr marL="913946" indent="0">
              <a:buNone/>
              <a:defRPr sz="1100"/>
            </a:lvl3pPr>
            <a:lvl4pPr marL="1370920" indent="0">
              <a:buNone/>
              <a:defRPr sz="900"/>
            </a:lvl4pPr>
            <a:lvl5pPr marL="1827893" indent="0">
              <a:buNone/>
              <a:defRPr sz="900"/>
            </a:lvl5pPr>
            <a:lvl6pPr marL="2284878" indent="0">
              <a:buNone/>
              <a:defRPr sz="900"/>
            </a:lvl6pPr>
            <a:lvl7pPr marL="2741838" indent="0">
              <a:buNone/>
              <a:defRPr sz="900"/>
            </a:lvl7pPr>
            <a:lvl8pPr marL="3198800" indent="0">
              <a:buNone/>
              <a:defRPr sz="900"/>
            </a:lvl8pPr>
            <a:lvl9pPr marL="365576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3946" eaLnBrk="0" hangingPunct="0">
              <a:defRPr u="sng" smtClean="0">
                <a:latin typeface="Arial" pitchFamily="34" charset="0"/>
              </a:defRPr>
            </a:lvl1pPr>
          </a:lstStyle>
          <a:p>
            <a:pPr>
              <a:defRPr/>
            </a:pPr>
            <a:fld id="{AFB7C7E1-B5F6-4B99-9A84-9A24D68BAA55}" type="datetime1">
              <a:rPr lang="en-US" altLang="en-US"/>
              <a:pPr>
                <a:defRPr/>
              </a:pPr>
              <a:t>4/29/2016</a:t>
            </a:fld>
            <a:endParaRPr lang="en-US" altLang="en-US" dirty="0"/>
          </a:p>
        </p:txBody>
      </p:sp>
      <p:sp>
        <p:nvSpPr>
          <p:cNvPr id="6" name="Footer Placeholder 5"/>
          <p:cNvSpPr>
            <a:spLocks noGrp="1"/>
          </p:cNvSpPr>
          <p:nvPr>
            <p:ph type="ftr" sz="quarter" idx="11"/>
          </p:nvPr>
        </p:nvSpPr>
        <p:spPr/>
        <p:txBody>
          <a:bodyPr/>
          <a:lstStyle>
            <a:lvl1pPr defTabSz="913946" eaLnBrk="0" hangingPunct="0">
              <a:defRPr u="sng" smtClean="0">
                <a:latin typeface="Arial" pitchFamily="34" charset="0"/>
              </a:defRPr>
            </a:lvl1pPr>
          </a:lstStyle>
          <a:p>
            <a:pPr>
              <a:defRPr/>
            </a:pPr>
            <a:endParaRPr lang="en-US" altLang="en-US" dirty="0"/>
          </a:p>
        </p:txBody>
      </p:sp>
      <p:sp>
        <p:nvSpPr>
          <p:cNvPr id="7" name="Slide Number Placeholder 6"/>
          <p:cNvSpPr>
            <a:spLocks noGrp="1"/>
          </p:cNvSpPr>
          <p:nvPr>
            <p:ph type="sldNum" sz="quarter" idx="12"/>
          </p:nvPr>
        </p:nvSpPr>
        <p:spPr/>
        <p:txBody>
          <a:bodyPr/>
          <a:lstStyle>
            <a:lvl1pPr defTabSz="913946" eaLnBrk="0" hangingPunct="0">
              <a:defRPr u="sng" smtClean="0">
                <a:latin typeface="Arial" pitchFamily="34" charset="0"/>
              </a:defRPr>
            </a:lvl1pPr>
          </a:lstStyle>
          <a:p>
            <a:pPr>
              <a:defRPr/>
            </a:pPr>
            <a:fld id="{0FB638B7-62E9-4E4C-BB45-BDEC98057676}" type="slidenum">
              <a:rPr lang="en-US" altLang="en-US"/>
              <a:pPr>
                <a:defRPr/>
              </a:pPr>
              <a:t>‹#›</a:t>
            </a:fld>
            <a:endParaRPr lang="en-US" altLang="en-US" dirty="0"/>
          </a:p>
        </p:txBody>
      </p:sp>
    </p:spTree>
    <p:extLst>
      <p:ext uri="{BB962C8B-B14F-4D97-AF65-F5344CB8AC3E}">
        <p14:creationId xmlns:p14="http://schemas.microsoft.com/office/powerpoint/2010/main" val="241119014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3946" eaLnBrk="0" hangingPunct="0">
              <a:defRPr u="sng" smtClean="0">
                <a:latin typeface="Arial" pitchFamily="34" charset="0"/>
              </a:defRPr>
            </a:lvl1pPr>
          </a:lstStyle>
          <a:p>
            <a:pPr>
              <a:defRPr/>
            </a:pPr>
            <a:fld id="{B0D822F9-B899-4A74-AF41-0901AB66B00F}" type="datetime1">
              <a:rPr lang="en-US" altLang="en-US"/>
              <a:pPr>
                <a:defRPr/>
              </a:pPr>
              <a:t>4/29/2016</a:t>
            </a:fld>
            <a:endParaRPr lang="en-US" altLang="en-US" dirty="0"/>
          </a:p>
        </p:txBody>
      </p:sp>
      <p:sp>
        <p:nvSpPr>
          <p:cNvPr id="5" name="Footer Placeholder 4"/>
          <p:cNvSpPr>
            <a:spLocks noGrp="1"/>
          </p:cNvSpPr>
          <p:nvPr>
            <p:ph type="ftr" sz="quarter" idx="11"/>
          </p:nvPr>
        </p:nvSpPr>
        <p:spPr/>
        <p:txBody>
          <a:bodyPr/>
          <a:lstStyle>
            <a:lvl1pPr defTabSz="913946" eaLnBrk="0" hangingPunct="0">
              <a:defRPr u="sng" smtClean="0">
                <a:latin typeface="Arial" pitchFamily="34" charset="0"/>
              </a:defRPr>
            </a:lvl1pPr>
          </a:lstStyle>
          <a:p>
            <a:pPr>
              <a:defRPr/>
            </a:pPr>
            <a:endParaRPr lang="en-US" altLang="en-US" dirty="0"/>
          </a:p>
        </p:txBody>
      </p:sp>
      <p:sp>
        <p:nvSpPr>
          <p:cNvPr id="6" name="Slide Number Placeholder 5"/>
          <p:cNvSpPr>
            <a:spLocks noGrp="1"/>
          </p:cNvSpPr>
          <p:nvPr>
            <p:ph type="sldNum" sz="quarter" idx="12"/>
          </p:nvPr>
        </p:nvSpPr>
        <p:spPr/>
        <p:txBody>
          <a:bodyPr/>
          <a:lstStyle>
            <a:lvl1pPr defTabSz="913946" eaLnBrk="0" hangingPunct="0">
              <a:defRPr u="sng" smtClean="0">
                <a:latin typeface="Arial" pitchFamily="34" charset="0"/>
              </a:defRPr>
            </a:lvl1pPr>
          </a:lstStyle>
          <a:p>
            <a:pPr>
              <a:defRPr/>
            </a:pPr>
            <a:fld id="{B036AF5D-51EA-4F80-BF3A-441314423466}" type="slidenum">
              <a:rPr lang="en-US" altLang="en-US"/>
              <a:pPr>
                <a:defRPr/>
              </a:pPr>
              <a:t>‹#›</a:t>
            </a:fld>
            <a:endParaRPr lang="en-US" altLang="en-US" dirty="0"/>
          </a:p>
        </p:txBody>
      </p:sp>
    </p:spTree>
    <p:extLst>
      <p:ext uri="{BB962C8B-B14F-4D97-AF65-F5344CB8AC3E}">
        <p14:creationId xmlns:p14="http://schemas.microsoft.com/office/powerpoint/2010/main" val="138083416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52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52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3946" eaLnBrk="0" hangingPunct="0">
              <a:defRPr u="sng" smtClean="0">
                <a:latin typeface="Arial" pitchFamily="34" charset="0"/>
              </a:defRPr>
            </a:lvl1pPr>
          </a:lstStyle>
          <a:p>
            <a:pPr>
              <a:defRPr/>
            </a:pPr>
            <a:fld id="{BDFD1565-92CF-4E0C-839B-A1A70040596E}" type="datetime1">
              <a:rPr lang="en-US" altLang="en-US"/>
              <a:pPr>
                <a:defRPr/>
              </a:pPr>
              <a:t>4/29/2016</a:t>
            </a:fld>
            <a:endParaRPr lang="en-US" altLang="en-US" dirty="0"/>
          </a:p>
        </p:txBody>
      </p:sp>
      <p:sp>
        <p:nvSpPr>
          <p:cNvPr id="5" name="Footer Placeholder 4"/>
          <p:cNvSpPr>
            <a:spLocks noGrp="1"/>
          </p:cNvSpPr>
          <p:nvPr>
            <p:ph type="ftr" sz="quarter" idx="11"/>
          </p:nvPr>
        </p:nvSpPr>
        <p:spPr/>
        <p:txBody>
          <a:bodyPr/>
          <a:lstStyle>
            <a:lvl1pPr defTabSz="913946" eaLnBrk="0" hangingPunct="0">
              <a:defRPr u="sng" smtClean="0">
                <a:latin typeface="Arial" pitchFamily="34" charset="0"/>
              </a:defRPr>
            </a:lvl1pPr>
          </a:lstStyle>
          <a:p>
            <a:pPr>
              <a:defRPr/>
            </a:pPr>
            <a:endParaRPr lang="en-US" altLang="en-US" dirty="0"/>
          </a:p>
        </p:txBody>
      </p:sp>
      <p:sp>
        <p:nvSpPr>
          <p:cNvPr id="6" name="Slide Number Placeholder 5"/>
          <p:cNvSpPr>
            <a:spLocks noGrp="1"/>
          </p:cNvSpPr>
          <p:nvPr>
            <p:ph type="sldNum" sz="quarter" idx="12"/>
          </p:nvPr>
        </p:nvSpPr>
        <p:spPr/>
        <p:txBody>
          <a:bodyPr/>
          <a:lstStyle>
            <a:lvl1pPr defTabSz="913946" eaLnBrk="0" hangingPunct="0">
              <a:defRPr u="sng" smtClean="0">
                <a:latin typeface="Arial" pitchFamily="34" charset="0"/>
              </a:defRPr>
            </a:lvl1pPr>
          </a:lstStyle>
          <a:p>
            <a:pPr>
              <a:defRPr/>
            </a:pPr>
            <a:fld id="{3112423E-B3E1-45B1-BC1E-A80E3182FE6F}" type="slidenum">
              <a:rPr lang="en-US" altLang="en-US"/>
              <a:pPr>
                <a:defRPr/>
              </a:pPr>
              <a:t>‹#›</a:t>
            </a:fld>
            <a:endParaRPr lang="en-US" altLang="en-US" dirty="0"/>
          </a:p>
        </p:txBody>
      </p:sp>
    </p:spTree>
    <p:extLst>
      <p:ext uri="{BB962C8B-B14F-4D97-AF65-F5344CB8AC3E}">
        <p14:creationId xmlns:p14="http://schemas.microsoft.com/office/powerpoint/2010/main" val="134946052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597" y="213088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7" y="3886200"/>
            <a:ext cx="8534401"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rPr>
              <a:pPr/>
              <a:t>4/29/2016</a:t>
            </a:fld>
            <a:endParaRPr lang="en-US" dirty="0">
              <a:solidFill>
                <a:srgbClr val="DDDEDD">
                  <a:tint val="75000"/>
                </a:srgbClr>
              </a:solidFill>
            </a:endParaRPr>
          </a:p>
        </p:txBody>
      </p:sp>
      <p:sp>
        <p:nvSpPr>
          <p:cNvPr id="5" name="Footer Placeholder 4"/>
          <p:cNvSpPr>
            <a:spLocks noGrp="1"/>
          </p:cNvSpPr>
          <p:nvPr>
            <p:ph type="ftr" sz="quarter" idx="11"/>
          </p:nvPr>
        </p:nvSpPr>
        <p:spPr/>
        <p:txBody>
          <a:bodyPr/>
          <a:lstStyle/>
          <a:p>
            <a:endParaRPr lang="en-US" dirty="0">
              <a:solidFill>
                <a:srgbClr val="DDDEDD">
                  <a:tint val="75000"/>
                </a:srgbClr>
              </a:solidFill>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dirty="0">
              <a:solidFill>
                <a:srgbClr val="DDDEDD">
                  <a:tint val="75000"/>
                </a:srgbClr>
              </a:solidFill>
            </a:endParaRPr>
          </a:p>
        </p:txBody>
      </p:sp>
    </p:spTree>
    <p:extLst>
      <p:ext uri="{BB962C8B-B14F-4D97-AF65-F5344CB8AC3E}">
        <p14:creationId xmlns:p14="http://schemas.microsoft.com/office/powerpoint/2010/main" val="328946656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rPr>
              <a:pPr/>
              <a:t>4/29/2016</a:t>
            </a:fld>
            <a:endParaRPr lang="en-US" dirty="0">
              <a:solidFill>
                <a:srgbClr val="DDDEDD">
                  <a:tint val="75000"/>
                </a:srgbClr>
              </a:solidFill>
            </a:endParaRPr>
          </a:p>
        </p:txBody>
      </p:sp>
      <p:sp>
        <p:nvSpPr>
          <p:cNvPr id="5" name="Footer Placeholder 4"/>
          <p:cNvSpPr>
            <a:spLocks noGrp="1"/>
          </p:cNvSpPr>
          <p:nvPr>
            <p:ph type="ftr" sz="quarter" idx="11"/>
          </p:nvPr>
        </p:nvSpPr>
        <p:spPr/>
        <p:txBody>
          <a:bodyPr/>
          <a:lstStyle/>
          <a:p>
            <a:endParaRPr lang="en-US" dirty="0">
              <a:solidFill>
                <a:srgbClr val="DDDEDD">
                  <a:tint val="75000"/>
                </a:srgbClr>
              </a:solidFill>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dirty="0">
              <a:solidFill>
                <a:srgbClr val="DDDEDD">
                  <a:tint val="75000"/>
                </a:srgbClr>
              </a:solidFill>
            </a:endParaRPr>
          </a:p>
        </p:txBody>
      </p:sp>
    </p:spTree>
    <p:extLst>
      <p:ext uri="{BB962C8B-B14F-4D97-AF65-F5344CB8AC3E}">
        <p14:creationId xmlns:p14="http://schemas.microsoft.com/office/powerpoint/2010/main" val="372076781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363"/>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rPr>
              <a:pPr/>
              <a:t>4/29/2016</a:t>
            </a:fld>
            <a:endParaRPr lang="en-US" dirty="0">
              <a:solidFill>
                <a:srgbClr val="DDDEDD">
                  <a:tint val="75000"/>
                </a:srgbClr>
              </a:solidFill>
            </a:endParaRPr>
          </a:p>
        </p:txBody>
      </p:sp>
      <p:sp>
        <p:nvSpPr>
          <p:cNvPr id="5" name="Footer Placeholder 4"/>
          <p:cNvSpPr>
            <a:spLocks noGrp="1"/>
          </p:cNvSpPr>
          <p:nvPr>
            <p:ph type="ftr" sz="quarter" idx="11"/>
          </p:nvPr>
        </p:nvSpPr>
        <p:spPr/>
        <p:txBody>
          <a:bodyPr/>
          <a:lstStyle/>
          <a:p>
            <a:endParaRPr lang="en-US" dirty="0">
              <a:solidFill>
                <a:srgbClr val="DDDEDD">
                  <a:tint val="75000"/>
                </a:srgbClr>
              </a:solidFill>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dirty="0">
              <a:solidFill>
                <a:srgbClr val="DDDEDD">
                  <a:tint val="75000"/>
                </a:srgbClr>
              </a:solidFill>
            </a:endParaRPr>
          </a:p>
        </p:txBody>
      </p:sp>
    </p:spTree>
    <p:extLst>
      <p:ext uri="{BB962C8B-B14F-4D97-AF65-F5344CB8AC3E}">
        <p14:creationId xmlns:p14="http://schemas.microsoft.com/office/powerpoint/2010/main" val="106984708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8166C97-7288-2343-82B1-34ED0E7E0891}" type="datetimeFigureOut">
              <a:rPr lang="en-US" smtClean="0">
                <a:solidFill>
                  <a:srgbClr val="DDDEDD">
                    <a:tint val="75000"/>
                  </a:srgbClr>
                </a:solidFill>
              </a:rPr>
              <a:pPr/>
              <a:t>4/29/2016</a:t>
            </a:fld>
            <a:endParaRPr lang="en-US" dirty="0">
              <a:solidFill>
                <a:srgbClr val="DDDEDD">
                  <a:tint val="75000"/>
                </a:srgbClr>
              </a:solidFill>
            </a:endParaRPr>
          </a:p>
        </p:txBody>
      </p:sp>
      <p:sp>
        <p:nvSpPr>
          <p:cNvPr id="6" name="Footer Placeholder 5"/>
          <p:cNvSpPr>
            <a:spLocks noGrp="1"/>
          </p:cNvSpPr>
          <p:nvPr>
            <p:ph type="ftr" sz="quarter" idx="11"/>
          </p:nvPr>
        </p:nvSpPr>
        <p:spPr/>
        <p:txBody>
          <a:bodyPr/>
          <a:lstStyle/>
          <a:p>
            <a:endParaRPr lang="en-US" dirty="0">
              <a:solidFill>
                <a:srgbClr val="DDDEDD">
                  <a:tint val="75000"/>
                </a:srgbClr>
              </a:solidFill>
            </a:endParaRPr>
          </a:p>
        </p:txBody>
      </p:sp>
      <p:sp>
        <p:nvSpPr>
          <p:cNvPr id="7" name="Slide Number Placeholder 6"/>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dirty="0">
              <a:solidFill>
                <a:srgbClr val="DDDEDD">
                  <a:tint val="75000"/>
                </a:srgbClr>
              </a:solidFill>
            </a:endParaRPr>
          </a:p>
        </p:txBody>
      </p:sp>
    </p:spTree>
    <p:extLst>
      <p:ext uri="{BB962C8B-B14F-4D97-AF65-F5344CB8AC3E}">
        <p14:creationId xmlns:p14="http://schemas.microsoft.com/office/powerpoint/2010/main" val="42852442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991" y="1681163"/>
            <a:ext cx="5157787" cy="823912"/>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991"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8132810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797"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797"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1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1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8166C97-7288-2343-82B1-34ED0E7E0891}" type="datetimeFigureOut">
              <a:rPr lang="en-US" smtClean="0">
                <a:solidFill>
                  <a:srgbClr val="DDDEDD">
                    <a:tint val="75000"/>
                  </a:srgbClr>
                </a:solidFill>
              </a:rPr>
              <a:pPr/>
              <a:t>4/29/2016</a:t>
            </a:fld>
            <a:endParaRPr lang="en-US" dirty="0">
              <a:solidFill>
                <a:srgbClr val="DDDEDD">
                  <a:tint val="75000"/>
                </a:srgbClr>
              </a:solidFill>
            </a:endParaRPr>
          </a:p>
        </p:txBody>
      </p:sp>
      <p:sp>
        <p:nvSpPr>
          <p:cNvPr id="8" name="Footer Placeholder 7"/>
          <p:cNvSpPr>
            <a:spLocks noGrp="1"/>
          </p:cNvSpPr>
          <p:nvPr>
            <p:ph type="ftr" sz="quarter" idx="11"/>
          </p:nvPr>
        </p:nvSpPr>
        <p:spPr/>
        <p:txBody>
          <a:bodyPr/>
          <a:lstStyle/>
          <a:p>
            <a:endParaRPr lang="en-US" dirty="0">
              <a:solidFill>
                <a:srgbClr val="DDDEDD">
                  <a:tint val="75000"/>
                </a:srgbClr>
              </a:solidFill>
            </a:endParaRPr>
          </a:p>
        </p:txBody>
      </p:sp>
      <p:sp>
        <p:nvSpPr>
          <p:cNvPr id="9" name="Slide Number Placeholder 8"/>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dirty="0">
              <a:solidFill>
                <a:srgbClr val="DDDEDD">
                  <a:tint val="75000"/>
                </a:srgbClr>
              </a:solidFill>
            </a:endParaRPr>
          </a:p>
        </p:txBody>
      </p:sp>
    </p:spTree>
    <p:extLst>
      <p:ext uri="{BB962C8B-B14F-4D97-AF65-F5344CB8AC3E}">
        <p14:creationId xmlns:p14="http://schemas.microsoft.com/office/powerpoint/2010/main" val="62724408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8166C97-7288-2343-82B1-34ED0E7E0891}" type="datetimeFigureOut">
              <a:rPr lang="en-US" smtClean="0">
                <a:solidFill>
                  <a:srgbClr val="DDDEDD">
                    <a:tint val="75000"/>
                  </a:srgbClr>
                </a:solidFill>
              </a:rPr>
              <a:pPr/>
              <a:t>4/29/2016</a:t>
            </a:fld>
            <a:endParaRPr lang="en-US" dirty="0">
              <a:solidFill>
                <a:srgbClr val="DDDEDD">
                  <a:tint val="75000"/>
                </a:srgbClr>
              </a:solidFill>
            </a:endParaRPr>
          </a:p>
        </p:txBody>
      </p:sp>
      <p:sp>
        <p:nvSpPr>
          <p:cNvPr id="4" name="Footer Placeholder 3"/>
          <p:cNvSpPr>
            <a:spLocks noGrp="1"/>
          </p:cNvSpPr>
          <p:nvPr>
            <p:ph type="ftr" sz="quarter" idx="11"/>
          </p:nvPr>
        </p:nvSpPr>
        <p:spPr/>
        <p:txBody>
          <a:bodyPr/>
          <a:lstStyle/>
          <a:p>
            <a:endParaRPr lang="en-US" dirty="0">
              <a:solidFill>
                <a:srgbClr val="DDDEDD">
                  <a:tint val="75000"/>
                </a:srgbClr>
              </a:solidFill>
            </a:endParaRPr>
          </a:p>
        </p:txBody>
      </p:sp>
      <p:sp>
        <p:nvSpPr>
          <p:cNvPr id="5" name="Slide Number Placeholder 4"/>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dirty="0">
              <a:solidFill>
                <a:srgbClr val="DDDEDD">
                  <a:tint val="75000"/>
                </a:srgbClr>
              </a:solidFill>
            </a:endParaRPr>
          </a:p>
        </p:txBody>
      </p:sp>
    </p:spTree>
    <p:extLst>
      <p:ext uri="{BB962C8B-B14F-4D97-AF65-F5344CB8AC3E}">
        <p14:creationId xmlns:p14="http://schemas.microsoft.com/office/powerpoint/2010/main" val="72890333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166C97-7288-2343-82B1-34ED0E7E0891}" type="datetimeFigureOut">
              <a:rPr lang="en-US" smtClean="0">
                <a:solidFill>
                  <a:srgbClr val="DDDEDD">
                    <a:tint val="75000"/>
                  </a:srgbClr>
                </a:solidFill>
              </a:rPr>
              <a:pPr/>
              <a:t>4/29/2016</a:t>
            </a:fld>
            <a:endParaRPr lang="en-US" dirty="0">
              <a:solidFill>
                <a:srgbClr val="DDDEDD">
                  <a:tint val="75000"/>
                </a:srgbClr>
              </a:solidFill>
            </a:endParaRPr>
          </a:p>
        </p:txBody>
      </p:sp>
      <p:sp>
        <p:nvSpPr>
          <p:cNvPr id="3" name="Footer Placeholder 2"/>
          <p:cNvSpPr>
            <a:spLocks noGrp="1"/>
          </p:cNvSpPr>
          <p:nvPr>
            <p:ph type="ftr" sz="quarter" idx="11"/>
          </p:nvPr>
        </p:nvSpPr>
        <p:spPr/>
        <p:txBody>
          <a:bodyPr/>
          <a:lstStyle/>
          <a:p>
            <a:endParaRPr lang="en-US" dirty="0">
              <a:solidFill>
                <a:srgbClr val="DDDEDD">
                  <a:tint val="75000"/>
                </a:srgbClr>
              </a:solidFill>
            </a:endParaRPr>
          </a:p>
        </p:txBody>
      </p:sp>
      <p:sp>
        <p:nvSpPr>
          <p:cNvPr id="4" name="Slide Number Placeholder 3"/>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dirty="0">
              <a:solidFill>
                <a:srgbClr val="DDDEDD">
                  <a:tint val="75000"/>
                </a:srgbClr>
              </a:solidFill>
            </a:endParaRPr>
          </a:p>
        </p:txBody>
      </p:sp>
    </p:spTree>
    <p:extLst>
      <p:ext uri="{BB962C8B-B14F-4D97-AF65-F5344CB8AC3E}">
        <p14:creationId xmlns:p14="http://schemas.microsoft.com/office/powerpoint/2010/main" val="224977001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66"/>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166C97-7288-2343-82B1-34ED0E7E0891}" type="datetimeFigureOut">
              <a:rPr lang="en-US" smtClean="0">
                <a:solidFill>
                  <a:srgbClr val="DDDEDD">
                    <a:tint val="75000"/>
                  </a:srgbClr>
                </a:solidFill>
              </a:rPr>
              <a:pPr/>
              <a:t>4/29/2016</a:t>
            </a:fld>
            <a:endParaRPr lang="en-US" dirty="0">
              <a:solidFill>
                <a:srgbClr val="DDDEDD">
                  <a:tint val="75000"/>
                </a:srgbClr>
              </a:solidFill>
            </a:endParaRPr>
          </a:p>
        </p:txBody>
      </p:sp>
      <p:sp>
        <p:nvSpPr>
          <p:cNvPr id="6" name="Footer Placeholder 5"/>
          <p:cNvSpPr>
            <a:spLocks noGrp="1"/>
          </p:cNvSpPr>
          <p:nvPr>
            <p:ph type="ftr" sz="quarter" idx="11"/>
          </p:nvPr>
        </p:nvSpPr>
        <p:spPr/>
        <p:txBody>
          <a:bodyPr/>
          <a:lstStyle/>
          <a:p>
            <a:endParaRPr lang="en-US" dirty="0">
              <a:solidFill>
                <a:srgbClr val="DDDEDD">
                  <a:tint val="75000"/>
                </a:srgbClr>
              </a:solidFill>
            </a:endParaRPr>
          </a:p>
        </p:txBody>
      </p:sp>
      <p:sp>
        <p:nvSpPr>
          <p:cNvPr id="7" name="Slide Number Placeholder 6"/>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dirty="0">
              <a:solidFill>
                <a:srgbClr val="DDDEDD">
                  <a:tint val="75000"/>
                </a:srgbClr>
              </a:solidFill>
            </a:endParaRPr>
          </a:p>
        </p:txBody>
      </p:sp>
    </p:spTree>
    <p:extLst>
      <p:ext uri="{BB962C8B-B14F-4D97-AF65-F5344CB8AC3E}">
        <p14:creationId xmlns:p14="http://schemas.microsoft.com/office/powerpoint/2010/main" val="188351460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913"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913"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2389913"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166C97-7288-2343-82B1-34ED0E7E0891}" type="datetimeFigureOut">
              <a:rPr lang="en-US" smtClean="0">
                <a:solidFill>
                  <a:srgbClr val="DDDEDD">
                    <a:tint val="75000"/>
                  </a:srgbClr>
                </a:solidFill>
              </a:rPr>
              <a:pPr/>
              <a:t>4/29/2016</a:t>
            </a:fld>
            <a:endParaRPr lang="en-US" dirty="0">
              <a:solidFill>
                <a:srgbClr val="DDDEDD">
                  <a:tint val="75000"/>
                </a:srgbClr>
              </a:solidFill>
            </a:endParaRPr>
          </a:p>
        </p:txBody>
      </p:sp>
      <p:sp>
        <p:nvSpPr>
          <p:cNvPr id="6" name="Footer Placeholder 5"/>
          <p:cNvSpPr>
            <a:spLocks noGrp="1"/>
          </p:cNvSpPr>
          <p:nvPr>
            <p:ph type="ftr" sz="quarter" idx="11"/>
          </p:nvPr>
        </p:nvSpPr>
        <p:spPr/>
        <p:txBody>
          <a:bodyPr/>
          <a:lstStyle/>
          <a:p>
            <a:endParaRPr lang="en-US" dirty="0">
              <a:solidFill>
                <a:srgbClr val="DDDEDD">
                  <a:tint val="75000"/>
                </a:srgbClr>
              </a:solidFill>
            </a:endParaRPr>
          </a:p>
        </p:txBody>
      </p:sp>
      <p:sp>
        <p:nvSpPr>
          <p:cNvPr id="7" name="Slide Number Placeholder 6"/>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dirty="0">
              <a:solidFill>
                <a:srgbClr val="DDDEDD">
                  <a:tint val="75000"/>
                </a:srgbClr>
              </a:solidFill>
            </a:endParaRPr>
          </a:p>
        </p:txBody>
      </p:sp>
    </p:spTree>
    <p:extLst>
      <p:ext uri="{BB962C8B-B14F-4D97-AF65-F5344CB8AC3E}">
        <p14:creationId xmlns:p14="http://schemas.microsoft.com/office/powerpoint/2010/main" val="166045348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rPr>
              <a:pPr/>
              <a:t>4/29/2016</a:t>
            </a:fld>
            <a:endParaRPr lang="en-US" dirty="0">
              <a:solidFill>
                <a:srgbClr val="DDDEDD">
                  <a:tint val="75000"/>
                </a:srgbClr>
              </a:solidFill>
            </a:endParaRPr>
          </a:p>
        </p:txBody>
      </p:sp>
      <p:sp>
        <p:nvSpPr>
          <p:cNvPr id="5" name="Footer Placeholder 4"/>
          <p:cNvSpPr>
            <a:spLocks noGrp="1"/>
          </p:cNvSpPr>
          <p:nvPr>
            <p:ph type="ftr" sz="quarter" idx="11"/>
          </p:nvPr>
        </p:nvSpPr>
        <p:spPr/>
        <p:txBody>
          <a:bodyPr/>
          <a:lstStyle/>
          <a:p>
            <a:endParaRPr lang="en-US" dirty="0">
              <a:solidFill>
                <a:srgbClr val="DDDEDD">
                  <a:tint val="75000"/>
                </a:srgbClr>
              </a:solidFill>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dirty="0">
              <a:solidFill>
                <a:srgbClr val="DDDEDD">
                  <a:tint val="75000"/>
                </a:srgbClr>
              </a:solidFill>
            </a:endParaRPr>
          </a:p>
        </p:txBody>
      </p:sp>
    </p:spTree>
    <p:extLst>
      <p:ext uri="{BB962C8B-B14F-4D97-AF65-F5344CB8AC3E}">
        <p14:creationId xmlns:p14="http://schemas.microsoft.com/office/powerpoint/2010/main" val="119594011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52"/>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752"/>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rPr>
              <a:pPr/>
              <a:t>4/29/2016</a:t>
            </a:fld>
            <a:endParaRPr lang="en-US" dirty="0">
              <a:solidFill>
                <a:srgbClr val="DDDEDD">
                  <a:tint val="75000"/>
                </a:srgbClr>
              </a:solidFill>
            </a:endParaRPr>
          </a:p>
        </p:txBody>
      </p:sp>
      <p:sp>
        <p:nvSpPr>
          <p:cNvPr id="5" name="Footer Placeholder 4"/>
          <p:cNvSpPr>
            <a:spLocks noGrp="1"/>
          </p:cNvSpPr>
          <p:nvPr>
            <p:ph type="ftr" sz="quarter" idx="11"/>
          </p:nvPr>
        </p:nvSpPr>
        <p:spPr/>
        <p:txBody>
          <a:bodyPr/>
          <a:lstStyle/>
          <a:p>
            <a:endParaRPr lang="en-US" dirty="0">
              <a:solidFill>
                <a:srgbClr val="DDDEDD">
                  <a:tint val="75000"/>
                </a:srgbClr>
              </a:solidFill>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dirty="0">
              <a:solidFill>
                <a:srgbClr val="DDDEDD">
                  <a:tint val="75000"/>
                </a:srgbClr>
              </a:solidFill>
            </a:endParaRPr>
          </a:p>
        </p:txBody>
      </p:sp>
    </p:spTree>
    <p:extLst>
      <p:ext uri="{BB962C8B-B14F-4D97-AF65-F5344CB8AC3E}">
        <p14:creationId xmlns:p14="http://schemas.microsoft.com/office/powerpoint/2010/main" val="126860203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197"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197"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3820096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3551084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851"/>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49" y="458992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846933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8864177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321"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7A8BCA-4744-4492-8DED-631787C6534F}" type="datetimeFigureOut">
              <a:rPr lang="en-US" smtClean="0">
                <a:solidFill>
                  <a:prstClr val="black">
                    <a:tint val="75000"/>
                  </a:prstClr>
                </a:solidFill>
              </a:rPr>
              <a:pPr/>
              <a:t>4/29/2016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4260578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987"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987"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E7A8BCA-4744-4492-8DED-631787C6534F}" type="datetimeFigureOut">
              <a:rPr lang="en-US" smtClean="0">
                <a:solidFill>
                  <a:prstClr val="black">
                    <a:tint val="75000"/>
                  </a:prstClr>
                </a:solidFill>
              </a:rPr>
              <a:pPr/>
              <a:t>4/29/2016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9825263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7A8BCA-4744-4492-8DED-631787C6534F}" type="datetimeFigureOut">
              <a:rPr lang="en-US" smtClean="0">
                <a:solidFill>
                  <a:prstClr val="black">
                    <a:tint val="75000"/>
                  </a:prstClr>
                </a:solidFill>
              </a:rPr>
              <a:pPr/>
              <a:t>4/29/2016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4367907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7A8BCA-4744-4492-8DED-631787C6534F}" type="datetimeFigureOut">
              <a:rPr lang="en-US" smtClean="0">
                <a:solidFill>
                  <a:prstClr val="black">
                    <a:tint val="75000"/>
                  </a:prstClr>
                </a:solidFill>
              </a:rPr>
              <a:pPr/>
              <a:t>4/29/2016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2947401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86"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53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986"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7A8BCA-4744-4492-8DED-631787C6534F}" type="datetimeFigureOut">
              <a:rPr lang="en-US" smtClean="0">
                <a:solidFill>
                  <a:prstClr val="black">
                    <a:tint val="75000"/>
                  </a:prstClr>
                </a:solidFill>
              </a:rPr>
              <a:pPr/>
              <a:t>4/29/2016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2750219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86"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53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986"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7A8BCA-4744-4492-8DED-631787C6534F}" type="datetimeFigureOut">
              <a:rPr lang="en-US" smtClean="0">
                <a:solidFill>
                  <a:prstClr val="black">
                    <a:tint val="75000"/>
                  </a:prstClr>
                </a:solidFill>
              </a:rPr>
              <a:pPr/>
              <a:t>4/29/2016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0412744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928080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2916896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197"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197"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9557422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654228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3171217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851"/>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49" y="458992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6793052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321"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7A8BCA-4744-4492-8DED-631787C6534F}" type="datetimeFigureOut">
              <a:rPr lang="en-US" smtClean="0">
                <a:solidFill>
                  <a:prstClr val="black">
                    <a:tint val="75000"/>
                  </a:prstClr>
                </a:solidFill>
              </a:rPr>
              <a:pPr/>
              <a:t>4/29/2016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0800037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987"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987"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E7A8BCA-4744-4492-8DED-631787C6534F}" type="datetimeFigureOut">
              <a:rPr lang="en-US" smtClean="0">
                <a:solidFill>
                  <a:prstClr val="black">
                    <a:tint val="75000"/>
                  </a:prstClr>
                </a:solidFill>
              </a:rPr>
              <a:pPr/>
              <a:t>4/29/2016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6231470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7A8BCA-4744-4492-8DED-631787C6534F}" type="datetimeFigureOut">
              <a:rPr lang="en-US" smtClean="0">
                <a:solidFill>
                  <a:prstClr val="black">
                    <a:tint val="75000"/>
                  </a:prstClr>
                </a:solidFill>
              </a:rPr>
              <a:pPr/>
              <a:t>4/29/2016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1890580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7A8BCA-4744-4492-8DED-631787C6534F}" type="datetimeFigureOut">
              <a:rPr lang="en-US" smtClean="0">
                <a:solidFill>
                  <a:prstClr val="black">
                    <a:tint val="75000"/>
                  </a:prstClr>
                </a:solidFill>
              </a:rPr>
              <a:pPr/>
              <a:t>4/29/2016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7626063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86"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53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986"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7A8BCA-4744-4492-8DED-631787C6534F}" type="datetimeFigureOut">
              <a:rPr lang="en-US" smtClean="0">
                <a:solidFill>
                  <a:prstClr val="black">
                    <a:tint val="75000"/>
                  </a:prstClr>
                </a:solidFill>
              </a:rPr>
              <a:pPr/>
              <a:t>4/29/2016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3919009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86"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53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986"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7A8BCA-4744-4492-8DED-631787C6534F}" type="datetimeFigureOut">
              <a:rPr lang="en-US" smtClean="0">
                <a:solidFill>
                  <a:prstClr val="black">
                    <a:tint val="75000"/>
                  </a:prstClr>
                </a:solidFill>
              </a:rPr>
              <a:pPr/>
              <a:t>4/29/2016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3908726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0045580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5133353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197"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197"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787918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89"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805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989" y="2057403"/>
            <a:ext cx="3932237" cy="3811588"/>
          </a:xfrm>
        </p:spPr>
        <p:txBody>
          <a:bodyPr/>
          <a:lstStyle>
            <a:lvl1pPr marL="0" indent="0">
              <a:buNone/>
              <a:defRPr sz="1600"/>
            </a:lvl1pPr>
            <a:lvl2pPr marL="456963" indent="0">
              <a:buNone/>
              <a:defRPr sz="1500"/>
            </a:lvl2pPr>
            <a:lvl3pPr marL="913946" indent="0">
              <a:buNone/>
              <a:defRPr sz="1200"/>
            </a:lvl3pPr>
            <a:lvl4pPr marL="1370920" indent="0">
              <a:buNone/>
              <a:defRPr sz="1100"/>
            </a:lvl4pPr>
            <a:lvl5pPr marL="1827893" indent="0">
              <a:buNone/>
              <a:defRPr sz="1100"/>
            </a:lvl5pPr>
            <a:lvl6pPr marL="2284878" indent="0">
              <a:buNone/>
              <a:defRPr sz="1100"/>
            </a:lvl6pPr>
            <a:lvl7pPr marL="2741838" indent="0">
              <a:buNone/>
              <a:defRPr sz="1100"/>
            </a:lvl7pPr>
            <a:lvl8pPr marL="3198800" indent="0">
              <a:buNone/>
              <a:defRPr sz="1100"/>
            </a:lvl8pPr>
            <a:lvl9pPr marL="3655763"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0019250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5811621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851"/>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49" y="458992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1623102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321"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7A8BCA-4744-4492-8DED-631787C6534F}" type="datetimeFigureOut">
              <a:rPr lang="en-US" smtClean="0">
                <a:solidFill>
                  <a:prstClr val="black">
                    <a:tint val="75000"/>
                  </a:prstClr>
                </a:solidFill>
              </a:rPr>
              <a:pPr/>
              <a:t>4/29/2016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1379897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987"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987"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E7A8BCA-4744-4492-8DED-631787C6534F}" type="datetimeFigureOut">
              <a:rPr lang="en-US" smtClean="0">
                <a:solidFill>
                  <a:prstClr val="black">
                    <a:tint val="75000"/>
                  </a:prstClr>
                </a:solidFill>
              </a:rPr>
              <a:pPr/>
              <a:t>4/29/2016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378159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7A8BCA-4744-4492-8DED-631787C6534F}" type="datetimeFigureOut">
              <a:rPr lang="en-US" smtClean="0">
                <a:solidFill>
                  <a:prstClr val="black">
                    <a:tint val="75000"/>
                  </a:prstClr>
                </a:solidFill>
              </a:rPr>
              <a:pPr/>
              <a:t>4/29/2016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9688727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7A8BCA-4744-4492-8DED-631787C6534F}" type="datetimeFigureOut">
              <a:rPr lang="en-US" smtClean="0">
                <a:solidFill>
                  <a:prstClr val="black">
                    <a:tint val="75000"/>
                  </a:prstClr>
                </a:solidFill>
              </a:rPr>
              <a:pPr/>
              <a:t>4/29/2016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7555664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86"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53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986"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7A8BCA-4744-4492-8DED-631787C6534F}" type="datetimeFigureOut">
              <a:rPr lang="en-US" smtClean="0">
                <a:solidFill>
                  <a:prstClr val="black">
                    <a:tint val="75000"/>
                  </a:prstClr>
                </a:solidFill>
              </a:rPr>
              <a:pPr/>
              <a:t>4/29/2016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3358793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86"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53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986"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7A8BCA-4744-4492-8DED-631787C6534F}" type="datetimeFigureOut">
              <a:rPr lang="en-US" smtClean="0">
                <a:solidFill>
                  <a:prstClr val="black">
                    <a:tint val="75000"/>
                  </a:prstClr>
                </a:solidFill>
              </a:rPr>
              <a:pPr/>
              <a:t>4/29/2016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0772234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6166457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08442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t>4/29/2016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8504FCD-AA76-409F-84F8-B13164B4A2D0}" type="slidenum">
              <a:rPr lang="en-US" smtClean="0"/>
              <a:t>‹#›</a:t>
            </a:fld>
            <a:endParaRPr lang="en-US" dirty="0"/>
          </a:p>
        </p:txBody>
      </p:sp>
    </p:spTree>
    <p:extLst>
      <p:ext uri="{BB962C8B-B14F-4D97-AF65-F5344CB8AC3E}">
        <p14:creationId xmlns:p14="http://schemas.microsoft.com/office/powerpoint/2010/main" val="7525850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89"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8051"/>
            <a:ext cx="6172200" cy="4873625"/>
          </a:xfrm>
        </p:spPr>
        <p:txBody>
          <a:bodyPr/>
          <a:lstStyle>
            <a:lvl1pPr marL="0" indent="0">
              <a:buNone/>
              <a:defRPr sz="3200"/>
            </a:lvl1pPr>
            <a:lvl2pPr marL="456963" indent="0">
              <a:buNone/>
              <a:defRPr sz="2800"/>
            </a:lvl2pPr>
            <a:lvl3pPr marL="913946" indent="0">
              <a:buNone/>
              <a:defRPr sz="2400"/>
            </a:lvl3pPr>
            <a:lvl4pPr marL="1370920" indent="0">
              <a:buNone/>
              <a:defRPr sz="2000"/>
            </a:lvl4pPr>
            <a:lvl5pPr marL="1827893" indent="0">
              <a:buNone/>
              <a:defRPr sz="2000"/>
            </a:lvl5pPr>
            <a:lvl6pPr marL="2284878" indent="0">
              <a:buNone/>
              <a:defRPr sz="2000"/>
            </a:lvl6pPr>
            <a:lvl7pPr marL="2741838" indent="0">
              <a:buNone/>
              <a:defRPr sz="2000"/>
            </a:lvl7pPr>
            <a:lvl8pPr marL="3198800" indent="0">
              <a:buNone/>
              <a:defRPr sz="2000"/>
            </a:lvl8pPr>
            <a:lvl9pPr marL="3655763" indent="0">
              <a:buNone/>
              <a:defRPr sz="2000"/>
            </a:lvl9pPr>
          </a:lstStyle>
          <a:p>
            <a:endParaRPr lang="en-US" dirty="0"/>
          </a:p>
        </p:txBody>
      </p:sp>
      <p:sp>
        <p:nvSpPr>
          <p:cNvPr id="4" name="Text Placeholder 3"/>
          <p:cNvSpPr>
            <a:spLocks noGrp="1"/>
          </p:cNvSpPr>
          <p:nvPr>
            <p:ph type="body" sz="half" idx="2"/>
          </p:nvPr>
        </p:nvSpPr>
        <p:spPr>
          <a:xfrm>
            <a:off x="839989" y="2057403"/>
            <a:ext cx="3932237" cy="3811588"/>
          </a:xfrm>
        </p:spPr>
        <p:txBody>
          <a:bodyPr/>
          <a:lstStyle>
            <a:lvl1pPr marL="0" indent="0">
              <a:buNone/>
              <a:defRPr sz="1600"/>
            </a:lvl1pPr>
            <a:lvl2pPr marL="456963" indent="0">
              <a:buNone/>
              <a:defRPr sz="1500"/>
            </a:lvl2pPr>
            <a:lvl3pPr marL="913946" indent="0">
              <a:buNone/>
              <a:defRPr sz="1200"/>
            </a:lvl3pPr>
            <a:lvl4pPr marL="1370920" indent="0">
              <a:buNone/>
              <a:defRPr sz="1100"/>
            </a:lvl4pPr>
            <a:lvl5pPr marL="1827893" indent="0">
              <a:buNone/>
              <a:defRPr sz="1100"/>
            </a:lvl5pPr>
            <a:lvl6pPr marL="2284878" indent="0">
              <a:buNone/>
              <a:defRPr sz="1100"/>
            </a:lvl6pPr>
            <a:lvl7pPr marL="2741838" indent="0">
              <a:buNone/>
              <a:defRPr sz="1100"/>
            </a:lvl7pPr>
            <a:lvl8pPr marL="3198800" indent="0">
              <a:buNone/>
              <a:defRPr sz="1100"/>
            </a:lvl8pPr>
            <a:lvl9pPr marL="3655763"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3856938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197"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197"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1354065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9223798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851"/>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49" y="458992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088152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321"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7A8BCA-4744-4492-8DED-631787C6534F}" type="datetimeFigureOut">
              <a:rPr lang="en-US" smtClean="0">
                <a:solidFill>
                  <a:prstClr val="black">
                    <a:tint val="75000"/>
                  </a:prstClr>
                </a:solidFill>
              </a:rPr>
              <a:pPr/>
              <a:t>4/29/2016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0267192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987"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987"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E7A8BCA-4744-4492-8DED-631787C6534F}" type="datetimeFigureOut">
              <a:rPr lang="en-US" smtClean="0">
                <a:solidFill>
                  <a:prstClr val="black">
                    <a:tint val="75000"/>
                  </a:prstClr>
                </a:solidFill>
              </a:rPr>
              <a:pPr/>
              <a:t>4/29/2016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670512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7A8BCA-4744-4492-8DED-631787C6534F}" type="datetimeFigureOut">
              <a:rPr lang="en-US" smtClean="0">
                <a:solidFill>
                  <a:prstClr val="black">
                    <a:tint val="75000"/>
                  </a:prstClr>
                </a:solidFill>
              </a:rPr>
              <a:pPr/>
              <a:t>4/29/2016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607024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7A8BCA-4744-4492-8DED-631787C6534F}" type="datetimeFigureOut">
              <a:rPr lang="en-US" smtClean="0">
                <a:solidFill>
                  <a:prstClr val="black">
                    <a:tint val="75000"/>
                  </a:prstClr>
                </a:solidFill>
              </a:rPr>
              <a:pPr/>
              <a:t>4/29/2016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4678410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86"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53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986"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7A8BCA-4744-4492-8DED-631787C6534F}" type="datetimeFigureOut">
              <a:rPr lang="en-US" smtClean="0">
                <a:solidFill>
                  <a:prstClr val="black">
                    <a:tint val="75000"/>
                  </a:prstClr>
                </a:solidFill>
              </a:rPr>
              <a:pPr/>
              <a:t>4/29/2016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0381280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86"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53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986"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7A8BCA-4744-4492-8DED-631787C6534F}" type="datetimeFigureOut">
              <a:rPr lang="en-US" smtClean="0">
                <a:solidFill>
                  <a:prstClr val="black">
                    <a:tint val="75000"/>
                  </a:prstClr>
                </a:solidFill>
              </a:rPr>
              <a:pPr/>
              <a:t>4/29/2016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6728548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690655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7147426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6179843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197"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197"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130234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3479368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851"/>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49" y="458992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1004696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321"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7A8BCA-4744-4492-8DED-631787C6534F}" type="datetimeFigureOut">
              <a:rPr lang="en-US" smtClean="0">
                <a:solidFill>
                  <a:prstClr val="black">
                    <a:tint val="75000"/>
                  </a:prstClr>
                </a:solidFill>
              </a:rPr>
              <a:pPr/>
              <a:t>4/29/2016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9608464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987"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987"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E7A8BCA-4744-4492-8DED-631787C6534F}" type="datetimeFigureOut">
              <a:rPr lang="en-US" smtClean="0">
                <a:solidFill>
                  <a:prstClr val="black">
                    <a:tint val="75000"/>
                  </a:prstClr>
                </a:solidFill>
              </a:rPr>
              <a:pPr/>
              <a:t>4/29/2016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1456871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7A8BCA-4744-4492-8DED-631787C6534F}" type="datetimeFigureOut">
              <a:rPr lang="en-US" smtClean="0">
                <a:solidFill>
                  <a:prstClr val="black">
                    <a:tint val="75000"/>
                  </a:prstClr>
                </a:solidFill>
              </a:rPr>
              <a:pPr/>
              <a:t>4/29/2016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7526792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7A8BCA-4744-4492-8DED-631787C6534F}" type="datetimeFigureOut">
              <a:rPr lang="en-US" smtClean="0">
                <a:solidFill>
                  <a:prstClr val="black">
                    <a:tint val="75000"/>
                  </a:prstClr>
                </a:solidFill>
              </a:rPr>
              <a:pPr/>
              <a:t>4/29/2016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2574811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86"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53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986"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7A8BCA-4744-4492-8DED-631787C6534F}" type="datetimeFigureOut">
              <a:rPr lang="en-US" smtClean="0">
                <a:solidFill>
                  <a:prstClr val="black">
                    <a:tint val="75000"/>
                  </a:prstClr>
                </a:solidFill>
              </a:rPr>
              <a:pPr/>
              <a:t>4/29/2016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4177484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86"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53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986"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7A8BCA-4744-4492-8DED-631787C6534F}" type="datetimeFigureOut">
              <a:rPr lang="en-US" smtClean="0">
                <a:solidFill>
                  <a:prstClr val="black">
                    <a:tint val="75000"/>
                  </a:prstClr>
                </a:solidFill>
              </a:rPr>
              <a:pPr/>
              <a:t>4/29/2016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904319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311"/>
            <a:ext cx="2628900"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311"/>
            <a:ext cx="7734300"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7773374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7092625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168607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197"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197"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4900489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6927190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851"/>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49" y="458992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5930197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321"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7A8BCA-4744-4492-8DED-631787C6534F}" type="datetimeFigureOut">
              <a:rPr lang="en-US" smtClean="0">
                <a:solidFill>
                  <a:prstClr val="black">
                    <a:tint val="75000"/>
                  </a:prstClr>
                </a:solidFill>
              </a:rPr>
              <a:pPr/>
              <a:t>4/29/2016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4771859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987"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987"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E7A8BCA-4744-4492-8DED-631787C6534F}" type="datetimeFigureOut">
              <a:rPr lang="en-US" smtClean="0">
                <a:solidFill>
                  <a:prstClr val="black">
                    <a:tint val="75000"/>
                  </a:prstClr>
                </a:solidFill>
              </a:rPr>
              <a:pPr/>
              <a:t>4/29/2016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6035655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7A8BCA-4744-4492-8DED-631787C6534F}" type="datetimeFigureOut">
              <a:rPr lang="en-US" smtClean="0">
                <a:solidFill>
                  <a:prstClr val="black">
                    <a:tint val="75000"/>
                  </a:prstClr>
                </a:solidFill>
              </a:rPr>
              <a:pPr/>
              <a:t>4/29/2016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7014208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7A8BCA-4744-4492-8DED-631787C6534F}" type="datetimeFigureOut">
              <a:rPr lang="en-US" smtClean="0">
                <a:solidFill>
                  <a:prstClr val="black">
                    <a:tint val="75000"/>
                  </a:prstClr>
                </a:solidFill>
              </a:rPr>
              <a:pPr/>
              <a:t>4/29/2016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4350498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86"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53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986"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7A8BCA-4744-4492-8DED-631787C6534F}" type="datetimeFigureOut">
              <a:rPr lang="en-US" smtClean="0">
                <a:solidFill>
                  <a:prstClr val="black">
                    <a:tint val="75000"/>
                  </a:prstClr>
                </a:solidFill>
              </a:rPr>
              <a:pPr/>
              <a:t>4/29/2016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381722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250" y="1905589"/>
            <a:ext cx="10242551" cy="1523495"/>
          </a:xfrm>
        </p:spPr>
        <p:txBody>
          <a:bodyPr>
            <a:noAutofit/>
          </a:bodyPr>
          <a:lstStyle>
            <a:lvl1pPr>
              <a:lnSpc>
                <a:spcPct val="90000"/>
              </a:lnSpc>
              <a:defRPr sz="5500">
                <a:latin typeface="Trebuchet MS"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974250" y="4346038"/>
            <a:ext cx="10242551" cy="461665"/>
          </a:xfrm>
        </p:spPr>
        <p:txBody>
          <a:bodyPr>
            <a:noAutofit/>
          </a:bodyPr>
          <a:lstStyle>
            <a:lvl1pPr marL="0" indent="0" algn="l">
              <a:lnSpc>
                <a:spcPct val="90000"/>
              </a:lnSpc>
              <a:spcBef>
                <a:spcPts val="0"/>
              </a:spcBef>
              <a:buNone/>
              <a:defRPr>
                <a:solidFill>
                  <a:schemeClr val="tx1"/>
                </a:solidFill>
              </a:defRPr>
            </a:lvl1pPr>
            <a:lvl2pPr marL="456943" indent="0" algn="ctr">
              <a:buNone/>
              <a:defRPr>
                <a:solidFill>
                  <a:schemeClr val="tx1">
                    <a:tint val="75000"/>
                  </a:schemeClr>
                </a:solidFill>
              </a:defRPr>
            </a:lvl2pPr>
            <a:lvl3pPr marL="913909" indent="0" algn="ctr">
              <a:buNone/>
              <a:defRPr>
                <a:solidFill>
                  <a:schemeClr val="tx1">
                    <a:tint val="75000"/>
                  </a:schemeClr>
                </a:solidFill>
              </a:defRPr>
            </a:lvl3pPr>
            <a:lvl4pPr marL="1370864" indent="0" algn="ctr">
              <a:buNone/>
              <a:defRPr>
                <a:solidFill>
                  <a:schemeClr val="tx1">
                    <a:tint val="75000"/>
                  </a:schemeClr>
                </a:solidFill>
              </a:defRPr>
            </a:lvl4pPr>
            <a:lvl5pPr marL="1827820" indent="0" algn="ctr">
              <a:buNone/>
              <a:defRPr>
                <a:solidFill>
                  <a:schemeClr val="tx1">
                    <a:tint val="75000"/>
                  </a:schemeClr>
                </a:solidFill>
              </a:defRPr>
            </a:lvl5pPr>
            <a:lvl6pPr marL="2284786" indent="0" algn="ctr">
              <a:buNone/>
              <a:defRPr>
                <a:solidFill>
                  <a:schemeClr val="tx1">
                    <a:tint val="75000"/>
                  </a:schemeClr>
                </a:solidFill>
              </a:defRPr>
            </a:lvl6pPr>
            <a:lvl7pPr marL="2741730" indent="0" algn="ctr">
              <a:buNone/>
              <a:defRPr>
                <a:solidFill>
                  <a:schemeClr val="tx1">
                    <a:tint val="75000"/>
                  </a:schemeClr>
                </a:solidFill>
              </a:defRPr>
            </a:lvl7pPr>
            <a:lvl8pPr marL="3198672" indent="0" algn="ctr">
              <a:buNone/>
              <a:defRPr>
                <a:solidFill>
                  <a:schemeClr val="tx1">
                    <a:tint val="75000"/>
                  </a:schemeClr>
                </a:solidFill>
              </a:defRPr>
            </a:lvl8pPr>
            <a:lvl9pPr marL="3655615"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756468377"/>
      </p:ext>
    </p:extLst>
  </p:cSld>
  <p:clrMapOvr>
    <a:masterClrMapping/>
  </p:clrMapOvr>
  <p:transition>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86"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53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986"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7A8BCA-4744-4492-8DED-631787C6534F}" type="datetimeFigureOut">
              <a:rPr lang="en-US" smtClean="0">
                <a:solidFill>
                  <a:prstClr val="black">
                    <a:tint val="75000"/>
                  </a:prstClr>
                </a:solidFill>
              </a:rPr>
              <a:pPr/>
              <a:t>4/29/2016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3500496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6620727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7956411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197"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197"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654235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5699570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851"/>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49" y="458992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800128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321"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7A8BCA-4744-4492-8DED-631787C6534F}" type="datetimeFigureOut">
              <a:rPr lang="en-US" smtClean="0">
                <a:solidFill>
                  <a:prstClr val="black">
                    <a:tint val="75000"/>
                  </a:prstClr>
                </a:solidFill>
              </a:rPr>
              <a:pPr/>
              <a:t>4/29/2016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0385142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987"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987"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E7A8BCA-4744-4492-8DED-631787C6534F}" type="datetimeFigureOut">
              <a:rPr lang="en-US" smtClean="0">
                <a:solidFill>
                  <a:prstClr val="black">
                    <a:tint val="75000"/>
                  </a:prstClr>
                </a:solidFill>
              </a:rPr>
              <a:pPr/>
              <a:t>4/29/2016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7823581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7A8BCA-4744-4492-8DED-631787C6534F}" type="datetimeFigureOut">
              <a:rPr lang="en-US" smtClean="0">
                <a:solidFill>
                  <a:prstClr val="black">
                    <a:tint val="75000"/>
                  </a:prstClr>
                </a:solidFill>
              </a:rPr>
              <a:pPr/>
              <a:t>4/29/2016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629406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7A8BCA-4744-4492-8DED-631787C6534F}" type="datetimeFigureOut">
              <a:rPr lang="en-US" smtClean="0">
                <a:solidFill>
                  <a:prstClr val="black">
                    <a:tint val="75000"/>
                  </a:prstClr>
                </a:solidFill>
              </a:rPr>
              <a:pPr/>
              <a:t>4/29/2016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475800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825625" y="650326"/>
            <a:ext cx="9390944" cy="1523495"/>
          </a:xfrm>
        </p:spPr>
        <p:txBody>
          <a:bodyPr anchor="ctr" anchorCtr="0">
            <a:noAutofit/>
          </a:bodyPr>
          <a:lstStyle>
            <a:lvl1pPr>
              <a:lnSpc>
                <a:spcPct val="90000"/>
              </a:lnSpc>
              <a:defRPr sz="5500"/>
            </a:lvl1pPr>
          </a:lstStyle>
          <a:p>
            <a:r>
              <a:rPr lang="en-US" smtClean="0"/>
              <a:t>Click to edit Master title style</a:t>
            </a:r>
            <a:endParaRPr lang="en-US" dirty="0"/>
          </a:p>
        </p:txBody>
      </p:sp>
      <p:sp>
        <p:nvSpPr>
          <p:cNvPr id="3" name="Subtitle 2"/>
          <p:cNvSpPr>
            <a:spLocks noGrp="1"/>
          </p:cNvSpPr>
          <p:nvPr>
            <p:ph type="subTitle" idx="1"/>
          </p:nvPr>
        </p:nvSpPr>
        <p:spPr>
          <a:xfrm>
            <a:off x="1825273" y="4346038"/>
            <a:ext cx="9390944" cy="461665"/>
          </a:xfrm>
        </p:spPr>
        <p:txBody>
          <a:bodyPr>
            <a:noAutofit/>
          </a:bodyPr>
          <a:lstStyle>
            <a:lvl1pPr marL="0" indent="0" algn="l">
              <a:lnSpc>
                <a:spcPct val="90000"/>
              </a:lnSpc>
              <a:spcBef>
                <a:spcPts val="0"/>
              </a:spcBef>
              <a:buNone/>
              <a:defRPr>
                <a:solidFill>
                  <a:schemeClr val="tx1"/>
                </a:solidFill>
              </a:defRPr>
            </a:lvl1pPr>
            <a:lvl2pPr marL="456943" indent="0" algn="ctr">
              <a:buNone/>
              <a:defRPr>
                <a:solidFill>
                  <a:schemeClr val="tx1">
                    <a:tint val="75000"/>
                  </a:schemeClr>
                </a:solidFill>
              </a:defRPr>
            </a:lvl2pPr>
            <a:lvl3pPr marL="913909" indent="0" algn="ctr">
              <a:buNone/>
              <a:defRPr>
                <a:solidFill>
                  <a:schemeClr val="tx1">
                    <a:tint val="75000"/>
                  </a:schemeClr>
                </a:solidFill>
              </a:defRPr>
            </a:lvl3pPr>
            <a:lvl4pPr marL="1370864" indent="0" algn="ctr">
              <a:buNone/>
              <a:defRPr>
                <a:solidFill>
                  <a:schemeClr val="tx1">
                    <a:tint val="75000"/>
                  </a:schemeClr>
                </a:solidFill>
              </a:defRPr>
            </a:lvl4pPr>
            <a:lvl5pPr marL="1827820" indent="0" algn="ctr">
              <a:buNone/>
              <a:defRPr>
                <a:solidFill>
                  <a:schemeClr val="tx1">
                    <a:tint val="75000"/>
                  </a:schemeClr>
                </a:solidFill>
              </a:defRPr>
            </a:lvl5pPr>
            <a:lvl6pPr marL="2284786" indent="0" algn="ctr">
              <a:buNone/>
              <a:defRPr>
                <a:solidFill>
                  <a:schemeClr val="tx1">
                    <a:tint val="75000"/>
                  </a:schemeClr>
                </a:solidFill>
              </a:defRPr>
            </a:lvl6pPr>
            <a:lvl7pPr marL="2741730" indent="0" algn="ctr">
              <a:buNone/>
              <a:defRPr>
                <a:solidFill>
                  <a:schemeClr val="tx1">
                    <a:tint val="75000"/>
                  </a:schemeClr>
                </a:solidFill>
              </a:defRPr>
            </a:lvl7pPr>
            <a:lvl8pPr marL="3198672" indent="0" algn="ctr">
              <a:buNone/>
              <a:defRPr>
                <a:solidFill>
                  <a:schemeClr val="tx1">
                    <a:tint val="75000"/>
                  </a:schemeClr>
                </a:solidFill>
              </a:defRPr>
            </a:lvl8pPr>
            <a:lvl9pPr marL="3655615"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p:nvPr>
        </p:nvSpPr>
        <p:spPr>
          <a:xfrm>
            <a:off x="962930" y="2356799"/>
            <a:ext cx="10253485" cy="1384995"/>
          </a:xfrm>
        </p:spPr>
        <p:txBody>
          <a:bodyPr>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3" normalizeH="0" baseline="0" noProof="0" dirty="0" smtClean="0">
                <a:ln w="11430"/>
                <a:gradFill>
                  <a:gsLst>
                    <a:gs pos="0">
                      <a:srgbClr val="0066FF"/>
                    </a:gs>
                    <a:gs pos="28000">
                      <a:srgbClr val="2E59B0"/>
                    </a:gs>
                    <a:gs pos="62000">
                      <a:srgbClr val="2B395F"/>
                    </a:gs>
                    <a:gs pos="88000">
                      <a:srgbClr val="000000"/>
                    </a:gs>
                  </a:gsLst>
                  <a:lin ang="5400000"/>
                </a:gradFill>
                <a:effectLst>
                  <a:outerShdw blurRad="50800" dist="39000" dir="5460000" algn="tl">
                    <a:srgbClr val="000000">
                      <a:alpha val="38000"/>
                    </a:srgbClr>
                  </a:outerShdw>
                </a:effectLst>
                <a:uLnTx/>
                <a:uFillTx/>
                <a:latin typeface="Trebuchet MS" pitchFamily="34" charset="0"/>
                <a:ea typeface="+mn-ea"/>
                <a:cs typeface="+mn-cs"/>
              </a:defRPr>
            </a:lvl1pPr>
          </a:lstStyle>
          <a:p>
            <a:pPr lvl="0"/>
            <a:r>
              <a:rPr lang="en-US" smtClean="0"/>
              <a:t>Click to edit Master text styles</a:t>
            </a:r>
          </a:p>
        </p:txBody>
      </p:sp>
    </p:spTree>
    <p:extLst>
      <p:ext uri="{BB962C8B-B14F-4D97-AF65-F5344CB8AC3E}">
        <p14:creationId xmlns:p14="http://schemas.microsoft.com/office/powerpoint/2010/main" val="2532132621"/>
      </p:ext>
    </p:extLst>
  </p:cSld>
  <p:clrMapOvr>
    <a:masterClrMapping/>
  </p:clrMapOvr>
  <p:transition>
    <p:fad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86"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53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986"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7A8BCA-4744-4492-8DED-631787C6534F}" type="datetimeFigureOut">
              <a:rPr lang="en-US" smtClean="0">
                <a:solidFill>
                  <a:prstClr val="black">
                    <a:tint val="75000"/>
                  </a:prstClr>
                </a:solidFill>
              </a:rPr>
              <a:pPr/>
              <a:t>4/29/2016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0489808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86"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53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986"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7A8BCA-4744-4492-8DED-631787C6534F}" type="datetimeFigureOut">
              <a:rPr lang="en-US" smtClean="0">
                <a:solidFill>
                  <a:prstClr val="black">
                    <a:tint val="75000"/>
                  </a:prstClr>
                </a:solidFill>
              </a:rPr>
              <a:pPr/>
              <a:t>4/29/2016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2719283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6735609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0572603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51" y="1122363"/>
            <a:ext cx="9144001"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51" y="3602038"/>
            <a:ext cx="9144001"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1175141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9961187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866"/>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49" y="4589971"/>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3899019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321"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7"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4/29/2016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0934675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95"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011"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011"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7"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7"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598136-32DE-410E-A4E3-969AF1DA6814}" type="datetimeFigureOut">
              <a:rPr lang="en-US" smtClean="0">
                <a:solidFill>
                  <a:prstClr val="black">
                    <a:tint val="75000"/>
                  </a:prstClr>
                </a:solidFill>
              </a:rPr>
              <a:pPr/>
              <a:t>4/29/2016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585532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598136-32DE-410E-A4E3-969AF1DA6814}" type="datetimeFigureOut">
              <a:rPr lang="en-US" smtClean="0">
                <a:solidFill>
                  <a:prstClr val="black">
                    <a:tint val="75000"/>
                  </a:prstClr>
                </a:solidFill>
              </a:rPr>
              <a:pPr/>
              <a:t>4/29/2016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913039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508001" y="1412073"/>
            <a:ext cx="11176000" cy="213596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55464104"/>
      </p:ext>
    </p:extLst>
  </p:cSld>
  <p:clrMapOvr>
    <a:masterClrMapping/>
  </p:clrMapOvr>
  <p:transition>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598136-32DE-410E-A4E3-969AF1DA6814}" type="datetimeFigureOut">
              <a:rPr lang="en-US" smtClean="0">
                <a:solidFill>
                  <a:prstClr val="black">
                    <a:tint val="75000"/>
                  </a:prstClr>
                </a:solidFill>
              </a:rPr>
              <a:pPr/>
              <a:t>4/29/2016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903508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10"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55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01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4/29/2016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4158773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10"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554"/>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4001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4/29/2016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9682212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1936299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2872651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197"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197"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7A1E6C5-0E07-40A3-BE2B-5BA453CB8906}"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6141798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A1E6C5-0E07-40A3-BE2B-5BA453CB8906}"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8701746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851"/>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92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7A1E6C5-0E07-40A3-BE2B-5BA453CB8906}"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8434441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321"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7A1E6C5-0E07-40A3-BE2B-5BA453CB8906}" type="datetimeFigureOut">
              <a:rPr lang="en-US" smtClean="0">
                <a:solidFill>
                  <a:prstClr val="black">
                    <a:tint val="75000"/>
                  </a:prstClr>
                </a:solidFill>
              </a:rPr>
              <a:pPr/>
              <a:t>4/29/2016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3444930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987"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987"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7A1E6C5-0E07-40A3-BE2B-5BA453CB8906}" type="datetimeFigureOut">
              <a:rPr lang="en-US" smtClean="0">
                <a:solidFill>
                  <a:prstClr val="black">
                    <a:tint val="75000"/>
                  </a:prstClr>
                </a:solidFill>
              </a:rPr>
              <a:pPr/>
              <a:t>4/29/2016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802787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508001" y="1413397"/>
            <a:ext cx="11176000" cy="213596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76528825"/>
      </p:ext>
    </p:extLst>
  </p:cSld>
  <p:clrMapOvr>
    <a:masterClrMapping/>
  </p:clrMapOvr>
  <p:transition>
    <p:fade/>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7A1E6C5-0E07-40A3-BE2B-5BA453CB8906}" type="datetimeFigureOut">
              <a:rPr lang="en-US" smtClean="0">
                <a:solidFill>
                  <a:prstClr val="black">
                    <a:tint val="75000"/>
                  </a:prstClr>
                </a:solidFill>
              </a:rPr>
              <a:pPr/>
              <a:t>4/29/2016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3294020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A1E6C5-0E07-40A3-BE2B-5BA453CB8906}" type="datetimeFigureOut">
              <a:rPr lang="en-US" smtClean="0">
                <a:solidFill>
                  <a:prstClr val="black">
                    <a:tint val="75000"/>
                  </a:prstClr>
                </a:solidFill>
              </a:rPr>
              <a:pPr/>
              <a:t>4/29/2016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8157297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86"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53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986"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A1E6C5-0E07-40A3-BE2B-5BA453CB8906}" type="datetimeFigureOut">
              <a:rPr lang="en-US" smtClean="0">
                <a:solidFill>
                  <a:prstClr val="black">
                    <a:tint val="75000"/>
                  </a:prstClr>
                </a:solidFill>
              </a:rPr>
              <a:pPr/>
              <a:t>4/29/2016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4693090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86"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53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986"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A1E6C5-0E07-40A3-BE2B-5BA453CB8906}" type="datetimeFigureOut">
              <a:rPr lang="en-US" smtClean="0">
                <a:solidFill>
                  <a:prstClr val="black">
                    <a:tint val="75000"/>
                  </a:prstClr>
                </a:solidFill>
              </a:rPr>
              <a:pPr/>
              <a:t>4/29/2016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1938646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A1E6C5-0E07-40A3-BE2B-5BA453CB8906}"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435770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A1E6C5-0E07-40A3-BE2B-5BA453CB8906}"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0986450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197"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197"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7A1E6C5-0E07-40A3-BE2B-5BA453CB8906}"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9057555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A1E6C5-0E07-40A3-BE2B-5BA453CB8906}"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5571703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851"/>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92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7A1E6C5-0E07-40A3-BE2B-5BA453CB8906}"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4037390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321"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7A1E6C5-0E07-40A3-BE2B-5BA453CB8906}" type="datetimeFigureOut">
              <a:rPr lang="en-US" smtClean="0">
                <a:solidFill>
                  <a:prstClr val="black">
                    <a:tint val="75000"/>
                  </a:prstClr>
                </a:solidFill>
              </a:rPr>
              <a:pPr/>
              <a:t>4/29/2016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070564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197" y="1411992"/>
            <a:ext cx="5486400" cy="1775871"/>
          </a:xfrm>
        </p:spPr>
        <p:txBody>
          <a:bodyPr/>
          <a:lstStyle>
            <a:lvl1pPr marL="339816" indent="-339816">
              <a:lnSpc>
                <a:spcPct val="90000"/>
              </a:lnSpc>
              <a:defRPr sz="2800"/>
            </a:lvl1pPr>
            <a:lvl2pPr marL="673018" indent="-325264">
              <a:lnSpc>
                <a:spcPct val="90000"/>
              </a:lnSpc>
              <a:defRPr sz="2400"/>
            </a:lvl2pPr>
            <a:lvl3pPr marL="953306" indent="-288227">
              <a:lnSpc>
                <a:spcPct val="90000"/>
              </a:lnSpc>
              <a:defRPr sz="2000"/>
            </a:lvl3pPr>
            <a:lvl4pPr marL="1227005" indent="-273700">
              <a:lnSpc>
                <a:spcPct val="90000"/>
              </a:lnSpc>
              <a:defRPr sz="1900"/>
            </a:lvl4pPr>
            <a:lvl5pPr marL="1515243" indent="-280313">
              <a:lnSpc>
                <a:spcPct val="90000"/>
              </a:lnSpc>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97600" y="1411992"/>
            <a:ext cx="5486400" cy="1775871"/>
          </a:xfrm>
        </p:spPr>
        <p:txBody>
          <a:bodyPr/>
          <a:lstStyle>
            <a:lvl1pPr marL="347754" indent="-347754">
              <a:lnSpc>
                <a:spcPct val="90000"/>
              </a:lnSpc>
              <a:defRPr sz="2800"/>
            </a:lvl1pPr>
            <a:lvl2pPr marL="673018" indent="-339816">
              <a:lnSpc>
                <a:spcPct val="90000"/>
              </a:lnSpc>
              <a:defRPr sz="2400"/>
            </a:lvl2pPr>
            <a:lvl3pPr marL="961243" indent="-302776">
              <a:lnSpc>
                <a:spcPct val="90000"/>
              </a:lnSpc>
              <a:defRPr sz="2000"/>
            </a:lvl3pPr>
            <a:lvl4pPr marL="1227005" indent="-265763">
              <a:lnSpc>
                <a:spcPct val="90000"/>
              </a:lnSpc>
              <a:defRPr sz="1900"/>
            </a:lvl4pPr>
            <a:lvl5pPr marL="1515243" indent="-273700">
              <a:lnSpc>
                <a:spcPct val="90000"/>
              </a:lnSpc>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71453149"/>
      </p:ext>
    </p:extLst>
  </p:cSld>
  <p:clrMapOvr>
    <a:masterClrMapping/>
  </p:clrMapOvr>
  <p:transition>
    <p:fade/>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987"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987"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7A1E6C5-0E07-40A3-BE2B-5BA453CB8906}" type="datetimeFigureOut">
              <a:rPr lang="en-US" smtClean="0">
                <a:solidFill>
                  <a:prstClr val="black">
                    <a:tint val="75000"/>
                  </a:prstClr>
                </a:solidFill>
              </a:rPr>
              <a:pPr/>
              <a:t>4/29/2016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7388079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7A1E6C5-0E07-40A3-BE2B-5BA453CB8906}" type="datetimeFigureOut">
              <a:rPr lang="en-US" smtClean="0">
                <a:solidFill>
                  <a:prstClr val="black">
                    <a:tint val="75000"/>
                  </a:prstClr>
                </a:solidFill>
              </a:rPr>
              <a:pPr/>
              <a:t>4/29/2016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1119885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A1E6C5-0E07-40A3-BE2B-5BA453CB8906}" type="datetimeFigureOut">
              <a:rPr lang="en-US" smtClean="0">
                <a:solidFill>
                  <a:prstClr val="black">
                    <a:tint val="75000"/>
                  </a:prstClr>
                </a:solidFill>
              </a:rPr>
              <a:pPr/>
              <a:t>4/29/2016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1935131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86"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53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986"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A1E6C5-0E07-40A3-BE2B-5BA453CB8906}" type="datetimeFigureOut">
              <a:rPr lang="en-US" smtClean="0">
                <a:solidFill>
                  <a:prstClr val="black">
                    <a:tint val="75000"/>
                  </a:prstClr>
                </a:solidFill>
              </a:rPr>
              <a:pPr/>
              <a:t>4/29/2016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5296902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86"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53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986"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A1E6C5-0E07-40A3-BE2B-5BA453CB8906}" type="datetimeFigureOut">
              <a:rPr lang="en-US" smtClean="0">
                <a:solidFill>
                  <a:prstClr val="black">
                    <a:tint val="75000"/>
                  </a:prstClr>
                </a:solidFill>
              </a:rPr>
              <a:pPr/>
              <a:t>4/29/2016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3605631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A1E6C5-0E07-40A3-BE2B-5BA453CB8906}"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4086726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A1E6C5-0E07-40A3-BE2B-5BA453CB8906}"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5072601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209"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209"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8169082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4593858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866"/>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94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057595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8197" y="1757957"/>
            <a:ext cx="5486400" cy="346249"/>
          </a:xfrm>
        </p:spPr>
        <p:txBody>
          <a:bodyPr anchor="b"/>
          <a:lstStyle>
            <a:lvl1pPr marL="0" indent="0">
              <a:lnSpc>
                <a:spcPct val="90000"/>
              </a:lnSpc>
              <a:spcBef>
                <a:spcPts val="0"/>
              </a:spcBef>
              <a:buNone/>
              <a:defRPr sz="2500" b="1"/>
            </a:lvl1pPr>
            <a:lvl2pPr marL="456943" indent="0">
              <a:buNone/>
              <a:defRPr sz="2000" b="1"/>
            </a:lvl2pPr>
            <a:lvl3pPr marL="913909" indent="0">
              <a:buNone/>
              <a:defRPr sz="1900" b="1"/>
            </a:lvl3pPr>
            <a:lvl4pPr marL="1370864" indent="0">
              <a:buNone/>
              <a:defRPr sz="1600" b="1"/>
            </a:lvl4pPr>
            <a:lvl5pPr marL="1827820" indent="0">
              <a:buNone/>
              <a:defRPr sz="1600" b="1"/>
            </a:lvl5pPr>
            <a:lvl6pPr marL="2284786" indent="0">
              <a:buNone/>
              <a:defRPr sz="1600" b="1"/>
            </a:lvl6pPr>
            <a:lvl7pPr marL="2741730" indent="0">
              <a:buNone/>
              <a:defRPr sz="1600" b="1"/>
            </a:lvl7pPr>
            <a:lvl8pPr marL="3198672" indent="0">
              <a:buNone/>
              <a:defRPr sz="1600" b="1"/>
            </a:lvl8pPr>
            <a:lvl9pPr marL="36556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195" y="2175146"/>
            <a:ext cx="5486400" cy="1554272"/>
          </a:xfrm>
        </p:spPr>
        <p:txBody>
          <a:bodyPr/>
          <a:lstStyle>
            <a:lvl1pPr marL="281637" indent="-281637">
              <a:defRPr sz="2300"/>
            </a:lvl1pPr>
            <a:lvl2pPr marL="561939" indent="-265763">
              <a:defRPr sz="2000"/>
            </a:lvl2pPr>
            <a:lvl3pPr marL="813162" indent="-243287">
              <a:defRPr sz="1900"/>
            </a:lvl3pPr>
            <a:lvl4pPr marL="1049834" indent="-228749">
              <a:defRPr sz="1700"/>
            </a:lvl4pPr>
            <a:lvl5pPr marL="1278571" indent="-206286">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5288" y="1757957"/>
            <a:ext cx="5489359" cy="346249"/>
          </a:xfrm>
        </p:spPr>
        <p:txBody>
          <a:bodyPr anchor="b"/>
          <a:lstStyle>
            <a:lvl1pPr marL="0" indent="0">
              <a:lnSpc>
                <a:spcPct val="90000"/>
              </a:lnSpc>
              <a:spcBef>
                <a:spcPts val="0"/>
              </a:spcBef>
              <a:buNone/>
              <a:defRPr sz="2500" b="1"/>
            </a:lvl1pPr>
            <a:lvl2pPr marL="456943" indent="0">
              <a:buNone/>
              <a:defRPr sz="2000" b="1"/>
            </a:lvl2pPr>
            <a:lvl3pPr marL="913909" indent="0">
              <a:buNone/>
              <a:defRPr sz="1900" b="1"/>
            </a:lvl3pPr>
            <a:lvl4pPr marL="1370864" indent="0">
              <a:buNone/>
              <a:defRPr sz="1600" b="1"/>
            </a:lvl4pPr>
            <a:lvl5pPr marL="1827820" indent="0">
              <a:buNone/>
              <a:defRPr sz="1600" b="1"/>
            </a:lvl5pPr>
            <a:lvl6pPr marL="2284786" indent="0">
              <a:buNone/>
              <a:defRPr sz="1600" b="1"/>
            </a:lvl6pPr>
            <a:lvl7pPr marL="2741730" indent="0">
              <a:buNone/>
              <a:defRPr sz="1600" b="1"/>
            </a:lvl7pPr>
            <a:lvl8pPr marL="3198672" indent="0">
              <a:buNone/>
              <a:defRPr sz="1600" b="1"/>
            </a:lvl8pPr>
            <a:lvl9pPr marL="36556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5146"/>
            <a:ext cx="5490632" cy="1554272"/>
          </a:xfrm>
        </p:spPr>
        <p:txBody>
          <a:bodyPr/>
          <a:lstStyle>
            <a:lvl1pPr marL="296163" indent="-296163">
              <a:defRPr sz="2300"/>
            </a:lvl1pPr>
            <a:lvl2pPr marL="569874" indent="-273700">
              <a:defRPr sz="2000"/>
            </a:lvl2pPr>
            <a:lvl3pPr marL="821098" indent="-244611">
              <a:defRPr sz="1900"/>
            </a:lvl3pPr>
            <a:lvl4pPr marL="1049834" indent="-236673">
              <a:defRPr sz="1700"/>
            </a:lvl4pPr>
            <a:lvl5pPr marL="1278571" indent="-220812">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96546262"/>
      </p:ext>
    </p:extLst>
  </p:cSld>
  <p:clrMapOvr>
    <a:masterClrMapping/>
  </p:clrMapOvr>
  <p:transition>
    <p:fade/>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321"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0394061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99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99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6743003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1724497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759833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97"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55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997"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0650890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97"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554"/>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997"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8086950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874654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76949533"/>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Isosceles Triangle 6"/>
          <p:cNvSpPr/>
          <p:nvPr/>
        </p:nvSpPr>
        <p:spPr>
          <a:xfrm rot="16200000">
            <a:off x="10388173" y="5038785"/>
            <a:ext cx="1892949" cy="1725637"/>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pPr>
            <a:endParaRPr lang="en-US" sz="2400" dirty="0">
              <a:solidFill>
                <a:prstClr val="white"/>
              </a:solidFill>
              <a:latin typeface="Arial"/>
            </a:endParaRPr>
          </a:p>
        </p:txBody>
      </p:sp>
      <p:sp>
        <p:nvSpPr>
          <p:cNvPr id="8" name="Title 7"/>
          <p:cNvSpPr>
            <a:spLocks noGrp="1"/>
          </p:cNvSpPr>
          <p:nvPr>
            <p:ph type="ctrTitle"/>
          </p:nvPr>
        </p:nvSpPr>
        <p:spPr>
          <a:xfrm>
            <a:off x="720922" y="776353"/>
            <a:ext cx="10750549" cy="1470025"/>
          </a:xfrm>
        </p:spPr>
        <p:txBody>
          <a:bodyPr anchor="b">
            <a:normAutofit/>
          </a:bodyPr>
          <a:lstStyle>
            <a:lvl1pPr algn="r">
              <a:defRPr sz="4400"/>
            </a:lvl1pPr>
          </a:lstStyle>
          <a:p>
            <a:r>
              <a:rPr kumimoji="0" lang="en-US" smtClean="0"/>
              <a:t>Click to edit Master title style</a:t>
            </a:r>
            <a:endParaRPr kumimoji="0" lang="en-US"/>
          </a:p>
        </p:txBody>
      </p:sp>
      <p:sp>
        <p:nvSpPr>
          <p:cNvPr id="9" name="Subtitle 8"/>
          <p:cNvSpPr>
            <a:spLocks noGrp="1"/>
          </p:cNvSpPr>
          <p:nvPr>
            <p:ph type="subTitle" idx="1"/>
          </p:nvPr>
        </p:nvSpPr>
        <p:spPr>
          <a:xfrm>
            <a:off x="720922" y="2250280"/>
            <a:ext cx="10750549"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1828995" y="6013069"/>
            <a:ext cx="7721600" cy="365125"/>
          </a:xfrm>
        </p:spPr>
        <p:txBody>
          <a:bodyPr tIns="0" bIns="0" anchor="t"/>
          <a:lstStyle>
            <a:lvl1pPr algn="r">
              <a:defRPr sz="1000">
                <a:latin typeface="Arial"/>
              </a:defRPr>
            </a:lvl1pPr>
          </a:lstStyle>
          <a:p>
            <a:fld id="{F5EF05EF-6168-407F-8025-E41839E12504}" type="datetimeFigureOut">
              <a:rPr lang="en-US" smtClean="0">
                <a:solidFill>
                  <a:prstClr val="black">
                    <a:tint val="75000"/>
                  </a:prstClr>
                </a:solidFill>
              </a:rPr>
              <a:pPr/>
              <a:t>4/29/2016</a:t>
            </a:fld>
            <a:endParaRPr lang="en-US" dirty="0">
              <a:solidFill>
                <a:prstClr val="black">
                  <a:tint val="75000"/>
                </a:prstClr>
              </a:solidFill>
            </a:endParaRPr>
          </a:p>
        </p:txBody>
      </p:sp>
      <p:sp>
        <p:nvSpPr>
          <p:cNvPr id="17" name="Footer Placeholder 16"/>
          <p:cNvSpPr>
            <a:spLocks noGrp="1"/>
          </p:cNvSpPr>
          <p:nvPr>
            <p:ph type="ftr" sz="quarter" idx="11"/>
          </p:nvPr>
        </p:nvSpPr>
        <p:spPr>
          <a:xfrm>
            <a:off x="1828995" y="5651117"/>
            <a:ext cx="7721600" cy="365125"/>
          </a:xfrm>
        </p:spPr>
        <p:txBody>
          <a:bodyPr tIns="0" bIns="0" anchor="b"/>
          <a:lstStyle>
            <a:lvl1pPr algn="r">
              <a:defRPr sz="1100">
                <a:latin typeface="Arial"/>
              </a:defRPr>
            </a:lvl1pPr>
          </a:lstStyle>
          <a:p>
            <a:endParaRPr lang="en-US" dirty="0">
              <a:solidFill>
                <a:prstClr val="black">
                  <a:tint val="75000"/>
                </a:prstClr>
              </a:solidFill>
            </a:endParaRPr>
          </a:p>
        </p:txBody>
      </p:sp>
      <p:sp>
        <p:nvSpPr>
          <p:cNvPr id="29" name="Slide Number Placeholder 28"/>
          <p:cNvSpPr>
            <a:spLocks noGrp="1"/>
          </p:cNvSpPr>
          <p:nvPr>
            <p:ph type="sldNum" sz="quarter" idx="12"/>
          </p:nvPr>
        </p:nvSpPr>
        <p:spPr>
          <a:xfrm>
            <a:off x="11189663" y="5752720"/>
            <a:ext cx="670560" cy="365125"/>
          </a:xfrm>
        </p:spPr>
        <p:txBody>
          <a:bodyPr anchor="ctr"/>
          <a:lstStyle>
            <a:lvl1pPr algn="ctr">
              <a:defRPr sz="1300">
                <a:solidFill>
                  <a:srgbClr val="FFFFFF"/>
                </a:solidFill>
                <a:latin typeface="Arial"/>
              </a:defRPr>
            </a:lvl1pPr>
          </a:lstStyle>
          <a:p>
            <a:fld id="{FA1C692C-4F2D-45F6-A9A8-8A3A8FE2780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9406131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801" y="267494"/>
            <a:ext cx="10972801" cy="1399032"/>
          </a:xfrm>
        </p:spPr>
        <p:txBody>
          <a:bodyPr/>
          <a:lstStyle/>
          <a:p>
            <a:r>
              <a:rPr kumimoji="0" lang="en-US" smtClean="0"/>
              <a:t>Click to edit Master title style</a:t>
            </a:r>
            <a:endParaRPr kumimoji="0" lang="en-US"/>
          </a:p>
        </p:txBody>
      </p:sp>
      <p:sp>
        <p:nvSpPr>
          <p:cNvPr id="3" name="Content Placeholder 2"/>
          <p:cNvSpPr>
            <a:spLocks noGrp="1"/>
          </p:cNvSpPr>
          <p:nvPr>
            <p:ph idx="1"/>
          </p:nvPr>
        </p:nvSpPr>
        <p:spPr>
          <a:xfrm>
            <a:off x="609801" y="1882808"/>
            <a:ext cx="10972801"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388608" y="6480048"/>
            <a:ext cx="2844800" cy="301752"/>
          </a:xfrm>
        </p:spPr>
        <p:txBody>
          <a:bodyPr/>
          <a:lstStyle>
            <a:lvl1pPr>
              <a:defRPr>
                <a:latin typeface="Arial"/>
              </a:defRPr>
            </a:lvl1pPr>
          </a:lstStyle>
          <a:p>
            <a:endParaRPr lang="en-US" dirty="0">
              <a:solidFill>
                <a:prstClr val="white"/>
              </a:solidFill>
            </a:endParaRPr>
          </a:p>
        </p:txBody>
      </p:sp>
      <p:sp>
        <p:nvSpPr>
          <p:cNvPr id="5" name="Footer Placeholder 4"/>
          <p:cNvSpPr>
            <a:spLocks noGrp="1"/>
          </p:cNvSpPr>
          <p:nvPr>
            <p:ph type="ftr" sz="quarter" idx="11"/>
          </p:nvPr>
        </p:nvSpPr>
        <p:spPr>
          <a:xfrm>
            <a:off x="609798" y="6481382"/>
            <a:ext cx="5680075" cy="300831"/>
          </a:xfrm>
        </p:spPr>
        <p:txBody>
          <a:bodyPr/>
          <a:lstStyle>
            <a:lvl1pPr>
              <a:defRPr>
                <a:latin typeface="Arial"/>
              </a:defRPr>
            </a:lvl1p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latin typeface="Arial"/>
              </a:defRPr>
            </a:lvl1pPr>
          </a:lstStyle>
          <a:p>
            <a:fld id="{11CB2AA8-E886-4F22-8EEB-86690E58F9C6}"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0093525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478095925"/>
      </p:ext>
    </p:extLst>
  </p:cSld>
  <p:clrMapOvr>
    <a:masterClrMapping/>
  </p:clrMapOvr>
  <p:transition>
    <p:fade/>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1"/>
      </p:bgRef>
    </p:bg>
    <p:spTree>
      <p:nvGrpSpPr>
        <p:cNvPr id="1" name=""/>
        <p:cNvGrpSpPr/>
        <p:nvPr/>
      </p:nvGrpSpPr>
      <p:grpSpPr>
        <a:xfrm>
          <a:off x="0" y="0"/>
          <a:ext cx="0" cy="0"/>
          <a:chOff x="0" y="0"/>
          <a:chExt cx="0" cy="0"/>
        </a:xfrm>
      </p:grpSpPr>
      <p:sp>
        <p:nvSpPr>
          <p:cNvPr id="9" name="Right Triangle 8"/>
          <p:cNvSpPr/>
          <p:nvPr/>
        </p:nvSpPr>
        <p:spPr>
          <a:xfrm flipV="1">
            <a:off x="9575" y="7097"/>
            <a:ext cx="12173243"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pPr>
            <a:endParaRPr lang="en-US" sz="1800" dirty="0">
              <a:solidFill>
                <a:prstClr val="white"/>
              </a:solidFill>
              <a:latin typeface="Arial"/>
            </a:endParaRPr>
          </a:p>
        </p:txBody>
      </p:sp>
      <p:sp>
        <p:nvSpPr>
          <p:cNvPr id="8" name="Isosceles Triangle 7"/>
          <p:cNvSpPr/>
          <p:nvPr/>
        </p:nvSpPr>
        <p:spPr>
          <a:xfrm rot="5400000" flipV="1">
            <a:off x="10388173" y="93788"/>
            <a:ext cx="1892949" cy="1725637"/>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pPr>
            <a:endParaRPr lang="en-US" sz="2400" dirty="0">
              <a:solidFill>
                <a:prstClr val="white"/>
              </a:solidFill>
              <a:latin typeface="Arial"/>
            </a:endParaRPr>
          </a:p>
        </p:txBody>
      </p:sp>
      <p:sp>
        <p:nvSpPr>
          <p:cNvPr id="4" name="Date Placeholder 3"/>
          <p:cNvSpPr>
            <a:spLocks noGrp="1"/>
          </p:cNvSpPr>
          <p:nvPr>
            <p:ph type="dt" sz="half" idx="10"/>
          </p:nvPr>
        </p:nvSpPr>
        <p:spPr>
          <a:xfrm>
            <a:off x="9274373" y="6477000"/>
            <a:ext cx="2844800" cy="304800"/>
          </a:xfrm>
        </p:spPr>
        <p:txBody>
          <a:bodyPr/>
          <a:lstStyle>
            <a:lvl1pPr>
              <a:defRPr>
                <a:latin typeface="Arial"/>
              </a:defRPr>
            </a:lvl1pPr>
          </a:lstStyle>
          <a:p>
            <a:fld id="{F5EF05EF-6168-407F-8025-E41839E12504}"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a:xfrm>
            <a:off x="3492699" y="6481382"/>
            <a:ext cx="5680075" cy="300831"/>
          </a:xfrm>
        </p:spPr>
        <p:txBody>
          <a:bodyPr/>
          <a:lstStyle>
            <a:lvl1pPr>
              <a:defRPr>
                <a:latin typeface="Arial"/>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11268271" y="809625"/>
            <a:ext cx="670560" cy="300831"/>
          </a:xfrm>
        </p:spPr>
        <p:txBody>
          <a:bodyPr/>
          <a:lstStyle>
            <a:lvl1pPr>
              <a:defRPr>
                <a:latin typeface="Arial"/>
              </a:defRPr>
            </a:lvl1pPr>
          </a:lstStyle>
          <a:p>
            <a:fld id="{FA1C692C-4F2D-45F6-A9A8-8A3A8FE27806}" type="slidenum">
              <a:rPr lang="en-US" smtClean="0">
                <a:solidFill>
                  <a:prstClr val="black">
                    <a:tint val="75000"/>
                  </a:prstClr>
                </a:solidFill>
              </a:rPr>
              <a:pPr/>
              <a:t>‹#›</a:t>
            </a:fld>
            <a:endParaRPr lang="en-US" dirty="0">
              <a:solidFill>
                <a:prstClr val="black">
                  <a:tint val="75000"/>
                </a:prstClr>
              </a:solidFill>
            </a:endParaRPr>
          </a:p>
        </p:txBody>
      </p:sp>
      <p:cxnSp>
        <p:nvCxnSpPr>
          <p:cNvPr id="11" name="Straight Connector 10"/>
          <p:cNvCxnSpPr/>
          <p:nvPr/>
        </p:nvCxnSpPr>
        <p:spPr>
          <a:xfrm rot="10800000">
            <a:off x="8625268" y="9381"/>
            <a:ext cx="3563815"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198" y="7037"/>
            <a:ext cx="12182621"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508000" y="271466"/>
            <a:ext cx="9652000" cy="1362075"/>
          </a:xfrm>
        </p:spPr>
        <p:txBody>
          <a:bodyPr anchor="ctr"/>
          <a:lstStyle>
            <a:lvl1pPr marL="0" algn="l">
              <a:buNone/>
              <a:defRPr sz="3600" b="1"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08080" y="1633536"/>
            <a:ext cx="5181600" cy="2286000"/>
          </a:xfrm>
        </p:spPr>
        <p:txBody>
          <a:bodyPr anchor="t"/>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623555100"/>
      </p:ext>
    </p:extLst>
  </p:cSld>
  <p:clrMapOvr>
    <a:overrideClrMapping bg1="dk1" tx1="lt1" bg2="dk2" tx2="lt2" accent1="accent1" accent2="accent2" accent3="accent3" accent4="accent4" accent5="accent5" accent6="accent6" hlink="hlink" folHlink="folHlink"/>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lgn="l">
              <a:defRPr/>
            </a:lvl1pPr>
          </a:lstStyle>
          <a:p>
            <a:r>
              <a:rPr kumimoji="0" lang="en-US" smtClean="0"/>
              <a:t>Click to edit Master title style</a:t>
            </a:r>
            <a:endParaRPr kumimoji="0" lang="en-US"/>
          </a:p>
        </p:txBody>
      </p:sp>
      <p:sp>
        <p:nvSpPr>
          <p:cNvPr id="3" name="Content Placeholder 2"/>
          <p:cNvSpPr>
            <a:spLocks noGrp="1"/>
          </p:cNvSpPr>
          <p:nvPr>
            <p:ph sz="half" idx="1"/>
          </p:nvPr>
        </p:nvSpPr>
        <p:spPr>
          <a:xfrm>
            <a:off x="609600" y="1722441"/>
            <a:ext cx="53848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722441"/>
            <a:ext cx="53848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388608" y="6480969"/>
            <a:ext cx="2844800" cy="301752"/>
          </a:xfrm>
        </p:spPr>
        <p:txBody>
          <a:bodyPr/>
          <a:lstStyle>
            <a:lvl1pPr>
              <a:defRPr>
                <a:latin typeface="Arial"/>
              </a:defRPr>
            </a:lvl1pPr>
          </a:lstStyle>
          <a:p>
            <a:fld id="{F5EF05EF-6168-407F-8025-E41839E12504}" type="datetimeFigureOut">
              <a:rPr lang="en-US" smtClean="0">
                <a:solidFill>
                  <a:prstClr val="black">
                    <a:tint val="75000"/>
                  </a:prstClr>
                </a:solidFill>
              </a:rPr>
              <a:pPr/>
              <a:t>4/29/2016</a:t>
            </a:fld>
            <a:endParaRPr lang="en-US" dirty="0">
              <a:solidFill>
                <a:prstClr val="black">
                  <a:tint val="75000"/>
                </a:prstClr>
              </a:solidFill>
            </a:endParaRPr>
          </a:p>
        </p:txBody>
      </p:sp>
      <p:sp>
        <p:nvSpPr>
          <p:cNvPr id="6" name="Footer Placeholder 5"/>
          <p:cNvSpPr>
            <a:spLocks noGrp="1"/>
          </p:cNvSpPr>
          <p:nvPr>
            <p:ph type="ftr" sz="quarter" idx="11"/>
          </p:nvPr>
        </p:nvSpPr>
        <p:spPr>
          <a:xfrm>
            <a:off x="609798" y="6480969"/>
            <a:ext cx="5680075" cy="301752"/>
          </a:xfrm>
        </p:spPr>
        <p:txBody>
          <a:bodyPr/>
          <a:lstStyle>
            <a:lvl1pPr>
              <a:defRPr>
                <a:latin typeface="Arial"/>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10119557" y="6480969"/>
            <a:ext cx="670560" cy="301752"/>
          </a:xfrm>
        </p:spPr>
        <p:txBody>
          <a:bodyPr/>
          <a:lstStyle>
            <a:lvl1pPr>
              <a:defRPr>
                <a:latin typeface="Arial"/>
              </a:defRPr>
            </a:lvl1pPr>
          </a:lstStyle>
          <a:p>
            <a:fld id="{FA1C692C-4F2D-45F6-A9A8-8A3A8FE2780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2654369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30931" y="290732"/>
            <a:ext cx="1422400" cy="6153912"/>
          </a:xfrm>
        </p:spPr>
        <p:txBody>
          <a:bodyPr vert="vert270" anchor="b"/>
          <a:lstStyle>
            <a:lvl1pPr marL="0" algn="ctr">
              <a:defRPr sz="3300" b="1">
                <a:ln w="6350">
                  <a:solidFill>
                    <a:schemeClr val="tx1"/>
                  </a:solidFill>
                </a:ln>
                <a:solidFill>
                  <a:schemeClr val="tx1"/>
                </a:solidFill>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820207" y="290732"/>
            <a:ext cx="774699"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1820207" y="3427124"/>
            <a:ext cx="774699"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2696503" y="290732"/>
            <a:ext cx="9144000" cy="3017520"/>
          </a:xfrm>
        </p:spPr>
        <p:txBody>
          <a:bodyPr/>
          <a:lstStyle>
            <a:lvl1pPr algn="l">
              <a:defRPr sz="2400"/>
            </a:lvl1pPr>
            <a:lvl2pPr algn="l">
              <a:defRPr sz="2000"/>
            </a:lvl2pPr>
            <a:lvl3pPr algn="l">
              <a:defRPr sz="1800"/>
            </a:lvl3pPr>
            <a:lvl4pPr algn="l">
              <a:defRPr sz="1600"/>
            </a:lvl4pPr>
            <a:lvl5pPr algn="l">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2696503" y="3427124"/>
            <a:ext cx="9144000" cy="3017520"/>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a:xfrm>
            <a:off x="6388608" y="6480969"/>
            <a:ext cx="2840736" cy="301752"/>
          </a:xfrm>
        </p:spPr>
        <p:txBody>
          <a:bodyPr/>
          <a:lstStyle>
            <a:lvl1pPr>
              <a:defRPr>
                <a:latin typeface="Arial"/>
              </a:defRPr>
            </a:lvl1pPr>
          </a:lstStyle>
          <a:p>
            <a:fld id="{F5EF05EF-6168-407F-8025-E41839E12504}" type="datetimeFigureOut">
              <a:rPr lang="en-US" smtClean="0">
                <a:solidFill>
                  <a:prstClr val="black">
                    <a:tint val="75000"/>
                  </a:prstClr>
                </a:solidFill>
              </a:rPr>
              <a:pPr/>
              <a:t>4/29/2016</a:t>
            </a:fld>
            <a:endParaRPr lang="en-US" dirty="0">
              <a:solidFill>
                <a:prstClr val="black">
                  <a:tint val="75000"/>
                </a:prstClr>
              </a:solidFill>
            </a:endParaRPr>
          </a:p>
        </p:txBody>
      </p:sp>
      <p:sp>
        <p:nvSpPr>
          <p:cNvPr id="8" name="Footer Placeholder 7"/>
          <p:cNvSpPr>
            <a:spLocks noGrp="1"/>
          </p:cNvSpPr>
          <p:nvPr>
            <p:ph type="ftr" sz="quarter" idx="11"/>
          </p:nvPr>
        </p:nvSpPr>
        <p:spPr>
          <a:xfrm>
            <a:off x="609600" y="6480969"/>
            <a:ext cx="5681472" cy="301752"/>
          </a:xfrm>
        </p:spPr>
        <p:txBody>
          <a:bodyPr/>
          <a:lstStyle>
            <a:lvl1pPr>
              <a:defRPr>
                <a:latin typeface="Arial"/>
              </a:defRPr>
            </a:lvl1p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a:xfrm>
            <a:off x="10119557" y="6483096"/>
            <a:ext cx="670560" cy="301752"/>
          </a:xfrm>
        </p:spPr>
        <p:txBody>
          <a:bodyPr/>
          <a:lstStyle>
            <a:lvl1pPr algn="ctr">
              <a:defRPr>
                <a:latin typeface="Arial"/>
              </a:defRPr>
            </a:lvl1pPr>
          </a:lstStyle>
          <a:p>
            <a:fld id="{FA1C692C-4F2D-45F6-A9A8-8A3A8FE2780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28601920"/>
      </p:ext>
    </p:extLst>
  </p:cSld>
  <p:clrMapOvr>
    <a:overrideClrMapping bg1="dk1" tx1="lt1" bg2="dk2" tx2="lt2" accent1="accent1" accent2="accent2" accent3="accent3" accent4="accent4" accent5="accent5" accent6="accent6" hlink="hlink" folHlink="folHlink"/>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lvl1pPr>
              <a:defRPr>
                <a:latin typeface="Arial"/>
              </a:defRPr>
            </a:lvl1pPr>
          </a:lstStyle>
          <a:p>
            <a:fld id="{F5EF05EF-6168-407F-8025-E41839E12504}" type="datetimeFigureOut">
              <a:rPr lang="en-US" smtClean="0">
                <a:solidFill>
                  <a:prstClr val="black">
                    <a:tint val="75000"/>
                  </a:prstClr>
                </a:solidFill>
              </a:rPr>
              <a:pPr/>
              <a:t>4/29/2016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lvl1pPr>
              <a:defRPr>
                <a:latin typeface="Arial"/>
              </a:defRPr>
            </a:lvl1p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atin typeface="Arial"/>
              </a:defRPr>
            </a:lvl1pPr>
          </a:lstStyle>
          <a:p>
            <a:fld id="{FA1C692C-4F2D-45F6-A9A8-8A3A8FE2780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68036357"/>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388608" y="6480969"/>
            <a:ext cx="2844800" cy="301752"/>
          </a:xfrm>
        </p:spPr>
        <p:txBody>
          <a:bodyPr/>
          <a:lstStyle>
            <a:lvl1pPr>
              <a:defRPr>
                <a:latin typeface="Arial"/>
              </a:defRPr>
            </a:lvl1pPr>
          </a:lstStyle>
          <a:p>
            <a:fld id="{B61BEF0D-F0BB-DE4B-95CE-6DB70DBA9567}" type="datetimeFigureOut">
              <a:rPr lang="en-US" smtClean="0">
                <a:solidFill>
                  <a:prstClr val="white"/>
                </a:solidFill>
              </a:rPr>
              <a:pPr/>
              <a:t>4/29/2016</a:t>
            </a:fld>
            <a:endParaRPr lang="en-US" dirty="0">
              <a:solidFill>
                <a:prstClr val="white"/>
              </a:solidFill>
            </a:endParaRPr>
          </a:p>
        </p:txBody>
      </p:sp>
      <p:sp>
        <p:nvSpPr>
          <p:cNvPr id="3" name="Footer Placeholder 2"/>
          <p:cNvSpPr>
            <a:spLocks noGrp="1"/>
          </p:cNvSpPr>
          <p:nvPr>
            <p:ph type="ftr" sz="quarter" idx="11"/>
          </p:nvPr>
        </p:nvSpPr>
        <p:spPr>
          <a:xfrm>
            <a:off x="609798" y="6482303"/>
            <a:ext cx="5680075" cy="300831"/>
          </a:xfrm>
        </p:spPr>
        <p:txBody>
          <a:bodyPr/>
          <a:lstStyle>
            <a:lvl1pPr>
              <a:defRPr>
                <a:latin typeface="Arial"/>
              </a:defRPr>
            </a:lvl1pPr>
          </a:lstStyle>
          <a:p>
            <a:endParaRPr lang="en-US" dirty="0">
              <a:solidFill>
                <a:prstClr val="white"/>
              </a:solidFill>
            </a:endParaRPr>
          </a:p>
        </p:txBody>
      </p:sp>
      <p:sp>
        <p:nvSpPr>
          <p:cNvPr id="4" name="Slide Number Placeholder 3"/>
          <p:cNvSpPr>
            <a:spLocks noGrp="1"/>
          </p:cNvSpPr>
          <p:nvPr>
            <p:ph type="sldNum" sz="quarter" idx="12"/>
          </p:nvPr>
        </p:nvSpPr>
        <p:spPr>
          <a:xfrm>
            <a:off x="10119557" y="6480969"/>
            <a:ext cx="670560" cy="301752"/>
          </a:xfrm>
        </p:spPr>
        <p:txBody>
          <a:bodyPr/>
          <a:lstStyle>
            <a:lvl1pPr>
              <a:defRPr>
                <a:latin typeface="Arial"/>
              </a:defRPr>
            </a:lvl1p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101959843"/>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92810" y="367664"/>
            <a:ext cx="1219201" cy="5943600"/>
          </a:xfrm>
        </p:spPr>
        <p:txBody>
          <a:bodyPr vert="vert270" anchor="b"/>
          <a:lstStyle>
            <a:lvl1pPr marL="0" marR="18288" algn="r">
              <a:spcBef>
                <a:spcPts val="0"/>
              </a:spcBef>
              <a:buNone/>
              <a:defRPr sz="2900" b="0" cap="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1514671" y="367664"/>
            <a:ext cx="3251200" cy="5943600"/>
          </a:xfrm>
        </p:spPr>
        <p:txBody>
          <a:bodyPr anchor="t"/>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868333" y="320040"/>
            <a:ext cx="7034784" cy="5989320"/>
          </a:xfrm>
        </p:spPr>
        <p:txBody>
          <a:bodyPr/>
          <a:lstStyle>
            <a:lvl1pPr>
              <a:spcBef>
                <a:spcPts val="0"/>
              </a:spcBef>
              <a:defRPr sz="3000"/>
            </a:lvl1pPr>
            <a:lvl2pPr>
              <a:defRPr sz="26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8372165" y="6556248"/>
            <a:ext cx="2844800" cy="301752"/>
          </a:xfrm>
        </p:spPr>
        <p:txBody>
          <a:bodyPr/>
          <a:lstStyle>
            <a:lvl1pPr>
              <a:defRPr sz="900">
                <a:latin typeface="Arial"/>
              </a:defRPr>
            </a:lvl1pPr>
          </a:lstStyle>
          <a:p>
            <a:fld id="{F5EF05EF-6168-407F-8025-E41839E12504}" type="datetimeFigureOut">
              <a:rPr lang="en-US" smtClean="0">
                <a:solidFill>
                  <a:prstClr val="black">
                    <a:tint val="75000"/>
                  </a:prstClr>
                </a:solidFill>
              </a:rPr>
              <a:pPr/>
              <a:t>4/29/2016</a:t>
            </a:fld>
            <a:endParaRPr lang="en-US" dirty="0">
              <a:solidFill>
                <a:prstClr val="black">
                  <a:tint val="75000"/>
                </a:prstClr>
              </a:solidFill>
            </a:endParaRPr>
          </a:p>
        </p:txBody>
      </p:sp>
      <p:sp>
        <p:nvSpPr>
          <p:cNvPr id="6" name="Footer Placeholder 5"/>
          <p:cNvSpPr>
            <a:spLocks noGrp="1"/>
          </p:cNvSpPr>
          <p:nvPr>
            <p:ph type="ftr" sz="quarter" idx="11"/>
          </p:nvPr>
        </p:nvSpPr>
        <p:spPr>
          <a:xfrm>
            <a:off x="1514674" y="6556248"/>
            <a:ext cx="6857493" cy="301752"/>
          </a:xfrm>
        </p:spPr>
        <p:txBody>
          <a:bodyPr/>
          <a:lstStyle>
            <a:lvl1pPr>
              <a:defRPr sz="900">
                <a:latin typeface="Arial"/>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11214297" y="6556248"/>
            <a:ext cx="670560" cy="301752"/>
          </a:xfrm>
        </p:spPr>
        <p:txBody>
          <a:bodyPr/>
          <a:lstStyle>
            <a:lvl1pPr>
              <a:defRPr sz="900">
                <a:latin typeface="Arial"/>
              </a:defRPr>
            </a:lvl1pPr>
          </a:lstStyle>
          <a:p>
            <a:fld id="{FA1C692C-4F2D-45F6-A9A8-8A3A8FE2780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74415796"/>
      </p:ext>
    </p:extLst>
  </p:cSld>
  <p:clrMapOvr>
    <a:overrideClrMapping bg1="dk1" tx1="lt1" bg2="dk2" tx2="lt2" accent1="accent1" accent2="accent2" accent3="accent3" accent4="accent4" accent5="accent5" accent6="accent6" hlink="hlink" folHlink="folHlink"/>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92810" y="150896"/>
            <a:ext cx="1219201" cy="6400800"/>
          </a:xfrm>
        </p:spPr>
        <p:txBody>
          <a:bodyPr vert="vert270" anchor="b"/>
          <a:lstStyle>
            <a:lvl1pPr marL="0" algn="l">
              <a:buNone/>
              <a:defRPr sz="3000" b="0" cap="all" baseline="0"/>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517649" y="373966"/>
            <a:ext cx="9777984" cy="5486400"/>
          </a:xfrm>
          <a:solidFill>
            <a:schemeClr val="bg2">
              <a:shade val="50000"/>
            </a:schemeClr>
          </a:solidFill>
        </p:spPr>
        <p:txBody>
          <a:bodyPr/>
          <a:lstStyle>
            <a:lvl1pPr marL="0" indent="0">
              <a:buNone/>
              <a:defRPr sz="3200"/>
            </a:lvl1pPr>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1524000" y="5867400"/>
            <a:ext cx="9777984"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8144256" y="6556248"/>
            <a:ext cx="2804160" cy="301752"/>
          </a:xfrm>
        </p:spPr>
        <p:txBody>
          <a:bodyPr/>
          <a:lstStyle>
            <a:lvl1pPr>
              <a:defRPr sz="900">
                <a:latin typeface="Arial"/>
              </a:defRPr>
            </a:lvl1pPr>
          </a:lstStyle>
          <a:p>
            <a:fld id="{F5EF05EF-6168-407F-8025-E41839E12504}" type="datetimeFigureOut">
              <a:rPr lang="en-US" smtClean="0">
                <a:solidFill>
                  <a:prstClr val="black">
                    <a:tint val="75000"/>
                  </a:prstClr>
                </a:solidFill>
              </a:rPr>
              <a:pPr/>
              <a:t>4/29/2016</a:t>
            </a:fld>
            <a:endParaRPr lang="en-US" dirty="0">
              <a:solidFill>
                <a:prstClr val="black">
                  <a:tint val="75000"/>
                </a:prstClr>
              </a:solidFill>
            </a:endParaRPr>
          </a:p>
        </p:txBody>
      </p:sp>
      <p:sp>
        <p:nvSpPr>
          <p:cNvPr id="6" name="Footer Placeholder 5"/>
          <p:cNvSpPr>
            <a:spLocks noGrp="1"/>
          </p:cNvSpPr>
          <p:nvPr>
            <p:ph type="ftr" sz="quarter" idx="11"/>
          </p:nvPr>
        </p:nvSpPr>
        <p:spPr>
          <a:xfrm>
            <a:off x="1560773" y="6557169"/>
            <a:ext cx="6597429" cy="301752"/>
          </a:xfrm>
        </p:spPr>
        <p:txBody>
          <a:bodyPr/>
          <a:lstStyle>
            <a:lvl1pPr>
              <a:defRPr sz="900">
                <a:latin typeface="Arial"/>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10956453" y="6556248"/>
            <a:ext cx="487680" cy="301752"/>
          </a:xfrm>
        </p:spPr>
        <p:txBody>
          <a:bodyPr/>
          <a:lstStyle>
            <a:lvl1pPr algn="ctr">
              <a:defRPr sz="900">
                <a:latin typeface="Arial"/>
              </a:defRPr>
            </a:lvl1pPr>
          </a:lstStyle>
          <a:p>
            <a:fld id="{FA1C692C-4F2D-45F6-A9A8-8A3A8FE2780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67324848"/>
      </p:ext>
    </p:extLst>
  </p:cSld>
  <p:clrMapOvr>
    <a:overrideClrMapping bg1="dk1" tx1="lt1" bg2="dk2" tx2="lt2" accent1="accent1" accent2="accent2" accent3="accent3" accent4="accent4" accent5="accent5" accent6="accent6" hlink="hlink" folHlink="folHlink"/>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lvl1pPr>
              <a:defRPr>
                <a:latin typeface="Arial"/>
              </a:defRPr>
            </a:lvl1pPr>
          </a:lstStyle>
          <a:p>
            <a:fld id="{F5EF05EF-6168-407F-8025-E41839E12504}"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a:defRPr>
            </a:lvl1pPr>
          </a:lstStyle>
          <a:p>
            <a:fld id="{FA1C692C-4F2D-45F6-A9A8-8A3A8FE2780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53604837"/>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597" y="381000"/>
            <a:ext cx="2540000" cy="5486400"/>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381000"/>
            <a:ext cx="8331200" cy="548640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lvl1pPr>
              <a:defRPr>
                <a:latin typeface="Arial"/>
              </a:defRPr>
            </a:lvl1pPr>
          </a:lstStyle>
          <a:p>
            <a:fld id="{F5EF05EF-6168-407F-8025-E41839E12504}"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a:defRPr>
            </a:lvl1pPr>
          </a:lstStyle>
          <a:p>
            <a:fld id="{FA1C692C-4F2D-45F6-A9A8-8A3A8FE2780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72826380"/>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214"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214"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ACB604A-D504-479A-9DA4-5AEA2B5F9514}"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A222DE-9709-4FA4-87DF-94FBE281F96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87369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10382"/>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49" y="4590619"/>
            <a:ext cx="10515600" cy="1500187"/>
          </a:xfrm>
        </p:spPr>
        <p:txBody>
          <a:bodyPr/>
          <a:lstStyle>
            <a:lvl1pPr marL="0" indent="0">
              <a:buNone/>
              <a:defRPr sz="2400">
                <a:solidFill>
                  <a:schemeClr val="tx1">
                    <a:tint val="75000"/>
                  </a:schemeClr>
                </a:solidFill>
              </a:defRPr>
            </a:lvl1pPr>
            <a:lvl2pPr marL="456963" indent="0">
              <a:buNone/>
              <a:defRPr sz="2000">
                <a:solidFill>
                  <a:schemeClr val="tx1">
                    <a:tint val="75000"/>
                  </a:schemeClr>
                </a:solidFill>
              </a:defRPr>
            </a:lvl2pPr>
            <a:lvl3pPr marL="913946" indent="0">
              <a:buNone/>
              <a:defRPr sz="1900">
                <a:solidFill>
                  <a:schemeClr val="tx1">
                    <a:tint val="75000"/>
                  </a:schemeClr>
                </a:solidFill>
              </a:defRPr>
            </a:lvl3pPr>
            <a:lvl4pPr marL="1370920" indent="0">
              <a:buNone/>
              <a:defRPr sz="1600">
                <a:solidFill>
                  <a:schemeClr val="tx1">
                    <a:tint val="75000"/>
                  </a:schemeClr>
                </a:solidFill>
              </a:defRPr>
            </a:lvl4pPr>
            <a:lvl5pPr marL="1827893" indent="0">
              <a:buNone/>
              <a:defRPr sz="1600">
                <a:solidFill>
                  <a:schemeClr val="tx1">
                    <a:tint val="75000"/>
                  </a:schemeClr>
                </a:solidFill>
              </a:defRPr>
            </a:lvl5pPr>
            <a:lvl6pPr marL="2284878" indent="0">
              <a:buNone/>
              <a:defRPr sz="1600">
                <a:solidFill>
                  <a:schemeClr val="tx1">
                    <a:tint val="75000"/>
                  </a:schemeClr>
                </a:solidFill>
              </a:defRPr>
            </a:lvl6pPr>
            <a:lvl7pPr marL="2741838" indent="0">
              <a:buNone/>
              <a:defRPr sz="1600">
                <a:solidFill>
                  <a:schemeClr val="tx1">
                    <a:tint val="75000"/>
                  </a:schemeClr>
                </a:solidFill>
              </a:defRPr>
            </a:lvl7pPr>
            <a:lvl8pPr marL="3198800" indent="0">
              <a:buNone/>
              <a:defRPr sz="1600">
                <a:solidFill>
                  <a:schemeClr val="tx1">
                    <a:tint val="75000"/>
                  </a:schemeClr>
                </a:solidFill>
              </a:defRPr>
            </a:lvl8pPr>
            <a:lvl9pPr marL="3655763"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C13A08-8A04-4CF9-9370-C7D73858924D}" type="datetimeFigureOut">
              <a:rPr lang="en-US" smtClean="0"/>
              <a:t>4/29/2016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8504FCD-AA76-409F-84F8-B13164B4A2D0}" type="slidenum">
              <a:rPr lang="en-US" smtClean="0"/>
              <a:t>‹#›</a:t>
            </a:fld>
            <a:endParaRPr lang="en-US" dirty="0"/>
          </a:p>
        </p:txBody>
      </p:sp>
    </p:spTree>
    <p:extLst>
      <p:ext uri="{BB962C8B-B14F-4D97-AF65-F5344CB8AC3E}">
        <p14:creationId xmlns:p14="http://schemas.microsoft.com/office/powerpoint/2010/main" val="8747700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5300989"/>
      </p:ext>
    </p:extLst>
  </p:cSld>
  <p:clrMapOvr>
    <a:masterClrMapping/>
  </p:clrMapOvr>
  <p:transition>
    <p:fade/>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CB604A-D504-479A-9DA4-5AEA2B5F9514}"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A222DE-9709-4FA4-87DF-94FBE281F96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37469229"/>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841"/>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49" y="4589911"/>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ACB604A-D504-479A-9DA4-5AEA2B5F9514}"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A222DE-9709-4FA4-87DF-94FBE281F96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5825781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321"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ACB604A-D504-479A-9DA4-5AEA2B5F9514}" type="datetimeFigureOut">
              <a:rPr lang="en-US" smtClean="0">
                <a:solidFill>
                  <a:prstClr val="black">
                    <a:tint val="75000"/>
                  </a:prstClr>
                </a:solidFill>
              </a:rPr>
              <a:pPr/>
              <a:t>4/29/2016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8A222DE-9709-4FA4-87DF-94FBE281F96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33342296"/>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003"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003"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ACB604A-D504-479A-9DA4-5AEA2B5F9514}" type="datetimeFigureOut">
              <a:rPr lang="en-US" smtClean="0">
                <a:solidFill>
                  <a:prstClr val="black">
                    <a:tint val="75000"/>
                  </a:prstClr>
                </a:solidFill>
              </a:rPr>
              <a:pPr/>
              <a:t>4/29/2016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08A222DE-9709-4FA4-87DF-94FBE281F96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12567528"/>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ACB604A-D504-479A-9DA4-5AEA2B5F9514}" type="datetimeFigureOut">
              <a:rPr lang="en-US" smtClean="0">
                <a:solidFill>
                  <a:prstClr val="black">
                    <a:tint val="75000"/>
                  </a:prstClr>
                </a:solidFill>
              </a:rPr>
              <a:pPr/>
              <a:t>4/29/2016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8A222DE-9709-4FA4-87DF-94FBE281F96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39337834"/>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CB604A-D504-479A-9DA4-5AEA2B5F9514}" type="datetimeFigureOut">
              <a:rPr lang="en-US" smtClean="0">
                <a:solidFill>
                  <a:prstClr val="black">
                    <a:tint val="75000"/>
                  </a:prstClr>
                </a:solidFill>
              </a:rPr>
              <a:pPr/>
              <a:t>4/29/2016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08A222DE-9709-4FA4-87DF-94FBE281F96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3003196"/>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02"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52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002"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CB604A-D504-479A-9DA4-5AEA2B5F9514}" type="datetimeFigureOut">
              <a:rPr lang="en-US" smtClean="0">
                <a:solidFill>
                  <a:prstClr val="black">
                    <a:tint val="75000"/>
                  </a:prstClr>
                </a:solidFill>
              </a:rPr>
              <a:pPr/>
              <a:t>4/29/2016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8A222DE-9709-4FA4-87DF-94FBE281F96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87558595"/>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02"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524"/>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40002"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CB604A-D504-479A-9DA4-5AEA2B5F9514}" type="datetimeFigureOut">
              <a:rPr lang="en-US" smtClean="0">
                <a:solidFill>
                  <a:prstClr val="black">
                    <a:tint val="75000"/>
                  </a:prstClr>
                </a:solidFill>
              </a:rPr>
              <a:pPr/>
              <a:t>4/29/2016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8A222DE-9709-4FA4-87DF-94FBE281F96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8391526"/>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CB604A-D504-479A-9DA4-5AEA2B5F9514}"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A222DE-9709-4FA4-87DF-94FBE281F96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92487593"/>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CB604A-D504-479A-9DA4-5AEA2B5F9514}"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A222DE-9709-4FA4-87DF-94FBE281F96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002443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163675"/>
      </p:ext>
    </p:extLst>
  </p:cSld>
  <p:clrMapOvr>
    <a:masterClrMapping/>
  </p:clrMapOvr>
  <p:transition>
    <p:fade/>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209"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209" y="3602204"/>
            <a:ext cx="9144000" cy="1655763"/>
          </a:xfrm>
        </p:spPr>
        <p:txBody>
          <a:bodyPr/>
          <a:lstStyle>
            <a:lvl1pPr marL="0" indent="0" algn="ctr">
              <a:buNone/>
              <a:defRPr sz="2400"/>
            </a:lvl1pPr>
            <a:lvl2pPr marL="456963" indent="0" algn="ctr">
              <a:buNone/>
              <a:defRPr sz="2000"/>
            </a:lvl2pPr>
            <a:lvl3pPr marL="913946" indent="0" algn="ctr">
              <a:buNone/>
              <a:defRPr sz="1900"/>
            </a:lvl3pPr>
            <a:lvl4pPr marL="1370920" indent="0" algn="ctr">
              <a:buNone/>
              <a:defRPr sz="1600"/>
            </a:lvl4pPr>
            <a:lvl5pPr marL="1827893" indent="0" algn="ctr">
              <a:buNone/>
              <a:defRPr sz="1600"/>
            </a:lvl5pPr>
            <a:lvl6pPr marL="2284878" indent="0" algn="ctr">
              <a:buNone/>
              <a:defRPr sz="1600"/>
            </a:lvl6pPr>
            <a:lvl7pPr marL="2741838" indent="0" algn="ctr">
              <a:buNone/>
              <a:defRPr sz="1600"/>
            </a:lvl7pPr>
            <a:lvl8pPr marL="3198800" indent="0" algn="ctr">
              <a:buNone/>
              <a:defRPr sz="1600"/>
            </a:lvl8pPr>
            <a:lvl9pPr marL="3655763"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40547294"/>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9501963"/>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10382"/>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49" y="4590619"/>
            <a:ext cx="10515600" cy="1500187"/>
          </a:xfrm>
        </p:spPr>
        <p:txBody>
          <a:bodyPr/>
          <a:lstStyle>
            <a:lvl1pPr marL="0" indent="0">
              <a:buNone/>
              <a:defRPr sz="2400">
                <a:solidFill>
                  <a:schemeClr val="tx1">
                    <a:tint val="75000"/>
                  </a:schemeClr>
                </a:solidFill>
              </a:defRPr>
            </a:lvl1pPr>
            <a:lvl2pPr marL="456963" indent="0">
              <a:buNone/>
              <a:defRPr sz="2000">
                <a:solidFill>
                  <a:schemeClr val="tx1">
                    <a:tint val="75000"/>
                  </a:schemeClr>
                </a:solidFill>
              </a:defRPr>
            </a:lvl2pPr>
            <a:lvl3pPr marL="913946" indent="0">
              <a:buNone/>
              <a:defRPr sz="1900">
                <a:solidFill>
                  <a:schemeClr val="tx1">
                    <a:tint val="75000"/>
                  </a:schemeClr>
                </a:solidFill>
              </a:defRPr>
            </a:lvl3pPr>
            <a:lvl4pPr marL="1370920" indent="0">
              <a:buNone/>
              <a:defRPr sz="1600">
                <a:solidFill>
                  <a:schemeClr val="tx1">
                    <a:tint val="75000"/>
                  </a:schemeClr>
                </a:solidFill>
              </a:defRPr>
            </a:lvl4pPr>
            <a:lvl5pPr marL="1827893" indent="0">
              <a:buNone/>
              <a:defRPr sz="1600">
                <a:solidFill>
                  <a:schemeClr val="tx1">
                    <a:tint val="75000"/>
                  </a:schemeClr>
                </a:solidFill>
              </a:defRPr>
            </a:lvl5pPr>
            <a:lvl6pPr marL="2284878" indent="0">
              <a:buNone/>
              <a:defRPr sz="1600">
                <a:solidFill>
                  <a:schemeClr val="tx1">
                    <a:tint val="75000"/>
                  </a:schemeClr>
                </a:solidFill>
              </a:defRPr>
            </a:lvl6pPr>
            <a:lvl7pPr marL="2741838" indent="0">
              <a:buNone/>
              <a:defRPr sz="1600">
                <a:solidFill>
                  <a:schemeClr val="tx1">
                    <a:tint val="75000"/>
                  </a:schemeClr>
                </a:solidFill>
              </a:defRPr>
            </a:lvl7pPr>
            <a:lvl8pPr marL="3198800" indent="0">
              <a:buNone/>
              <a:defRPr sz="1600">
                <a:solidFill>
                  <a:schemeClr val="tx1">
                    <a:tint val="75000"/>
                  </a:schemeClr>
                </a:solidFill>
              </a:defRPr>
            </a:lvl8pPr>
            <a:lvl9pPr marL="3655763"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71353676"/>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321"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85744822"/>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998" y="1681163"/>
            <a:ext cx="5157787" cy="823912"/>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99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51619169"/>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40551176"/>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00438872"/>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97"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806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997" y="2057403"/>
            <a:ext cx="3932237" cy="3811588"/>
          </a:xfrm>
        </p:spPr>
        <p:txBody>
          <a:bodyPr/>
          <a:lstStyle>
            <a:lvl1pPr marL="0" indent="0">
              <a:buNone/>
              <a:defRPr sz="1600"/>
            </a:lvl1pPr>
            <a:lvl2pPr marL="456963" indent="0">
              <a:buNone/>
              <a:defRPr sz="1500"/>
            </a:lvl2pPr>
            <a:lvl3pPr marL="913946" indent="0">
              <a:buNone/>
              <a:defRPr sz="1200"/>
            </a:lvl3pPr>
            <a:lvl4pPr marL="1370920" indent="0">
              <a:buNone/>
              <a:defRPr sz="1100"/>
            </a:lvl4pPr>
            <a:lvl5pPr marL="1827893" indent="0">
              <a:buNone/>
              <a:defRPr sz="1100"/>
            </a:lvl5pPr>
            <a:lvl6pPr marL="2284878" indent="0">
              <a:buNone/>
              <a:defRPr sz="1100"/>
            </a:lvl6pPr>
            <a:lvl7pPr marL="2741838" indent="0">
              <a:buNone/>
              <a:defRPr sz="1100"/>
            </a:lvl7pPr>
            <a:lvl8pPr marL="3198800" indent="0">
              <a:buNone/>
              <a:defRPr sz="1100"/>
            </a:lvl8pPr>
            <a:lvl9pPr marL="3655763"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17764013"/>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97"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8066"/>
            <a:ext cx="6172200" cy="4873625"/>
          </a:xfrm>
        </p:spPr>
        <p:txBody>
          <a:bodyPr/>
          <a:lstStyle>
            <a:lvl1pPr marL="0" indent="0">
              <a:buNone/>
              <a:defRPr sz="3200"/>
            </a:lvl1pPr>
            <a:lvl2pPr marL="456963" indent="0">
              <a:buNone/>
              <a:defRPr sz="2800"/>
            </a:lvl2pPr>
            <a:lvl3pPr marL="913946" indent="0">
              <a:buNone/>
              <a:defRPr sz="2400"/>
            </a:lvl3pPr>
            <a:lvl4pPr marL="1370920" indent="0">
              <a:buNone/>
              <a:defRPr sz="2000"/>
            </a:lvl4pPr>
            <a:lvl5pPr marL="1827893" indent="0">
              <a:buNone/>
              <a:defRPr sz="2000"/>
            </a:lvl5pPr>
            <a:lvl6pPr marL="2284878" indent="0">
              <a:buNone/>
              <a:defRPr sz="2000"/>
            </a:lvl6pPr>
            <a:lvl7pPr marL="2741838" indent="0">
              <a:buNone/>
              <a:defRPr sz="2000"/>
            </a:lvl7pPr>
            <a:lvl8pPr marL="3198800" indent="0">
              <a:buNone/>
              <a:defRPr sz="2000"/>
            </a:lvl8pPr>
            <a:lvl9pPr marL="3655763" indent="0">
              <a:buNone/>
              <a:defRPr sz="2000"/>
            </a:lvl9pPr>
          </a:lstStyle>
          <a:p>
            <a:endParaRPr lang="en-US" dirty="0"/>
          </a:p>
        </p:txBody>
      </p:sp>
      <p:sp>
        <p:nvSpPr>
          <p:cNvPr id="4" name="Text Placeholder 3"/>
          <p:cNvSpPr>
            <a:spLocks noGrp="1"/>
          </p:cNvSpPr>
          <p:nvPr>
            <p:ph type="body" sz="half" idx="2"/>
          </p:nvPr>
        </p:nvSpPr>
        <p:spPr>
          <a:xfrm>
            <a:off x="839997" y="2057403"/>
            <a:ext cx="3932237" cy="3811588"/>
          </a:xfrm>
        </p:spPr>
        <p:txBody>
          <a:bodyPr/>
          <a:lstStyle>
            <a:lvl1pPr marL="0" indent="0">
              <a:buNone/>
              <a:defRPr sz="1600"/>
            </a:lvl1pPr>
            <a:lvl2pPr marL="456963" indent="0">
              <a:buNone/>
              <a:defRPr sz="1500"/>
            </a:lvl2pPr>
            <a:lvl3pPr marL="913946" indent="0">
              <a:buNone/>
              <a:defRPr sz="1200"/>
            </a:lvl3pPr>
            <a:lvl4pPr marL="1370920" indent="0">
              <a:buNone/>
              <a:defRPr sz="1100"/>
            </a:lvl4pPr>
            <a:lvl5pPr marL="1827893" indent="0">
              <a:buNone/>
              <a:defRPr sz="1100"/>
            </a:lvl5pPr>
            <a:lvl6pPr marL="2284878" indent="0">
              <a:buNone/>
              <a:defRPr sz="1100"/>
            </a:lvl6pPr>
            <a:lvl7pPr marL="2741838" indent="0">
              <a:buNone/>
              <a:defRPr sz="1100"/>
            </a:lvl7pPr>
            <a:lvl8pPr marL="3198800" indent="0">
              <a:buNone/>
              <a:defRPr sz="1100"/>
            </a:lvl8pPr>
            <a:lvl9pPr marL="3655763"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19894688"/>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166436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08001" y="1412088"/>
            <a:ext cx="11176000" cy="2135969"/>
          </a:xfrm>
        </p:spPr>
        <p:txBody>
          <a:bodyPr/>
          <a:lstStyle>
            <a:lvl1pPr>
              <a:buClr>
                <a:srgbClr val="FFFFFF"/>
              </a:buClr>
              <a:buSzPct val="70000"/>
              <a:buFont typeface="Wingdings" pitchFamily="2" charset="2"/>
              <a:buChar char="l"/>
              <a:defRPr>
                <a:solidFill>
                  <a:srgbClr val="FFFFFF"/>
                </a:solidFill>
              </a:defRPr>
            </a:lvl1pPr>
            <a:lvl2pPr>
              <a:buClr>
                <a:srgbClr val="FFFFFF"/>
              </a:buClr>
              <a:buSzPct val="70000"/>
              <a:buFont typeface="Wingdings" pitchFamily="2" charset="2"/>
              <a:buChar char="l"/>
              <a:defRPr>
                <a:solidFill>
                  <a:srgbClr val="FFFFFF"/>
                </a:solidFill>
              </a:defRPr>
            </a:lvl2pPr>
            <a:lvl3pPr>
              <a:buClr>
                <a:srgbClr val="FFFFFF"/>
              </a:buClr>
              <a:buSzPct val="70000"/>
              <a:buFont typeface="Wingdings" pitchFamily="2" charset="2"/>
              <a:buChar char="l"/>
              <a:defRPr>
                <a:solidFill>
                  <a:srgbClr val="FFFFFF"/>
                </a:solidFill>
              </a:defRPr>
            </a:lvl3pPr>
            <a:lvl4pPr>
              <a:buClr>
                <a:srgbClr val="FFFFFF"/>
              </a:buClr>
              <a:buSzPct val="70000"/>
              <a:buFont typeface="Wingdings" pitchFamily="2" charset="2"/>
              <a:buChar char="l"/>
              <a:defRPr>
                <a:solidFill>
                  <a:srgbClr val="FFFFFF"/>
                </a:solidFill>
              </a:defRPr>
            </a:lvl4pPr>
            <a:lvl5pPr>
              <a:buClr>
                <a:srgbClr val="FFFFFF"/>
              </a:buClr>
              <a:buSzPct val="70000"/>
              <a:buFont typeface="Wingdings" pitchFamily="2" charset="2"/>
              <a:buChar char="l"/>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41276770"/>
      </p:ext>
    </p:extLst>
  </p:cSld>
  <p:clrMapOvr>
    <a:masterClrMapping/>
  </p:clrMapOvr>
  <p:transition>
    <p:fade/>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311"/>
            <a:ext cx="2628900"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311"/>
            <a:ext cx="7734300"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91252324"/>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189"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189"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ACB604A-D504-479A-9DA4-5AEA2B5F9514}"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A222DE-9709-4FA4-87DF-94FBE281F96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55723649"/>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CB604A-D504-479A-9DA4-5AEA2B5F9514}"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A222DE-9709-4FA4-87DF-94FBE281F96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09780880"/>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841"/>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49" y="4589861"/>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ACB604A-D504-479A-9DA4-5AEA2B5F9514}"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A222DE-9709-4FA4-87DF-94FBE281F96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69642838"/>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321"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ACB604A-D504-479A-9DA4-5AEA2B5F9514}" type="datetimeFigureOut">
              <a:rPr lang="en-US" smtClean="0">
                <a:solidFill>
                  <a:prstClr val="black">
                    <a:tint val="75000"/>
                  </a:prstClr>
                </a:solidFill>
              </a:rPr>
              <a:pPr/>
              <a:t>4/29/2016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8A222DE-9709-4FA4-87DF-94FBE281F96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71605819"/>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97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97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ACB604A-D504-479A-9DA4-5AEA2B5F9514}" type="datetimeFigureOut">
              <a:rPr lang="en-US" smtClean="0">
                <a:solidFill>
                  <a:prstClr val="black">
                    <a:tint val="75000"/>
                  </a:prstClr>
                </a:solidFill>
              </a:rPr>
              <a:pPr/>
              <a:t>4/29/2016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08A222DE-9709-4FA4-87DF-94FBE281F96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42387025"/>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ACB604A-D504-479A-9DA4-5AEA2B5F9514}" type="datetimeFigureOut">
              <a:rPr lang="en-US" smtClean="0">
                <a:solidFill>
                  <a:prstClr val="black">
                    <a:tint val="75000"/>
                  </a:prstClr>
                </a:solidFill>
              </a:rPr>
              <a:pPr/>
              <a:t>4/29/2016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8A222DE-9709-4FA4-87DF-94FBE281F96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9075904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CB604A-D504-479A-9DA4-5AEA2B5F9514}" type="datetimeFigureOut">
              <a:rPr lang="en-US" smtClean="0">
                <a:solidFill>
                  <a:prstClr val="black">
                    <a:tint val="75000"/>
                  </a:prstClr>
                </a:solidFill>
              </a:rPr>
              <a:pPr/>
              <a:t>4/29/2016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08A222DE-9709-4FA4-87DF-94FBE281F96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9572197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7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52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97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CB604A-D504-479A-9DA4-5AEA2B5F9514}" type="datetimeFigureOut">
              <a:rPr lang="en-US" smtClean="0">
                <a:solidFill>
                  <a:prstClr val="black">
                    <a:tint val="75000"/>
                  </a:prstClr>
                </a:solidFill>
              </a:rPr>
              <a:pPr/>
              <a:t>4/29/2016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8A222DE-9709-4FA4-87DF-94FBE281F96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21319194"/>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7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524"/>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97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CB604A-D504-479A-9DA4-5AEA2B5F9514}" type="datetimeFigureOut">
              <a:rPr lang="en-US" smtClean="0">
                <a:solidFill>
                  <a:prstClr val="black">
                    <a:tint val="75000"/>
                  </a:prstClr>
                </a:solidFill>
              </a:rPr>
              <a:pPr/>
              <a:t>4/29/2016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8A222DE-9709-4FA4-87DF-94FBE281F96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182840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08001" y="1412088"/>
            <a:ext cx="11176000" cy="2135969"/>
          </a:xfrm>
        </p:spPr>
        <p:txBody>
          <a:bodyPr/>
          <a:lstStyle>
            <a:lvl1pPr>
              <a:buClr>
                <a:srgbClr val="FFFFFF"/>
              </a:buClr>
              <a:buSzPct val="70000"/>
              <a:buFont typeface="Wingdings" pitchFamily="2" charset="2"/>
              <a:buChar char="l"/>
              <a:defRPr>
                <a:solidFill>
                  <a:srgbClr val="FFFFFF"/>
                </a:solidFill>
              </a:defRPr>
            </a:lvl1pPr>
            <a:lvl2pPr>
              <a:buClr>
                <a:srgbClr val="FFFFFF"/>
              </a:buClr>
              <a:buSzPct val="70000"/>
              <a:buFont typeface="Wingdings" pitchFamily="2" charset="2"/>
              <a:buChar char="l"/>
              <a:defRPr>
                <a:solidFill>
                  <a:srgbClr val="FFFFFF"/>
                </a:solidFill>
              </a:defRPr>
            </a:lvl2pPr>
            <a:lvl3pPr>
              <a:buClr>
                <a:srgbClr val="FFFFFF"/>
              </a:buClr>
              <a:buSzPct val="70000"/>
              <a:buFont typeface="Wingdings" pitchFamily="2" charset="2"/>
              <a:buChar char="l"/>
              <a:defRPr>
                <a:solidFill>
                  <a:srgbClr val="FFFFFF"/>
                </a:solidFill>
              </a:defRPr>
            </a:lvl3pPr>
            <a:lvl4pPr>
              <a:buClr>
                <a:srgbClr val="FFFFFF"/>
              </a:buClr>
              <a:buSzPct val="70000"/>
              <a:buFont typeface="Wingdings" pitchFamily="2" charset="2"/>
              <a:buChar char="l"/>
              <a:defRPr>
                <a:solidFill>
                  <a:srgbClr val="FFFFFF"/>
                </a:solidFill>
              </a:defRPr>
            </a:lvl4pPr>
            <a:lvl5pPr>
              <a:buClr>
                <a:srgbClr val="FFFFFF"/>
              </a:buClr>
              <a:buSzPct val="70000"/>
              <a:buFont typeface="Wingdings" pitchFamily="2" charset="2"/>
              <a:buChar char="l"/>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51" y="6239886"/>
            <a:ext cx="12192001" cy="619125"/>
          </a:xfrm>
          <a:solidFill>
            <a:srgbClr val="FFFF99"/>
          </a:solidFill>
        </p:spPr>
        <p:txBody>
          <a:bodyPr lIns="152315" tIns="76157" rIns="152315" bIns="76157" anchor="b">
            <a:noAutofit/>
          </a:bodyPr>
          <a:lstStyle>
            <a:lvl1pPr algn="r">
              <a:buFont typeface="Arial" pitchFamily="34" charset="0"/>
              <a:buNone/>
              <a:defRPr>
                <a:solidFill>
                  <a:srgbClr val="000000"/>
                </a:solidFill>
                <a:effectLst/>
                <a:latin typeface="Trebuchet MS" pitchFamily="34" charset="0"/>
              </a:defRPr>
            </a:lvl1pPr>
          </a:lstStyle>
          <a:p>
            <a:pPr lvl="0"/>
            <a:r>
              <a:rPr lang="en-US" dirty="0" smtClean="0"/>
              <a:t>Click to edit Master text styles</a:t>
            </a:r>
          </a:p>
        </p:txBody>
      </p:sp>
    </p:spTree>
    <p:extLst>
      <p:ext uri="{BB962C8B-B14F-4D97-AF65-F5344CB8AC3E}">
        <p14:creationId xmlns:p14="http://schemas.microsoft.com/office/powerpoint/2010/main" val="2865489786"/>
      </p:ext>
    </p:extLst>
  </p:cSld>
  <p:clrMapOvr>
    <a:masterClrMapping/>
  </p:clrMapOvr>
  <p:transition>
    <p:fade/>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CB604A-D504-479A-9DA4-5AEA2B5F9514}"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A222DE-9709-4FA4-87DF-94FBE281F96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43213945"/>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CB604A-D504-479A-9DA4-5AEA2B5F9514}"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A222DE-9709-4FA4-87DF-94FBE281F96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5930582"/>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218"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218"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55839770"/>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00129706"/>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856"/>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90182"/>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99896797"/>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321"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23738778"/>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935"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935"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88813617"/>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91162781"/>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64598537"/>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06"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5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006"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758146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825625" y="650326"/>
            <a:ext cx="9390944" cy="1523495"/>
          </a:xfrm>
        </p:spPr>
        <p:txBody>
          <a:bodyPr anchor="ctr" anchorCtr="0">
            <a:noAutofit/>
          </a:bodyPr>
          <a:lstStyle>
            <a:lvl1pPr>
              <a:lnSpc>
                <a:spcPct val="90000"/>
              </a:lnSpc>
              <a:defRPr sz="5500"/>
            </a:lvl1pPr>
          </a:lstStyle>
          <a:p>
            <a:r>
              <a:rPr lang="en-US" smtClean="0"/>
              <a:t>Click to edit Master title style</a:t>
            </a:r>
            <a:endParaRPr lang="en-US" dirty="0"/>
          </a:p>
        </p:txBody>
      </p:sp>
      <p:sp>
        <p:nvSpPr>
          <p:cNvPr id="3" name="Subtitle 2"/>
          <p:cNvSpPr>
            <a:spLocks noGrp="1"/>
          </p:cNvSpPr>
          <p:nvPr>
            <p:ph type="subTitle" idx="1"/>
          </p:nvPr>
        </p:nvSpPr>
        <p:spPr>
          <a:xfrm>
            <a:off x="1825273" y="4346038"/>
            <a:ext cx="9390944" cy="461665"/>
          </a:xfrm>
        </p:spPr>
        <p:txBody>
          <a:bodyPr>
            <a:noAutofit/>
          </a:bodyPr>
          <a:lstStyle>
            <a:lvl1pPr marL="0" indent="0" algn="l">
              <a:lnSpc>
                <a:spcPct val="90000"/>
              </a:lnSpc>
              <a:spcBef>
                <a:spcPts val="0"/>
              </a:spcBef>
              <a:buNone/>
              <a:defRPr>
                <a:solidFill>
                  <a:schemeClr val="tx1"/>
                </a:solidFill>
              </a:defRPr>
            </a:lvl1pPr>
            <a:lvl2pPr marL="456943" indent="0" algn="ctr">
              <a:buNone/>
              <a:defRPr>
                <a:solidFill>
                  <a:schemeClr val="tx1">
                    <a:tint val="75000"/>
                  </a:schemeClr>
                </a:solidFill>
              </a:defRPr>
            </a:lvl2pPr>
            <a:lvl3pPr marL="913909" indent="0" algn="ctr">
              <a:buNone/>
              <a:defRPr>
                <a:solidFill>
                  <a:schemeClr val="tx1">
                    <a:tint val="75000"/>
                  </a:schemeClr>
                </a:solidFill>
              </a:defRPr>
            </a:lvl3pPr>
            <a:lvl4pPr marL="1370864" indent="0" algn="ctr">
              <a:buNone/>
              <a:defRPr>
                <a:solidFill>
                  <a:schemeClr val="tx1">
                    <a:tint val="75000"/>
                  </a:schemeClr>
                </a:solidFill>
              </a:defRPr>
            </a:lvl4pPr>
            <a:lvl5pPr marL="1827820" indent="0" algn="ctr">
              <a:buNone/>
              <a:defRPr>
                <a:solidFill>
                  <a:schemeClr val="tx1">
                    <a:tint val="75000"/>
                  </a:schemeClr>
                </a:solidFill>
              </a:defRPr>
            </a:lvl5pPr>
            <a:lvl6pPr marL="2284786" indent="0" algn="ctr">
              <a:buNone/>
              <a:defRPr>
                <a:solidFill>
                  <a:schemeClr val="tx1">
                    <a:tint val="75000"/>
                  </a:schemeClr>
                </a:solidFill>
              </a:defRPr>
            </a:lvl6pPr>
            <a:lvl7pPr marL="2741730" indent="0" algn="ctr">
              <a:buNone/>
              <a:defRPr>
                <a:solidFill>
                  <a:schemeClr val="tx1">
                    <a:tint val="75000"/>
                  </a:schemeClr>
                </a:solidFill>
              </a:defRPr>
            </a:lvl7pPr>
            <a:lvl8pPr marL="3198672" indent="0" algn="ctr">
              <a:buNone/>
              <a:defRPr>
                <a:solidFill>
                  <a:schemeClr val="tx1">
                    <a:tint val="75000"/>
                  </a:schemeClr>
                </a:solidFill>
              </a:defRPr>
            </a:lvl8pPr>
            <a:lvl9pPr marL="3655615"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p:nvPr>
        </p:nvSpPr>
        <p:spPr>
          <a:xfrm>
            <a:off x="962930" y="2356799"/>
            <a:ext cx="10253485" cy="1384995"/>
          </a:xfrm>
        </p:spPr>
        <p:txBody>
          <a:bodyPr>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3" normalizeH="0" baseline="0" noProof="0" dirty="0" smtClean="0">
                <a:ln w="11430"/>
                <a:gradFill>
                  <a:gsLst>
                    <a:gs pos="0">
                      <a:srgbClr val="0066FF"/>
                    </a:gs>
                    <a:gs pos="28000">
                      <a:srgbClr val="2E59B0"/>
                    </a:gs>
                    <a:gs pos="62000">
                      <a:srgbClr val="2B395F"/>
                    </a:gs>
                    <a:gs pos="88000">
                      <a:srgbClr val="000000"/>
                    </a:gs>
                  </a:gsLst>
                  <a:lin ang="5400000"/>
                </a:gradFill>
                <a:effectLst>
                  <a:outerShdw blurRad="50800" dist="39000" dir="5460000" algn="tl">
                    <a:srgbClr val="000000">
                      <a:alpha val="38000"/>
                    </a:srgbClr>
                  </a:outerShdw>
                </a:effectLst>
                <a:uLnTx/>
                <a:uFillTx/>
                <a:latin typeface="Trebuchet MS" pitchFamily="34" charset="0"/>
                <a:ea typeface="+mn-ea"/>
                <a:cs typeface="+mn-cs"/>
              </a:defRPr>
            </a:lvl1pPr>
          </a:lstStyle>
          <a:p>
            <a:pPr lvl="0"/>
            <a:r>
              <a:rPr lang="en-US" smtClean="0"/>
              <a:t>Click to edit Master text styles</a:t>
            </a:r>
          </a:p>
        </p:txBody>
      </p:sp>
    </p:spTree>
    <p:extLst>
      <p:ext uri="{BB962C8B-B14F-4D97-AF65-F5344CB8AC3E}">
        <p14:creationId xmlns:p14="http://schemas.microsoft.com/office/powerpoint/2010/main" val="133302840"/>
      </p:ext>
    </p:extLst>
  </p:cSld>
  <p:clrMapOvr>
    <a:masterClrMapping/>
  </p:clrMapOvr>
  <p:transition>
    <p:fade/>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06"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5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40006"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77604009"/>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81489370"/>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35066694"/>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534" y="213069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1"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rPr>
              <a:pPr/>
              <a:t>4/29/2016</a:t>
            </a:fld>
            <a:endParaRPr lang="en-US" dirty="0">
              <a:solidFill>
                <a:srgbClr val="DDDEDD">
                  <a:tint val="75000"/>
                </a:srgbClr>
              </a:solidFill>
            </a:endParaRPr>
          </a:p>
        </p:txBody>
      </p:sp>
      <p:sp>
        <p:nvSpPr>
          <p:cNvPr id="5" name="Footer Placeholder 4"/>
          <p:cNvSpPr>
            <a:spLocks noGrp="1"/>
          </p:cNvSpPr>
          <p:nvPr>
            <p:ph type="ftr" sz="quarter" idx="11"/>
          </p:nvPr>
        </p:nvSpPr>
        <p:spPr/>
        <p:txBody>
          <a:bodyPr/>
          <a:lstStyle/>
          <a:p>
            <a:endParaRPr lang="en-US" dirty="0">
              <a:solidFill>
                <a:srgbClr val="DDDEDD">
                  <a:tint val="75000"/>
                </a:srgbClr>
              </a:solidFill>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dirty="0">
              <a:solidFill>
                <a:srgbClr val="DDDEDD">
                  <a:tint val="75000"/>
                </a:srgbClr>
              </a:solidFill>
            </a:endParaRPr>
          </a:p>
        </p:txBody>
      </p:sp>
    </p:spTree>
    <p:extLst>
      <p:ext uri="{BB962C8B-B14F-4D97-AF65-F5344CB8AC3E}">
        <p14:creationId xmlns:p14="http://schemas.microsoft.com/office/powerpoint/2010/main" val="3948658011"/>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rPr>
              <a:pPr/>
              <a:t>4/29/2016</a:t>
            </a:fld>
            <a:endParaRPr lang="en-US" dirty="0">
              <a:solidFill>
                <a:srgbClr val="DDDEDD">
                  <a:tint val="75000"/>
                </a:srgbClr>
              </a:solidFill>
            </a:endParaRPr>
          </a:p>
        </p:txBody>
      </p:sp>
      <p:sp>
        <p:nvSpPr>
          <p:cNvPr id="5" name="Footer Placeholder 4"/>
          <p:cNvSpPr>
            <a:spLocks noGrp="1"/>
          </p:cNvSpPr>
          <p:nvPr>
            <p:ph type="ftr" sz="quarter" idx="11"/>
          </p:nvPr>
        </p:nvSpPr>
        <p:spPr/>
        <p:txBody>
          <a:bodyPr/>
          <a:lstStyle/>
          <a:p>
            <a:endParaRPr lang="en-US" dirty="0">
              <a:solidFill>
                <a:srgbClr val="DDDEDD">
                  <a:tint val="75000"/>
                </a:srgbClr>
              </a:solidFill>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dirty="0">
              <a:solidFill>
                <a:srgbClr val="DDDEDD">
                  <a:tint val="75000"/>
                </a:srgbClr>
              </a:solidFill>
            </a:endParaRPr>
          </a:p>
        </p:txBody>
      </p:sp>
    </p:spTree>
    <p:extLst>
      <p:ext uri="{BB962C8B-B14F-4D97-AF65-F5344CB8AC3E}">
        <p14:creationId xmlns:p14="http://schemas.microsoft.com/office/powerpoint/2010/main" val="1056828877"/>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17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rPr>
              <a:pPr/>
              <a:t>4/29/2016</a:t>
            </a:fld>
            <a:endParaRPr lang="en-US" dirty="0">
              <a:solidFill>
                <a:srgbClr val="DDDEDD">
                  <a:tint val="75000"/>
                </a:srgbClr>
              </a:solidFill>
            </a:endParaRPr>
          </a:p>
        </p:txBody>
      </p:sp>
      <p:sp>
        <p:nvSpPr>
          <p:cNvPr id="5" name="Footer Placeholder 4"/>
          <p:cNvSpPr>
            <a:spLocks noGrp="1"/>
          </p:cNvSpPr>
          <p:nvPr>
            <p:ph type="ftr" sz="quarter" idx="11"/>
          </p:nvPr>
        </p:nvSpPr>
        <p:spPr/>
        <p:txBody>
          <a:bodyPr/>
          <a:lstStyle/>
          <a:p>
            <a:endParaRPr lang="en-US" dirty="0">
              <a:solidFill>
                <a:srgbClr val="DDDEDD">
                  <a:tint val="75000"/>
                </a:srgbClr>
              </a:solidFill>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dirty="0">
              <a:solidFill>
                <a:srgbClr val="DDDEDD">
                  <a:tint val="75000"/>
                </a:srgbClr>
              </a:solidFill>
            </a:endParaRPr>
          </a:p>
        </p:txBody>
      </p:sp>
    </p:spTree>
    <p:extLst>
      <p:ext uri="{BB962C8B-B14F-4D97-AF65-F5344CB8AC3E}">
        <p14:creationId xmlns:p14="http://schemas.microsoft.com/office/powerpoint/2010/main" val="1676244148"/>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8166C97-7288-2343-82B1-34ED0E7E0891}" type="datetimeFigureOut">
              <a:rPr lang="en-US" smtClean="0">
                <a:solidFill>
                  <a:srgbClr val="DDDEDD">
                    <a:tint val="75000"/>
                  </a:srgbClr>
                </a:solidFill>
              </a:rPr>
              <a:pPr/>
              <a:t>4/29/2016</a:t>
            </a:fld>
            <a:endParaRPr lang="en-US" dirty="0">
              <a:solidFill>
                <a:srgbClr val="DDDEDD">
                  <a:tint val="75000"/>
                </a:srgbClr>
              </a:solidFill>
            </a:endParaRPr>
          </a:p>
        </p:txBody>
      </p:sp>
      <p:sp>
        <p:nvSpPr>
          <p:cNvPr id="6" name="Footer Placeholder 5"/>
          <p:cNvSpPr>
            <a:spLocks noGrp="1"/>
          </p:cNvSpPr>
          <p:nvPr>
            <p:ph type="ftr" sz="quarter" idx="11"/>
          </p:nvPr>
        </p:nvSpPr>
        <p:spPr/>
        <p:txBody>
          <a:bodyPr/>
          <a:lstStyle/>
          <a:p>
            <a:endParaRPr lang="en-US" dirty="0">
              <a:solidFill>
                <a:srgbClr val="DDDEDD">
                  <a:tint val="75000"/>
                </a:srgbClr>
              </a:solidFill>
            </a:endParaRPr>
          </a:p>
        </p:txBody>
      </p:sp>
      <p:sp>
        <p:nvSpPr>
          <p:cNvPr id="7" name="Slide Number Placeholder 6"/>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dirty="0">
              <a:solidFill>
                <a:srgbClr val="DDDEDD">
                  <a:tint val="75000"/>
                </a:srgbClr>
              </a:solidFill>
            </a:endParaRPr>
          </a:p>
        </p:txBody>
      </p:sp>
    </p:spTree>
    <p:extLst>
      <p:ext uri="{BB962C8B-B14F-4D97-AF65-F5344CB8AC3E}">
        <p14:creationId xmlns:p14="http://schemas.microsoft.com/office/powerpoint/2010/main" val="747272603"/>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734"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734"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8166C97-7288-2343-82B1-34ED0E7E0891}" type="datetimeFigureOut">
              <a:rPr lang="en-US" smtClean="0">
                <a:solidFill>
                  <a:srgbClr val="DDDEDD">
                    <a:tint val="75000"/>
                  </a:srgbClr>
                </a:solidFill>
              </a:rPr>
              <a:pPr/>
              <a:t>4/29/2016</a:t>
            </a:fld>
            <a:endParaRPr lang="en-US" dirty="0">
              <a:solidFill>
                <a:srgbClr val="DDDEDD">
                  <a:tint val="75000"/>
                </a:srgbClr>
              </a:solidFill>
            </a:endParaRPr>
          </a:p>
        </p:txBody>
      </p:sp>
      <p:sp>
        <p:nvSpPr>
          <p:cNvPr id="8" name="Footer Placeholder 7"/>
          <p:cNvSpPr>
            <a:spLocks noGrp="1"/>
          </p:cNvSpPr>
          <p:nvPr>
            <p:ph type="ftr" sz="quarter" idx="11"/>
          </p:nvPr>
        </p:nvSpPr>
        <p:spPr/>
        <p:txBody>
          <a:bodyPr/>
          <a:lstStyle/>
          <a:p>
            <a:endParaRPr lang="en-US" dirty="0">
              <a:solidFill>
                <a:srgbClr val="DDDEDD">
                  <a:tint val="75000"/>
                </a:srgbClr>
              </a:solidFill>
            </a:endParaRPr>
          </a:p>
        </p:txBody>
      </p:sp>
      <p:sp>
        <p:nvSpPr>
          <p:cNvPr id="9" name="Slide Number Placeholder 8"/>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dirty="0">
              <a:solidFill>
                <a:srgbClr val="DDDEDD">
                  <a:tint val="75000"/>
                </a:srgbClr>
              </a:solidFill>
            </a:endParaRPr>
          </a:p>
        </p:txBody>
      </p:sp>
    </p:spTree>
    <p:extLst>
      <p:ext uri="{BB962C8B-B14F-4D97-AF65-F5344CB8AC3E}">
        <p14:creationId xmlns:p14="http://schemas.microsoft.com/office/powerpoint/2010/main" val="3268635809"/>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8166C97-7288-2343-82B1-34ED0E7E0891}" type="datetimeFigureOut">
              <a:rPr lang="en-US" smtClean="0">
                <a:solidFill>
                  <a:srgbClr val="DDDEDD">
                    <a:tint val="75000"/>
                  </a:srgbClr>
                </a:solidFill>
              </a:rPr>
              <a:pPr/>
              <a:t>4/29/2016</a:t>
            </a:fld>
            <a:endParaRPr lang="en-US" dirty="0">
              <a:solidFill>
                <a:srgbClr val="DDDEDD">
                  <a:tint val="75000"/>
                </a:srgbClr>
              </a:solidFill>
            </a:endParaRPr>
          </a:p>
        </p:txBody>
      </p:sp>
      <p:sp>
        <p:nvSpPr>
          <p:cNvPr id="4" name="Footer Placeholder 3"/>
          <p:cNvSpPr>
            <a:spLocks noGrp="1"/>
          </p:cNvSpPr>
          <p:nvPr>
            <p:ph type="ftr" sz="quarter" idx="11"/>
          </p:nvPr>
        </p:nvSpPr>
        <p:spPr/>
        <p:txBody>
          <a:bodyPr/>
          <a:lstStyle/>
          <a:p>
            <a:endParaRPr lang="en-US" dirty="0">
              <a:solidFill>
                <a:srgbClr val="DDDEDD">
                  <a:tint val="75000"/>
                </a:srgbClr>
              </a:solidFill>
            </a:endParaRPr>
          </a:p>
        </p:txBody>
      </p:sp>
      <p:sp>
        <p:nvSpPr>
          <p:cNvPr id="5" name="Slide Number Placeholder 4"/>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dirty="0">
              <a:solidFill>
                <a:srgbClr val="DDDEDD">
                  <a:tint val="75000"/>
                </a:srgbClr>
              </a:solidFill>
            </a:endParaRPr>
          </a:p>
        </p:txBody>
      </p:sp>
    </p:spTree>
    <p:extLst>
      <p:ext uri="{BB962C8B-B14F-4D97-AF65-F5344CB8AC3E}">
        <p14:creationId xmlns:p14="http://schemas.microsoft.com/office/powerpoint/2010/main" val="1238611552"/>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166C97-7288-2343-82B1-34ED0E7E0891}" type="datetimeFigureOut">
              <a:rPr lang="en-US" smtClean="0">
                <a:solidFill>
                  <a:srgbClr val="DDDEDD">
                    <a:tint val="75000"/>
                  </a:srgbClr>
                </a:solidFill>
              </a:rPr>
              <a:pPr/>
              <a:t>4/29/2016</a:t>
            </a:fld>
            <a:endParaRPr lang="en-US" dirty="0">
              <a:solidFill>
                <a:srgbClr val="DDDEDD">
                  <a:tint val="75000"/>
                </a:srgbClr>
              </a:solidFill>
            </a:endParaRPr>
          </a:p>
        </p:txBody>
      </p:sp>
      <p:sp>
        <p:nvSpPr>
          <p:cNvPr id="3" name="Footer Placeholder 2"/>
          <p:cNvSpPr>
            <a:spLocks noGrp="1"/>
          </p:cNvSpPr>
          <p:nvPr>
            <p:ph type="ftr" sz="quarter" idx="11"/>
          </p:nvPr>
        </p:nvSpPr>
        <p:spPr/>
        <p:txBody>
          <a:bodyPr/>
          <a:lstStyle/>
          <a:p>
            <a:endParaRPr lang="en-US" dirty="0">
              <a:solidFill>
                <a:srgbClr val="DDDEDD">
                  <a:tint val="75000"/>
                </a:srgbClr>
              </a:solidFill>
            </a:endParaRPr>
          </a:p>
        </p:txBody>
      </p:sp>
      <p:sp>
        <p:nvSpPr>
          <p:cNvPr id="4" name="Slide Number Placeholder 3"/>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dirty="0">
              <a:solidFill>
                <a:srgbClr val="DDDEDD">
                  <a:tint val="75000"/>
                </a:srgbClr>
              </a:solidFill>
            </a:endParaRPr>
          </a:p>
        </p:txBody>
      </p:sp>
    </p:spTree>
    <p:extLst>
      <p:ext uri="{BB962C8B-B14F-4D97-AF65-F5344CB8AC3E}">
        <p14:creationId xmlns:p14="http://schemas.microsoft.com/office/powerpoint/2010/main" val="10700873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209"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209" y="3602204"/>
            <a:ext cx="9144000" cy="1655763"/>
          </a:xfrm>
        </p:spPr>
        <p:txBody>
          <a:bodyPr/>
          <a:lstStyle>
            <a:lvl1pPr marL="0" indent="0" algn="ctr">
              <a:buNone/>
              <a:defRPr sz="2400"/>
            </a:lvl1pPr>
            <a:lvl2pPr marL="456963" indent="0" algn="ctr">
              <a:buNone/>
              <a:defRPr sz="2000"/>
            </a:lvl2pPr>
            <a:lvl3pPr marL="913946" indent="0" algn="ctr">
              <a:buNone/>
              <a:defRPr sz="1900"/>
            </a:lvl3pPr>
            <a:lvl4pPr marL="1370920" indent="0" algn="ctr">
              <a:buNone/>
              <a:defRPr sz="1600"/>
            </a:lvl4pPr>
            <a:lvl5pPr marL="1827893" indent="0" algn="ctr">
              <a:buNone/>
              <a:defRPr sz="1600"/>
            </a:lvl5pPr>
            <a:lvl6pPr marL="2284878" indent="0" algn="ctr">
              <a:buNone/>
              <a:defRPr sz="1600"/>
            </a:lvl6pPr>
            <a:lvl7pPr marL="2741838" indent="0" algn="ctr">
              <a:buNone/>
              <a:defRPr sz="1600"/>
            </a:lvl7pPr>
            <a:lvl8pPr marL="3198800" indent="0" algn="ctr">
              <a:buNone/>
              <a:defRPr sz="1600"/>
            </a:lvl8pPr>
            <a:lvl9pPr marL="3655763"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93006906"/>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166C97-7288-2343-82B1-34ED0E7E0891}" type="datetimeFigureOut">
              <a:rPr lang="en-US" smtClean="0">
                <a:solidFill>
                  <a:srgbClr val="DDDEDD">
                    <a:tint val="75000"/>
                  </a:srgbClr>
                </a:solidFill>
              </a:rPr>
              <a:pPr/>
              <a:t>4/29/2016</a:t>
            </a:fld>
            <a:endParaRPr lang="en-US" dirty="0">
              <a:solidFill>
                <a:srgbClr val="DDDEDD">
                  <a:tint val="75000"/>
                </a:srgbClr>
              </a:solidFill>
            </a:endParaRPr>
          </a:p>
        </p:txBody>
      </p:sp>
      <p:sp>
        <p:nvSpPr>
          <p:cNvPr id="6" name="Footer Placeholder 5"/>
          <p:cNvSpPr>
            <a:spLocks noGrp="1"/>
          </p:cNvSpPr>
          <p:nvPr>
            <p:ph type="ftr" sz="quarter" idx="11"/>
          </p:nvPr>
        </p:nvSpPr>
        <p:spPr/>
        <p:txBody>
          <a:bodyPr/>
          <a:lstStyle/>
          <a:p>
            <a:endParaRPr lang="en-US" dirty="0">
              <a:solidFill>
                <a:srgbClr val="DDDEDD">
                  <a:tint val="75000"/>
                </a:srgbClr>
              </a:solidFill>
            </a:endParaRPr>
          </a:p>
        </p:txBody>
      </p:sp>
      <p:sp>
        <p:nvSpPr>
          <p:cNvPr id="7" name="Slide Number Placeholder 6"/>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dirty="0">
              <a:solidFill>
                <a:srgbClr val="DDDEDD">
                  <a:tint val="75000"/>
                </a:srgbClr>
              </a:solidFill>
            </a:endParaRPr>
          </a:p>
        </p:txBody>
      </p:sp>
    </p:spTree>
    <p:extLst>
      <p:ext uri="{BB962C8B-B14F-4D97-AF65-F5344CB8AC3E}">
        <p14:creationId xmlns:p14="http://schemas.microsoft.com/office/powerpoint/2010/main" val="2770471103"/>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851"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851"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2389851"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166C97-7288-2343-82B1-34ED0E7E0891}" type="datetimeFigureOut">
              <a:rPr lang="en-US" smtClean="0">
                <a:solidFill>
                  <a:srgbClr val="DDDEDD">
                    <a:tint val="75000"/>
                  </a:srgbClr>
                </a:solidFill>
              </a:rPr>
              <a:pPr/>
              <a:t>4/29/2016</a:t>
            </a:fld>
            <a:endParaRPr lang="en-US" dirty="0">
              <a:solidFill>
                <a:srgbClr val="DDDEDD">
                  <a:tint val="75000"/>
                </a:srgbClr>
              </a:solidFill>
            </a:endParaRPr>
          </a:p>
        </p:txBody>
      </p:sp>
      <p:sp>
        <p:nvSpPr>
          <p:cNvPr id="6" name="Footer Placeholder 5"/>
          <p:cNvSpPr>
            <a:spLocks noGrp="1"/>
          </p:cNvSpPr>
          <p:nvPr>
            <p:ph type="ftr" sz="quarter" idx="11"/>
          </p:nvPr>
        </p:nvSpPr>
        <p:spPr/>
        <p:txBody>
          <a:bodyPr/>
          <a:lstStyle/>
          <a:p>
            <a:endParaRPr lang="en-US" dirty="0">
              <a:solidFill>
                <a:srgbClr val="DDDEDD">
                  <a:tint val="75000"/>
                </a:srgbClr>
              </a:solidFill>
            </a:endParaRPr>
          </a:p>
        </p:txBody>
      </p:sp>
      <p:sp>
        <p:nvSpPr>
          <p:cNvPr id="7" name="Slide Number Placeholder 6"/>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dirty="0">
              <a:solidFill>
                <a:srgbClr val="DDDEDD">
                  <a:tint val="75000"/>
                </a:srgbClr>
              </a:solidFill>
            </a:endParaRPr>
          </a:p>
        </p:txBody>
      </p:sp>
    </p:spTree>
    <p:extLst>
      <p:ext uri="{BB962C8B-B14F-4D97-AF65-F5344CB8AC3E}">
        <p14:creationId xmlns:p14="http://schemas.microsoft.com/office/powerpoint/2010/main" val="767808323"/>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rPr>
              <a:pPr/>
              <a:t>4/29/2016</a:t>
            </a:fld>
            <a:endParaRPr lang="en-US" dirty="0">
              <a:solidFill>
                <a:srgbClr val="DDDEDD">
                  <a:tint val="75000"/>
                </a:srgbClr>
              </a:solidFill>
            </a:endParaRPr>
          </a:p>
        </p:txBody>
      </p:sp>
      <p:sp>
        <p:nvSpPr>
          <p:cNvPr id="5" name="Footer Placeholder 4"/>
          <p:cNvSpPr>
            <a:spLocks noGrp="1"/>
          </p:cNvSpPr>
          <p:nvPr>
            <p:ph type="ftr" sz="quarter" idx="11"/>
          </p:nvPr>
        </p:nvSpPr>
        <p:spPr/>
        <p:txBody>
          <a:bodyPr/>
          <a:lstStyle/>
          <a:p>
            <a:endParaRPr lang="en-US" dirty="0">
              <a:solidFill>
                <a:srgbClr val="DDDEDD">
                  <a:tint val="75000"/>
                </a:srgbClr>
              </a:solidFill>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dirty="0">
              <a:solidFill>
                <a:srgbClr val="DDDEDD">
                  <a:tint val="75000"/>
                </a:srgbClr>
              </a:solidFill>
            </a:endParaRPr>
          </a:p>
        </p:txBody>
      </p:sp>
    </p:spTree>
    <p:extLst>
      <p:ext uri="{BB962C8B-B14F-4D97-AF65-F5344CB8AC3E}">
        <p14:creationId xmlns:p14="http://schemas.microsoft.com/office/powerpoint/2010/main" val="367081963"/>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rPr>
              <a:pPr/>
              <a:t>4/29/2016</a:t>
            </a:fld>
            <a:endParaRPr lang="en-US" dirty="0">
              <a:solidFill>
                <a:srgbClr val="DDDEDD">
                  <a:tint val="75000"/>
                </a:srgbClr>
              </a:solidFill>
            </a:endParaRPr>
          </a:p>
        </p:txBody>
      </p:sp>
      <p:sp>
        <p:nvSpPr>
          <p:cNvPr id="5" name="Footer Placeholder 4"/>
          <p:cNvSpPr>
            <a:spLocks noGrp="1"/>
          </p:cNvSpPr>
          <p:nvPr>
            <p:ph type="ftr" sz="quarter" idx="11"/>
          </p:nvPr>
        </p:nvSpPr>
        <p:spPr/>
        <p:txBody>
          <a:bodyPr/>
          <a:lstStyle/>
          <a:p>
            <a:endParaRPr lang="en-US" dirty="0">
              <a:solidFill>
                <a:srgbClr val="DDDEDD">
                  <a:tint val="75000"/>
                </a:srgbClr>
              </a:solidFill>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dirty="0">
              <a:solidFill>
                <a:srgbClr val="DDDEDD">
                  <a:tint val="75000"/>
                </a:srgbClr>
              </a:solidFill>
            </a:endParaRPr>
          </a:p>
        </p:txBody>
      </p:sp>
    </p:spTree>
    <p:extLst>
      <p:ext uri="{BB962C8B-B14F-4D97-AF65-F5344CB8AC3E}">
        <p14:creationId xmlns:p14="http://schemas.microsoft.com/office/powerpoint/2010/main" val="4103961564"/>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534" y="2130694"/>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1"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F57D7AE0-B1A8-4458-A815-7956D673D81E}" type="datetime1">
              <a:rPr lang="en-US" altLang="en-US"/>
              <a:pPr/>
              <a:t>4/29/2016</a:t>
            </a:fld>
            <a:endParaRPr lang="en-US" altLang="en-US" dirty="0"/>
          </a:p>
        </p:txBody>
      </p:sp>
      <p:sp>
        <p:nvSpPr>
          <p:cNvPr id="5" name="Footer Placeholder 4"/>
          <p:cNvSpPr>
            <a:spLocks noGrp="1"/>
          </p:cNvSpPr>
          <p:nvPr>
            <p:ph type="ftr" sz="quarter" idx="11"/>
          </p:nvPr>
        </p:nvSpPr>
        <p:spPr/>
        <p:txBody>
          <a:bodyPr/>
          <a:lstStyle>
            <a:lvl1pPr>
              <a:defRPr/>
            </a:lvl1pPr>
          </a:lstStyle>
          <a:p>
            <a:endParaRPr lang="en-US" altLang="en-US" dirty="0"/>
          </a:p>
        </p:txBody>
      </p:sp>
      <p:sp>
        <p:nvSpPr>
          <p:cNvPr id="6" name="Slide Number Placeholder 5"/>
          <p:cNvSpPr>
            <a:spLocks noGrp="1"/>
          </p:cNvSpPr>
          <p:nvPr>
            <p:ph type="sldNum" sz="quarter" idx="12"/>
          </p:nvPr>
        </p:nvSpPr>
        <p:spPr/>
        <p:txBody>
          <a:bodyPr/>
          <a:lstStyle>
            <a:lvl1pPr>
              <a:defRPr/>
            </a:lvl1pPr>
          </a:lstStyle>
          <a:p>
            <a:fld id="{1B098096-7F7B-4FED-ABD6-FBDAE82ABDD6}" type="slidenum">
              <a:rPr lang="en-US" altLang="en-US"/>
              <a:pPr/>
              <a:t>‹#›</a:t>
            </a:fld>
            <a:endParaRPr lang="en-US" altLang="en-US" dirty="0"/>
          </a:p>
        </p:txBody>
      </p:sp>
    </p:spTree>
    <p:extLst>
      <p:ext uri="{BB962C8B-B14F-4D97-AF65-F5344CB8AC3E}">
        <p14:creationId xmlns:p14="http://schemas.microsoft.com/office/powerpoint/2010/main" val="967367839"/>
      </p:ext>
    </p:extLst>
  </p:cSld>
  <p:clrMapOvr>
    <a:masterClrMapping/>
  </p:clrMapOvr>
  <p:transition spd="slow">
    <p:pull/>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FB0A433F-8A0C-48AB-8251-0DEB5F254EF7}" type="datetime1">
              <a:rPr lang="en-US" altLang="en-US"/>
              <a:pPr/>
              <a:t>4/29/2016</a:t>
            </a:fld>
            <a:endParaRPr lang="en-US" altLang="en-US" dirty="0"/>
          </a:p>
        </p:txBody>
      </p:sp>
      <p:sp>
        <p:nvSpPr>
          <p:cNvPr id="5" name="Footer Placeholder 4"/>
          <p:cNvSpPr>
            <a:spLocks noGrp="1"/>
          </p:cNvSpPr>
          <p:nvPr>
            <p:ph type="ftr" sz="quarter" idx="11"/>
          </p:nvPr>
        </p:nvSpPr>
        <p:spPr/>
        <p:txBody>
          <a:bodyPr/>
          <a:lstStyle>
            <a:lvl1pPr>
              <a:defRPr/>
            </a:lvl1pPr>
          </a:lstStyle>
          <a:p>
            <a:endParaRPr lang="en-US" altLang="en-US" dirty="0"/>
          </a:p>
        </p:txBody>
      </p:sp>
      <p:sp>
        <p:nvSpPr>
          <p:cNvPr id="6" name="Slide Number Placeholder 5"/>
          <p:cNvSpPr>
            <a:spLocks noGrp="1"/>
          </p:cNvSpPr>
          <p:nvPr>
            <p:ph type="sldNum" sz="quarter" idx="12"/>
          </p:nvPr>
        </p:nvSpPr>
        <p:spPr/>
        <p:txBody>
          <a:bodyPr/>
          <a:lstStyle>
            <a:lvl1pPr>
              <a:defRPr/>
            </a:lvl1pPr>
          </a:lstStyle>
          <a:p>
            <a:fld id="{24B8FE07-2087-4697-BBD2-68A6A2DDDF05}" type="slidenum">
              <a:rPr lang="en-US" altLang="en-US"/>
              <a:pPr/>
              <a:t>‹#›</a:t>
            </a:fld>
            <a:endParaRPr lang="en-US" altLang="en-US" dirty="0"/>
          </a:p>
        </p:txBody>
      </p:sp>
    </p:spTree>
    <p:extLst>
      <p:ext uri="{BB962C8B-B14F-4D97-AF65-F5344CB8AC3E}">
        <p14:creationId xmlns:p14="http://schemas.microsoft.com/office/powerpoint/2010/main" val="2044711919"/>
      </p:ext>
    </p:extLst>
  </p:cSld>
  <p:clrMapOvr>
    <a:masterClrMapping/>
  </p:clrMapOvr>
  <p:transition spd="slow">
    <p:pull/>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169"/>
            <a:ext cx="10363200" cy="1362075"/>
          </a:xfrm>
        </p:spPr>
        <p:txBody>
          <a:bodyPr anchor="t"/>
          <a:lstStyle>
            <a:lvl1pPr algn="l">
              <a:defRPr sz="53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1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8EBD7322-4F70-429F-89F5-988D51A6C7BE}" type="datetime1">
              <a:rPr lang="en-US" altLang="en-US"/>
              <a:pPr/>
              <a:t>4/29/2016</a:t>
            </a:fld>
            <a:endParaRPr lang="en-US" altLang="en-US" dirty="0"/>
          </a:p>
        </p:txBody>
      </p:sp>
      <p:sp>
        <p:nvSpPr>
          <p:cNvPr id="5" name="Footer Placeholder 4"/>
          <p:cNvSpPr>
            <a:spLocks noGrp="1"/>
          </p:cNvSpPr>
          <p:nvPr>
            <p:ph type="ftr" sz="quarter" idx="11"/>
          </p:nvPr>
        </p:nvSpPr>
        <p:spPr/>
        <p:txBody>
          <a:bodyPr/>
          <a:lstStyle>
            <a:lvl1pPr>
              <a:defRPr/>
            </a:lvl1pPr>
          </a:lstStyle>
          <a:p>
            <a:endParaRPr lang="en-US" altLang="en-US" dirty="0"/>
          </a:p>
        </p:txBody>
      </p:sp>
      <p:sp>
        <p:nvSpPr>
          <p:cNvPr id="6" name="Slide Number Placeholder 5"/>
          <p:cNvSpPr>
            <a:spLocks noGrp="1"/>
          </p:cNvSpPr>
          <p:nvPr>
            <p:ph type="sldNum" sz="quarter" idx="12"/>
          </p:nvPr>
        </p:nvSpPr>
        <p:spPr/>
        <p:txBody>
          <a:bodyPr/>
          <a:lstStyle>
            <a:lvl1pPr>
              <a:defRPr/>
            </a:lvl1pPr>
          </a:lstStyle>
          <a:p>
            <a:fld id="{E4D24F8A-7752-4BBB-BBAA-69F0F53B2029}" type="slidenum">
              <a:rPr lang="en-US" altLang="en-US"/>
              <a:pPr/>
              <a:t>‹#›</a:t>
            </a:fld>
            <a:endParaRPr lang="en-US" altLang="en-US" dirty="0"/>
          </a:p>
        </p:txBody>
      </p:sp>
    </p:spTree>
    <p:extLst>
      <p:ext uri="{BB962C8B-B14F-4D97-AF65-F5344CB8AC3E}">
        <p14:creationId xmlns:p14="http://schemas.microsoft.com/office/powerpoint/2010/main" val="1050138074"/>
      </p:ext>
    </p:extLst>
  </p:cSld>
  <p:clrMapOvr>
    <a:masterClrMapping/>
  </p:clrMapOvr>
  <p:transition spd="slow">
    <p:pull/>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4"/>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4"/>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C54B51AF-0C6A-45EC-98EC-6F631462876D}" type="datetime1">
              <a:rPr lang="en-US" altLang="en-US"/>
              <a:pPr/>
              <a:t>4/29/2016</a:t>
            </a:fld>
            <a:endParaRPr lang="en-US" altLang="en-US" dirty="0"/>
          </a:p>
        </p:txBody>
      </p:sp>
      <p:sp>
        <p:nvSpPr>
          <p:cNvPr id="6" name="Footer Placeholder 4"/>
          <p:cNvSpPr>
            <a:spLocks noGrp="1"/>
          </p:cNvSpPr>
          <p:nvPr>
            <p:ph type="ftr" sz="quarter" idx="11"/>
          </p:nvPr>
        </p:nvSpPr>
        <p:spPr/>
        <p:txBody>
          <a:bodyPr/>
          <a:lstStyle>
            <a:lvl1pPr>
              <a:defRPr/>
            </a:lvl1pPr>
          </a:lstStyle>
          <a:p>
            <a:endParaRPr lang="en-US" altLang="en-US" dirty="0"/>
          </a:p>
        </p:txBody>
      </p:sp>
      <p:sp>
        <p:nvSpPr>
          <p:cNvPr id="7" name="Slide Number Placeholder 5"/>
          <p:cNvSpPr>
            <a:spLocks noGrp="1"/>
          </p:cNvSpPr>
          <p:nvPr>
            <p:ph type="sldNum" sz="quarter" idx="12"/>
          </p:nvPr>
        </p:nvSpPr>
        <p:spPr/>
        <p:txBody>
          <a:bodyPr/>
          <a:lstStyle>
            <a:lvl1pPr>
              <a:defRPr/>
            </a:lvl1pPr>
          </a:lstStyle>
          <a:p>
            <a:fld id="{45BDF492-BAA6-4B2D-BBC6-0C24D65CEB4E}" type="slidenum">
              <a:rPr lang="en-US" altLang="en-US"/>
              <a:pPr/>
              <a:t>‹#›</a:t>
            </a:fld>
            <a:endParaRPr lang="en-US" altLang="en-US" dirty="0"/>
          </a:p>
        </p:txBody>
      </p:sp>
    </p:spTree>
    <p:extLst>
      <p:ext uri="{BB962C8B-B14F-4D97-AF65-F5344CB8AC3E}">
        <p14:creationId xmlns:p14="http://schemas.microsoft.com/office/powerpoint/2010/main" val="1338115120"/>
      </p:ext>
    </p:extLst>
  </p:cSld>
  <p:clrMapOvr>
    <a:masterClrMapping/>
  </p:clrMapOvr>
  <p:transition spd="slow">
    <p:pull/>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734" y="1535117"/>
            <a:ext cx="5386917" cy="639763"/>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100" b="1"/>
            </a:lvl4pPr>
            <a:lvl5pPr marL="2438339" indent="0">
              <a:buNone/>
              <a:defRPr sz="2100" b="1"/>
            </a:lvl5pPr>
            <a:lvl6pPr marL="3047924" indent="0">
              <a:buNone/>
              <a:defRPr sz="2100" b="1"/>
            </a:lvl6pPr>
            <a:lvl7pPr marL="3657509" indent="0">
              <a:buNone/>
              <a:defRPr sz="2100" b="1"/>
            </a:lvl7pPr>
            <a:lvl8pPr marL="4267093" indent="0">
              <a:buNone/>
              <a:defRPr sz="2100" b="1"/>
            </a:lvl8pPr>
            <a:lvl9pPr marL="4876678"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09734" y="2174875"/>
            <a:ext cx="5386917"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7"/>
            <a:ext cx="5389033" cy="639763"/>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100" b="1"/>
            </a:lvl4pPr>
            <a:lvl5pPr marL="2438339" indent="0">
              <a:buNone/>
              <a:defRPr sz="2100" b="1"/>
            </a:lvl5pPr>
            <a:lvl6pPr marL="3047924" indent="0">
              <a:buNone/>
              <a:defRPr sz="2100" b="1"/>
            </a:lvl6pPr>
            <a:lvl7pPr marL="3657509" indent="0">
              <a:buNone/>
              <a:defRPr sz="2100" b="1"/>
            </a:lvl7pPr>
            <a:lvl8pPr marL="4267093" indent="0">
              <a:buNone/>
              <a:defRPr sz="2100" b="1"/>
            </a:lvl8pPr>
            <a:lvl9pPr marL="4876678"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C9EB3475-B0B0-43A5-8F22-D1B2BA9F4945}" type="datetime1">
              <a:rPr lang="en-US" altLang="en-US"/>
              <a:pPr/>
              <a:t>4/29/2016</a:t>
            </a:fld>
            <a:endParaRPr lang="en-US" altLang="en-US" dirty="0"/>
          </a:p>
        </p:txBody>
      </p:sp>
      <p:sp>
        <p:nvSpPr>
          <p:cNvPr id="8" name="Footer Placeholder 4"/>
          <p:cNvSpPr>
            <a:spLocks noGrp="1"/>
          </p:cNvSpPr>
          <p:nvPr>
            <p:ph type="ftr" sz="quarter" idx="11"/>
          </p:nvPr>
        </p:nvSpPr>
        <p:spPr/>
        <p:txBody>
          <a:bodyPr/>
          <a:lstStyle>
            <a:lvl1pPr>
              <a:defRPr/>
            </a:lvl1pPr>
          </a:lstStyle>
          <a:p>
            <a:endParaRPr lang="en-US" altLang="en-US" dirty="0"/>
          </a:p>
        </p:txBody>
      </p:sp>
      <p:sp>
        <p:nvSpPr>
          <p:cNvPr id="9" name="Slide Number Placeholder 5"/>
          <p:cNvSpPr>
            <a:spLocks noGrp="1"/>
          </p:cNvSpPr>
          <p:nvPr>
            <p:ph type="sldNum" sz="quarter" idx="12"/>
          </p:nvPr>
        </p:nvSpPr>
        <p:spPr/>
        <p:txBody>
          <a:bodyPr/>
          <a:lstStyle>
            <a:lvl1pPr>
              <a:defRPr/>
            </a:lvl1pPr>
          </a:lstStyle>
          <a:p>
            <a:fld id="{38FCF9B5-ED78-43DE-844A-FE3227E422E9}" type="slidenum">
              <a:rPr lang="en-US" altLang="en-US"/>
              <a:pPr/>
              <a:t>‹#›</a:t>
            </a:fld>
            <a:endParaRPr lang="en-US" altLang="en-US" dirty="0"/>
          </a:p>
        </p:txBody>
      </p:sp>
    </p:spTree>
    <p:extLst>
      <p:ext uri="{BB962C8B-B14F-4D97-AF65-F5344CB8AC3E}">
        <p14:creationId xmlns:p14="http://schemas.microsoft.com/office/powerpoint/2010/main" val="3297991294"/>
      </p:ext>
    </p:extLst>
  </p:cSld>
  <p:clrMapOvr>
    <a:masterClrMapping/>
  </p:clrMapOvr>
  <p:transition spd="slow">
    <p:pull/>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ECE8C85C-00FB-42CB-86B0-71C6E0833606}" type="datetime1">
              <a:rPr lang="en-US" altLang="en-US"/>
              <a:pPr/>
              <a:t>4/29/2016</a:t>
            </a:fld>
            <a:endParaRPr lang="en-US" altLang="en-US" dirty="0"/>
          </a:p>
        </p:txBody>
      </p:sp>
      <p:sp>
        <p:nvSpPr>
          <p:cNvPr id="4" name="Footer Placeholder 4"/>
          <p:cNvSpPr>
            <a:spLocks noGrp="1"/>
          </p:cNvSpPr>
          <p:nvPr>
            <p:ph type="ftr" sz="quarter" idx="11"/>
          </p:nvPr>
        </p:nvSpPr>
        <p:spPr/>
        <p:txBody>
          <a:bodyPr/>
          <a:lstStyle>
            <a:lvl1pPr>
              <a:defRPr/>
            </a:lvl1pPr>
          </a:lstStyle>
          <a:p>
            <a:endParaRPr lang="en-US" altLang="en-US" dirty="0"/>
          </a:p>
        </p:txBody>
      </p:sp>
      <p:sp>
        <p:nvSpPr>
          <p:cNvPr id="5" name="Slide Number Placeholder 5"/>
          <p:cNvSpPr>
            <a:spLocks noGrp="1"/>
          </p:cNvSpPr>
          <p:nvPr>
            <p:ph type="sldNum" sz="quarter" idx="12"/>
          </p:nvPr>
        </p:nvSpPr>
        <p:spPr/>
        <p:txBody>
          <a:bodyPr/>
          <a:lstStyle>
            <a:lvl1pPr>
              <a:defRPr/>
            </a:lvl1pPr>
          </a:lstStyle>
          <a:p>
            <a:fld id="{E1B11BC2-32BA-479D-A6AA-4B27EC837B66}" type="slidenum">
              <a:rPr lang="en-US" altLang="en-US"/>
              <a:pPr/>
              <a:t>‹#›</a:t>
            </a:fld>
            <a:endParaRPr lang="en-US" altLang="en-US" dirty="0"/>
          </a:p>
        </p:txBody>
      </p:sp>
    </p:spTree>
    <p:extLst>
      <p:ext uri="{BB962C8B-B14F-4D97-AF65-F5344CB8AC3E}">
        <p14:creationId xmlns:p14="http://schemas.microsoft.com/office/powerpoint/2010/main" val="781462672"/>
      </p:ext>
    </p:extLst>
  </p:cSld>
  <p:clrMapOvr>
    <a:masterClrMapping/>
  </p:clrMapOvr>
  <p:transition spd="slow">
    <p:pull/>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38469666"/>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8F863BA9-3F14-47B4-9DF9-DEE9D2B8DB17}" type="datetime1">
              <a:rPr lang="en-US" altLang="en-US"/>
              <a:pPr/>
              <a:t>4/29/2016</a:t>
            </a:fld>
            <a:endParaRPr lang="en-US" altLang="en-US" dirty="0"/>
          </a:p>
        </p:txBody>
      </p:sp>
      <p:sp>
        <p:nvSpPr>
          <p:cNvPr id="3" name="Footer Placeholder 4"/>
          <p:cNvSpPr>
            <a:spLocks noGrp="1"/>
          </p:cNvSpPr>
          <p:nvPr>
            <p:ph type="ftr" sz="quarter" idx="11"/>
          </p:nvPr>
        </p:nvSpPr>
        <p:spPr/>
        <p:txBody>
          <a:bodyPr/>
          <a:lstStyle>
            <a:lvl1pPr>
              <a:defRPr/>
            </a:lvl1pPr>
          </a:lstStyle>
          <a:p>
            <a:endParaRPr lang="en-US" altLang="en-US" dirty="0"/>
          </a:p>
        </p:txBody>
      </p:sp>
      <p:sp>
        <p:nvSpPr>
          <p:cNvPr id="4" name="Slide Number Placeholder 5"/>
          <p:cNvSpPr>
            <a:spLocks noGrp="1"/>
          </p:cNvSpPr>
          <p:nvPr>
            <p:ph type="sldNum" sz="quarter" idx="12"/>
          </p:nvPr>
        </p:nvSpPr>
        <p:spPr/>
        <p:txBody>
          <a:bodyPr/>
          <a:lstStyle>
            <a:lvl1pPr>
              <a:defRPr/>
            </a:lvl1pPr>
          </a:lstStyle>
          <a:p>
            <a:fld id="{5559190E-C0A7-44D0-BE8B-7DF9F9F86A07}" type="slidenum">
              <a:rPr lang="en-US" altLang="en-US"/>
              <a:pPr/>
              <a:t>‹#›</a:t>
            </a:fld>
            <a:endParaRPr lang="en-US" altLang="en-US" dirty="0"/>
          </a:p>
        </p:txBody>
      </p:sp>
    </p:spTree>
    <p:extLst>
      <p:ext uri="{BB962C8B-B14F-4D97-AF65-F5344CB8AC3E}">
        <p14:creationId xmlns:p14="http://schemas.microsoft.com/office/powerpoint/2010/main" val="3176107637"/>
      </p:ext>
    </p:extLst>
  </p:cSld>
  <p:clrMapOvr>
    <a:masterClrMapping/>
  </p:clrMapOvr>
  <p:transition spd="slow">
    <p:pull/>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1"/>
          </a:xfrm>
        </p:spPr>
        <p:txBody>
          <a:bodyPr anchor="b"/>
          <a:lstStyle>
            <a:lvl1pPr algn="l">
              <a:defRPr sz="2700"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900"/>
            </a:lvl1pPr>
            <a:lvl2pPr marL="609585" indent="0">
              <a:buNone/>
              <a:defRPr sz="1600"/>
            </a:lvl2pPr>
            <a:lvl3pPr marL="1219170" indent="0">
              <a:buNone/>
              <a:defRPr sz="13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54168666-639C-4DE4-B116-7A102A4BE48D}" type="datetime1">
              <a:rPr lang="en-US" altLang="en-US"/>
              <a:pPr/>
              <a:t>4/29/2016</a:t>
            </a:fld>
            <a:endParaRPr lang="en-US" altLang="en-US" dirty="0"/>
          </a:p>
        </p:txBody>
      </p:sp>
      <p:sp>
        <p:nvSpPr>
          <p:cNvPr id="6" name="Footer Placeholder 4"/>
          <p:cNvSpPr>
            <a:spLocks noGrp="1"/>
          </p:cNvSpPr>
          <p:nvPr>
            <p:ph type="ftr" sz="quarter" idx="11"/>
          </p:nvPr>
        </p:nvSpPr>
        <p:spPr/>
        <p:txBody>
          <a:bodyPr/>
          <a:lstStyle>
            <a:lvl1pPr>
              <a:defRPr/>
            </a:lvl1pPr>
          </a:lstStyle>
          <a:p>
            <a:endParaRPr lang="en-US" altLang="en-US" dirty="0"/>
          </a:p>
        </p:txBody>
      </p:sp>
      <p:sp>
        <p:nvSpPr>
          <p:cNvPr id="7" name="Slide Number Placeholder 5"/>
          <p:cNvSpPr>
            <a:spLocks noGrp="1"/>
          </p:cNvSpPr>
          <p:nvPr>
            <p:ph type="sldNum" sz="quarter" idx="12"/>
          </p:nvPr>
        </p:nvSpPr>
        <p:spPr/>
        <p:txBody>
          <a:bodyPr/>
          <a:lstStyle>
            <a:lvl1pPr>
              <a:defRPr/>
            </a:lvl1pPr>
          </a:lstStyle>
          <a:p>
            <a:fld id="{57C0D723-B2B6-4A88-9B4E-893D2CE96524}" type="slidenum">
              <a:rPr lang="en-US" altLang="en-US"/>
              <a:pPr/>
              <a:t>‹#›</a:t>
            </a:fld>
            <a:endParaRPr lang="en-US" altLang="en-US" dirty="0"/>
          </a:p>
        </p:txBody>
      </p:sp>
    </p:spTree>
    <p:extLst>
      <p:ext uri="{BB962C8B-B14F-4D97-AF65-F5344CB8AC3E}">
        <p14:creationId xmlns:p14="http://schemas.microsoft.com/office/powerpoint/2010/main" val="4082675732"/>
      </p:ext>
    </p:extLst>
  </p:cSld>
  <p:clrMapOvr>
    <a:masterClrMapping/>
  </p:clrMapOvr>
  <p:transition spd="slow">
    <p:pull/>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851" y="4800868"/>
            <a:ext cx="7315200" cy="566739"/>
          </a:xfrm>
        </p:spPr>
        <p:txBody>
          <a:bodyPr anchor="b"/>
          <a:lstStyle>
            <a:lvl1pPr algn="l">
              <a:defRPr sz="2700" b="1"/>
            </a:lvl1pPr>
          </a:lstStyle>
          <a:p>
            <a:r>
              <a:rPr lang="en-US" smtClean="0"/>
              <a:t>Click to edit Master title style</a:t>
            </a:r>
            <a:endParaRPr lang="en-US"/>
          </a:p>
        </p:txBody>
      </p:sp>
      <p:sp>
        <p:nvSpPr>
          <p:cNvPr id="3" name="Picture Placeholder 2"/>
          <p:cNvSpPr>
            <a:spLocks noGrp="1"/>
          </p:cNvSpPr>
          <p:nvPr>
            <p:ph type="pic" idx="1"/>
          </p:nvPr>
        </p:nvSpPr>
        <p:spPr>
          <a:xfrm>
            <a:off x="2389851" y="612775"/>
            <a:ext cx="7315200" cy="4114800"/>
          </a:xfrm>
        </p:spPr>
        <p:txBody>
          <a:bodyPr rtlCol="0">
            <a:normAutofit/>
          </a:bodyPr>
          <a:lstStyle>
            <a:lvl1pPr marL="0" indent="0">
              <a:buNone/>
              <a:defRPr sz="4300"/>
            </a:lvl1pPr>
            <a:lvl2pPr marL="609585" indent="0">
              <a:buNone/>
              <a:defRPr sz="37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pPr lvl="0"/>
            <a:endParaRPr lang="en-US" noProof="0" dirty="0" smtClean="0"/>
          </a:p>
        </p:txBody>
      </p:sp>
      <p:sp>
        <p:nvSpPr>
          <p:cNvPr id="4" name="Text Placeholder 3"/>
          <p:cNvSpPr>
            <a:spLocks noGrp="1"/>
          </p:cNvSpPr>
          <p:nvPr>
            <p:ph type="body" sz="half" idx="2"/>
          </p:nvPr>
        </p:nvSpPr>
        <p:spPr>
          <a:xfrm>
            <a:off x="2389851" y="5367606"/>
            <a:ext cx="7315200" cy="804863"/>
          </a:xfrm>
        </p:spPr>
        <p:txBody>
          <a:bodyPr/>
          <a:lstStyle>
            <a:lvl1pPr marL="0" indent="0">
              <a:buNone/>
              <a:defRPr sz="1900"/>
            </a:lvl1pPr>
            <a:lvl2pPr marL="609585" indent="0">
              <a:buNone/>
              <a:defRPr sz="1600"/>
            </a:lvl2pPr>
            <a:lvl3pPr marL="1219170" indent="0">
              <a:buNone/>
              <a:defRPr sz="13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173CAB2C-FE21-4C35-A161-80067C500FC0}" type="datetime1">
              <a:rPr lang="en-US" altLang="en-US"/>
              <a:pPr/>
              <a:t>4/29/2016</a:t>
            </a:fld>
            <a:endParaRPr lang="en-US" altLang="en-US" dirty="0"/>
          </a:p>
        </p:txBody>
      </p:sp>
      <p:sp>
        <p:nvSpPr>
          <p:cNvPr id="6" name="Footer Placeholder 4"/>
          <p:cNvSpPr>
            <a:spLocks noGrp="1"/>
          </p:cNvSpPr>
          <p:nvPr>
            <p:ph type="ftr" sz="quarter" idx="11"/>
          </p:nvPr>
        </p:nvSpPr>
        <p:spPr/>
        <p:txBody>
          <a:bodyPr/>
          <a:lstStyle>
            <a:lvl1pPr>
              <a:defRPr/>
            </a:lvl1pPr>
          </a:lstStyle>
          <a:p>
            <a:endParaRPr lang="en-US" altLang="en-US" dirty="0"/>
          </a:p>
        </p:txBody>
      </p:sp>
      <p:sp>
        <p:nvSpPr>
          <p:cNvPr id="7" name="Slide Number Placeholder 5"/>
          <p:cNvSpPr>
            <a:spLocks noGrp="1"/>
          </p:cNvSpPr>
          <p:nvPr>
            <p:ph type="sldNum" sz="quarter" idx="12"/>
          </p:nvPr>
        </p:nvSpPr>
        <p:spPr/>
        <p:txBody>
          <a:bodyPr/>
          <a:lstStyle>
            <a:lvl1pPr>
              <a:defRPr/>
            </a:lvl1pPr>
          </a:lstStyle>
          <a:p>
            <a:fld id="{F48D3999-53CA-4C95-8F41-757F55489F64}" type="slidenum">
              <a:rPr lang="en-US" altLang="en-US"/>
              <a:pPr/>
              <a:t>‹#›</a:t>
            </a:fld>
            <a:endParaRPr lang="en-US" altLang="en-US" dirty="0"/>
          </a:p>
        </p:txBody>
      </p:sp>
    </p:spTree>
    <p:extLst>
      <p:ext uri="{BB962C8B-B14F-4D97-AF65-F5344CB8AC3E}">
        <p14:creationId xmlns:p14="http://schemas.microsoft.com/office/powerpoint/2010/main" val="441505603"/>
      </p:ext>
    </p:extLst>
  </p:cSld>
  <p:clrMapOvr>
    <a:masterClrMapping/>
  </p:clrMapOvr>
  <p:transition spd="slow">
    <p:pull/>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C44B10F-AA69-403C-84D1-0D42CC075620}" type="datetime1">
              <a:rPr lang="en-US" altLang="en-US"/>
              <a:pPr/>
              <a:t>4/29/2016</a:t>
            </a:fld>
            <a:endParaRPr lang="en-US" altLang="en-US" dirty="0"/>
          </a:p>
        </p:txBody>
      </p:sp>
      <p:sp>
        <p:nvSpPr>
          <p:cNvPr id="5" name="Footer Placeholder 4"/>
          <p:cNvSpPr>
            <a:spLocks noGrp="1"/>
          </p:cNvSpPr>
          <p:nvPr>
            <p:ph type="ftr" sz="quarter" idx="11"/>
          </p:nvPr>
        </p:nvSpPr>
        <p:spPr/>
        <p:txBody>
          <a:bodyPr/>
          <a:lstStyle>
            <a:lvl1pPr>
              <a:defRPr/>
            </a:lvl1pPr>
          </a:lstStyle>
          <a:p>
            <a:endParaRPr lang="en-US" altLang="en-US" dirty="0"/>
          </a:p>
        </p:txBody>
      </p:sp>
      <p:sp>
        <p:nvSpPr>
          <p:cNvPr id="6" name="Slide Number Placeholder 5"/>
          <p:cNvSpPr>
            <a:spLocks noGrp="1"/>
          </p:cNvSpPr>
          <p:nvPr>
            <p:ph type="sldNum" sz="quarter" idx="12"/>
          </p:nvPr>
        </p:nvSpPr>
        <p:spPr/>
        <p:txBody>
          <a:bodyPr/>
          <a:lstStyle>
            <a:lvl1pPr>
              <a:defRPr/>
            </a:lvl1pPr>
          </a:lstStyle>
          <a:p>
            <a:fld id="{2E77DCD2-1E1A-4184-B688-FBC8EBD1CCC0}" type="slidenum">
              <a:rPr lang="en-US" altLang="en-US"/>
              <a:pPr/>
              <a:t>‹#›</a:t>
            </a:fld>
            <a:endParaRPr lang="en-US" altLang="en-US" dirty="0"/>
          </a:p>
        </p:txBody>
      </p:sp>
    </p:spTree>
    <p:extLst>
      <p:ext uri="{BB962C8B-B14F-4D97-AF65-F5344CB8AC3E}">
        <p14:creationId xmlns:p14="http://schemas.microsoft.com/office/powerpoint/2010/main" val="2346976641"/>
      </p:ext>
    </p:extLst>
  </p:cSld>
  <p:clrMapOvr>
    <a:masterClrMapping/>
  </p:clrMapOvr>
  <p:transition spd="slow">
    <p:pull/>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6C260DBC-5E0D-46B7-9021-691AE31DECA8}" type="datetime1">
              <a:rPr lang="en-US" altLang="en-US"/>
              <a:pPr/>
              <a:t>4/29/2016</a:t>
            </a:fld>
            <a:endParaRPr lang="en-US" altLang="en-US" dirty="0"/>
          </a:p>
        </p:txBody>
      </p:sp>
      <p:sp>
        <p:nvSpPr>
          <p:cNvPr id="5" name="Footer Placeholder 4"/>
          <p:cNvSpPr>
            <a:spLocks noGrp="1"/>
          </p:cNvSpPr>
          <p:nvPr>
            <p:ph type="ftr" sz="quarter" idx="11"/>
          </p:nvPr>
        </p:nvSpPr>
        <p:spPr/>
        <p:txBody>
          <a:bodyPr/>
          <a:lstStyle>
            <a:lvl1pPr>
              <a:defRPr/>
            </a:lvl1pPr>
          </a:lstStyle>
          <a:p>
            <a:endParaRPr lang="en-US" altLang="en-US" dirty="0"/>
          </a:p>
        </p:txBody>
      </p:sp>
      <p:sp>
        <p:nvSpPr>
          <p:cNvPr id="6" name="Slide Number Placeholder 5"/>
          <p:cNvSpPr>
            <a:spLocks noGrp="1"/>
          </p:cNvSpPr>
          <p:nvPr>
            <p:ph type="sldNum" sz="quarter" idx="12"/>
          </p:nvPr>
        </p:nvSpPr>
        <p:spPr/>
        <p:txBody>
          <a:bodyPr/>
          <a:lstStyle>
            <a:lvl1pPr>
              <a:defRPr/>
            </a:lvl1pPr>
          </a:lstStyle>
          <a:p>
            <a:fld id="{BCA3ACB1-02A4-4466-A097-821E51CEE025}" type="slidenum">
              <a:rPr lang="en-US" altLang="en-US"/>
              <a:pPr/>
              <a:t>‹#›</a:t>
            </a:fld>
            <a:endParaRPr lang="en-US" altLang="en-US" dirty="0"/>
          </a:p>
        </p:txBody>
      </p:sp>
    </p:spTree>
    <p:extLst>
      <p:ext uri="{BB962C8B-B14F-4D97-AF65-F5344CB8AC3E}">
        <p14:creationId xmlns:p14="http://schemas.microsoft.com/office/powerpoint/2010/main" val="1751064687"/>
      </p:ext>
    </p:extLst>
  </p:cSld>
  <p:clrMapOvr>
    <a:masterClrMapping/>
  </p:clrMapOvr>
  <p:transition spd="slow">
    <p:pull/>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534" y="2130694"/>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1"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F57D7AE0-B1A8-4458-A815-7956D673D81E}" type="datetime1">
              <a:rPr lang="en-US" altLang="en-US"/>
              <a:pPr/>
              <a:t>4/29/2016</a:t>
            </a:fld>
            <a:endParaRPr lang="en-US" altLang="en-US" dirty="0"/>
          </a:p>
        </p:txBody>
      </p:sp>
      <p:sp>
        <p:nvSpPr>
          <p:cNvPr id="5" name="Footer Placeholder 4"/>
          <p:cNvSpPr>
            <a:spLocks noGrp="1"/>
          </p:cNvSpPr>
          <p:nvPr>
            <p:ph type="ftr" sz="quarter" idx="11"/>
          </p:nvPr>
        </p:nvSpPr>
        <p:spPr/>
        <p:txBody>
          <a:bodyPr/>
          <a:lstStyle>
            <a:lvl1pPr>
              <a:defRPr/>
            </a:lvl1pPr>
          </a:lstStyle>
          <a:p>
            <a:endParaRPr lang="en-US" altLang="en-US" dirty="0"/>
          </a:p>
        </p:txBody>
      </p:sp>
      <p:sp>
        <p:nvSpPr>
          <p:cNvPr id="6" name="Slide Number Placeholder 5"/>
          <p:cNvSpPr>
            <a:spLocks noGrp="1"/>
          </p:cNvSpPr>
          <p:nvPr>
            <p:ph type="sldNum" sz="quarter" idx="12"/>
          </p:nvPr>
        </p:nvSpPr>
        <p:spPr/>
        <p:txBody>
          <a:bodyPr/>
          <a:lstStyle>
            <a:lvl1pPr>
              <a:defRPr/>
            </a:lvl1pPr>
          </a:lstStyle>
          <a:p>
            <a:fld id="{1B098096-7F7B-4FED-ABD6-FBDAE82ABDD6}" type="slidenum">
              <a:rPr lang="en-US" altLang="en-US"/>
              <a:pPr/>
              <a:t>‹#›</a:t>
            </a:fld>
            <a:endParaRPr lang="en-US" altLang="en-US" dirty="0"/>
          </a:p>
        </p:txBody>
      </p:sp>
    </p:spTree>
    <p:extLst>
      <p:ext uri="{BB962C8B-B14F-4D97-AF65-F5344CB8AC3E}">
        <p14:creationId xmlns:p14="http://schemas.microsoft.com/office/powerpoint/2010/main" val="1536956751"/>
      </p:ext>
    </p:extLst>
  </p:cSld>
  <p:clrMapOvr>
    <a:masterClrMapping/>
  </p:clrMapOvr>
  <p:transition spd="slow">
    <p:pull/>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FB0A433F-8A0C-48AB-8251-0DEB5F254EF7}" type="datetime1">
              <a:rPr lang="en-US" altLang="en-US"/>
              <a:pPr/>
              <a:t>4/29/2016</a:t>
            </a:fld>
            <a:endParaRPr lang="en-US" altLang="en-US" dirty="0"/>
          </a:p>
        </p:txBody>
      </p:sp>
      <p:sp>
        <p:nvSpPr>
          <p:cNvPr id="5" name="Footer Placeholder 4"/>
          <p:cNvSpPr>
            <a:spLocks noGrp="1"/>
          </p:cNvSpPr>
          <p:nvPr>
            <p:ph type="ftr" sz="quarter" idx="11"/>
          </p:nvPr>
        </p:nvSpPr>
        <p:spPr/>
        <p:txBody>
          <a:bodyPr/>
          <a:lstStyle>
            <a:lvl1pPr>
              <a:defRPr/>
            </a:lvl1pPr>
          </a:lstStyle>
          <a:p>
            <a:endParaRPr lang="en-US" altLang="en-US" dirty="0"/>
          </a:p>
        </p:txBody>
      </p:sp>
      <p:sp>
        <p:nvSpPr>
          <p:cNvPr id="6" name="Slide Number Placeholder 5"/>
          <p:cNvSpPr>
            <a:spLocks noGrp="1"/>
          </p:cNvSpPr>
          <p:nvPr>
            <p:ph type="sldNum" sz="quarter" idx="12"/>
          </p:nvPr>
        </p:nvSpPr>
        <p:spPr/>
        <p:txBody>
          <a:bodyPr/>
          <a:lstStyle>
            <a:lvl1pPr>
              <a:defRPr/>
            </a:lvl1pPr>
          </a:lstStyle>
          <a:p>
            <a:fld id="{24B8FE07-2087-4697-BBD2-68A6A2DDDF05}" type="slidenum">
              <a:rPr lang="en-US" altLang="en-US"/>
              <a:pPr/>
              <a:t>‹#›</a:t>
            </a:fld>
            <a:endParaRPr lang="en-US" altLang="en-US" dirty="0"/>
          </a:p>
        </p:txBody>
      </p:sp>
    </p:spTree>
    <p:extLst>
      <p:ext uri="{BB962C8B-B14F-4D97-AF65-F5344CB8AC3E}">
        <p14:creationId xmlns:p14="http://schemas.microsoft.com/office/powerpoint/2010/main" val="1111986749"/>
      </p:ext>
    </p:extLst>
  </p:cSld>
  <p:clrMapOvr>
    <a:masterClrMapping/>
  </p:clrMapOvr>
  <p:transition spd="slow">
    <p:pull/>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169"/>
            <a:ext cx="10363200" cy="1362075"/>
          </a:xfrm>
        </p:spPr>
        <p:txBody>
          <a:bodyPr anchor="t"/>
          <a:lstStyle>
            <a:lvl1pPr algn="l">
              <a:defRPr sz="53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1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8EBD7322-4F70-429F-89F5-988D51A6C7BE}" type="datetime1">
              <a:rPr lang="en-US" altLang="en-US"/>
              <a:pPr/>
              <a:t>4/29/2016</a:t>
            </a:fld>
            <a:endParaRPr lang="en-US" altLang="en-US" dirty="0"/>
          </a:p>
        </p:txBody>
      </p:sp>
      <p:sp>
        <p:nvSpPr>
          <p:cNvPr id="5" name="Footer Placeholder 4"/>
          <p:cNvSpPr>
            <a:spLocks noGrp="1"/>
          </p:cNvSpPr>
          <p:nvPr>
            <p:ph type="ftr" sz="quarter" idx="11"/>
          </p:nvPr>
        </p:nvSpPr>
        <p:spPr/>
        <p:txBody>
          <a:bodyPr/>
          <a:lstStyle>
            <a:lvl1pPr>
              <a:defRPr/>
            </a:lvl1pPr>
          </a:lstStyle>
          <a:p>
            <a:endParaRPr lang="en-US" altLang="en-US" dirty="0"/>
          </a:p>
        </p:txBody>
      </p:sp>
      <p:sp>
        <p:nvSpPr>
          <p:cNvPr id="6" name="Slide Number Placeholder 5"/>
          <p:cNvSpPr>
            <a:spLocks noGrp="1"/>
          </p:cNvSpPr>
          <p:nvPr>
            <p:ph type="sldNum" sz="quarter" idx="12"/>
          </p:nvPr>
        </p:nvSpPr>
        <p:spPr/>
        <p:txBody>
          <a:bodyPr/>
          <a:lstStyle>
            <a:lvl1pPr>
              <a:defRPr/>
            </a:lvl1pPr>
          </a:lstStyle>
          <a:p>
            <a:fld id="{E4D24F8A-7752-4BBB-BBAA-69F0F53B2029}" type="slidenum">
              <a:rPr lang="en-US" altLang="en-US"/>
              <a:pPr/>
              <a:t>‹#›</a:t>
            </a:fld>
            <a:endParaRPr lang="en-US" altLang="en-US" dirty="0"/>
          </a:p>
        </p:txBody>
      </p:sp>
    </p:spTree>
    <p:extLst>
      <p:ext uri="{BB962C8B-B14F-4D97-AF65-F5344CB8AC3E}">
        <p14:creationId xmlns:p14="http://schemas.microsoft.com/office/powerpoint/2010/main" val="2271687639"/>
      </p:ext>
    </p:extLst>
  </p:cSld>
  <p:clrMapOvr>
    <a:masterClrMapping/>
  </p:clrMapOvr>
  <p:transition spd="slow">
    <p:pull/>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4"/>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4"/>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C54B51AF-0C6A-45EC-98EC-6F631462876D}" type="datetime1">
              <a:rPr lang="en-US" altLang="en-US"/>
              <a:pPr/>
              <a:t>4/29/2016</a:t>
            </a:fld>
            <a:endParaRPr lang="en-US" altLang="en-US" dirty="0"/>
          </a:p>
        </p:txBody>
      </p:sp>
      <p:sp>
        <p:nvSpPr>
          <p:cNvPr id="6" name="Footer Placeholder 4"/>
          <p:cNvSpPr>
            <a:spLocks noGrp="1"/>
          </p:cNvSpPr>
          <p:nvPr>
            <p:ph type="ftr" sz="quarter" idx="11"/>
          </p:nvPr>
        </p:nvSpPr>
        <p:spPr/>
        <p:txBody>
          <a:bodyPr/>
          <a:lstStyle>
            <a:lvl1pPr>
              <a:defRPr/>
            </a:lvl1pPr>
          </a:lstStyle>
          <a:p>
            <a:endParaRPr lang="en-US" altLang="en-US" dirty="0"/>
          </a:p>
        </p:txBody>
      </p:sp>
      <p:sp>
        <p:nvSpPr>
          <p:cNvPr id="7" name="Slide Number Placeholder 5"/>
          <p:cNvSpPr>
            <a:spLocks noGrp="1"/>
          </p:cNvSpPr>
          <p:nvPr>
            <p:ph type="sldNum" sz="quarter" idx="12"/>
          </p:nvPr>
        </p:nvSpPr>
        <p:spPr/>
        <p:txBody>
          <a:bodyPr/>
          <a:lstStyle>
            <a:lvl1pPr>
              <a:defRPr/>
            </a:lvl1pPr>
          </a:lstStyle>
          <a:p>
            <a:fld id="{45BDF492-BAA6-4B2D-BBC6-0C24D65CEB4E}" type="slidenum">
              <a:rPr lang="en-US" altLang="en-US"/>
              <a:pPr/>
              <a:t>‹#›</a:t>
            </a:fld>
            <a:endParaRPr lang="en-US" altLang="en-US" dirty="0"/>
          </a:p>
        </p:txBody>
      </p:sp>
    </p:spTree>
    <p:extLst>
      <p:ext uri="{BB962C8B-B14F-4D97-AF65-F5344CB8AC3E}">
        <p14:creationId xmlns:p14="http://schemas.microsoft.com/office/powerpoint/2010/main" val="3700777951"/>
      </p:ext>
    </p:extLst>
  </p:cSld>
  <p:clrMapOvr>
    <a:masterClrMapping/>
  </p:clrMapOvr>
  <p:transition spd="slow">
    <p:pull/>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734" y="1535117"/>
            <a:ext cx="5386917" cy="639763"/>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100" b="1"/>
            </a:lvl4pPr>
            <a:lvl5pPr marL="2438339" indent="0">
              <a:buNone/>
              <a:defRPr sz="2100" b="1"/>
            </a:lvl5pPr>
            <a:lvl6pPr marL="3047924" indent="0">
              <a:buNone/>
              <a:defRPr sz="2100" b="1"/>
            </a:lvl6pPr>
            <a:lvl7pPr marL="3657509" indent="0">
              <a:buNone/>
              <a:defRPr sz="2100" b="1"/>
            </a:lvl7pPr>
            <a:lvl8pPr marL="4267093" indent="0">
              <a:buNone/>
              <a:defRPr sz="2100" b="1"/>
            </a:lvl8pPr>
            <a:lvl9pPr marL="4876678"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09734" y="2174875"/>
            <a:ext cx="5386917"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7"/>
            <a:ext cx="5389033" cy="639763"/>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100" b="1"/>
            </a:lvl4pPr>
            <a:lvl5pPr marL="2438339" indent="0">
              <a:buNone/>
              <a:defRPr sz="2100" b="1"/>
            </a:lvl5pPr>
            <a:lvl6pPr marL="3047924" indent="0">
              <a:buNone/>
              <a:defRPr sz="2100" b="1"/>
            </a:lvl6pPr>
            <a:lvl7pPr marL="3657509" indent="0">
              <a:buNone/>
              <a:defRPr sz="2100" b="1"/>
            </a:lvl7pPr>
            <a:lvl8pPr marL="4267093" indent="0">
              <a:buNone/>
              <a:defRPr sz="2100" b="1"/>
            </a:lvl8pPr>
            <a:lvl9pPr marL="4876678"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C9EB3475-B0B0-43A5-8F22-D1B2BA9F4945}" type="datetime1">
              <a:rPr lang="en-US" altLang="en-US"/>
              <a:pPr/>
              <a:t>4/29/2016</a:t>
            </a:fld>
            <a:endParaRPr lang="en-US" altLang="en-US" dirty="0"/>
          </a:p>
        </p:txBody>
      </p:sp>
      <p:sp>
        <p:nvSpPr>
          <p:cNvPr id="8" name="Footer Placeholder 4"/>
          <p:cNvSpPr>
            <a:spLocks noGrp="1"/>
          </p:cNvSpPr>
          <p:nvPr>
            <p:ph type="ftr" sz="quarter" idx="11"/>
          </p:nvPr>
        </p:nvSpPr>
        <p:spPr/>
        <p:txBody>
          <a:bodyPr/>
          <a:lstStyle>
            <a:lvl1pPr>
              <a:defRPr/>
            </a:lvl1pPr>
          </a:lstStyle>
          <a:p>
            <a:endParaRPr lang="en-US" altLang="en-US" dirty="0"/>
          </a:p>
        </p:txBody>
      </p:sp>
      <p:sp>
        <p:nvSpPr>
          <p:cNvPr id="9" name="Slide Number Placeholder 5"/>
          <p:cNvSpPr>
            <a:spLocks noGrp="1"/>
          </p:cNvSpPr>
          <p:nvPr>
            <p:ph type="sldNum" sz="quarter" idx="12"/>
          </p:nvPr>
        </p:nvSpPr>
        <p:spPr/>
        <p:txBody>
          <a:bodyPr/>
          <a:lstStyle>
            <a:lvl1pPr>
              <a:defRPr/>
            </a:lvl1pPr>
          </a:lstStyle>
          <a:p>
            <a:fld id="{38FCF9B5-ED78-43DE-844A-FE3227E422E9}" type="slidenum">
              <a:rPr lang="en-US" altLang="en-US"/>
              <a:pPr/>
              <a:t>‹#›</a:t>
            </a:fld>
            <a:endParaRPr lang="en-US" altLang="en-US" dirty="0"/>
          </a:p>
        </p:txBody>
      </p:sp>
    </p:spTree>
    <p:extLst>
      <p:ext uri="{BB962C8B-B14F-4D97-AF65-F5344CB8AC3E}">
        <p14:creationId xmlns:p14="http://schemas.microsoft.com/office/powerpoint/2010/main" val="4056176451"/>
      </p:ext>
    </p:extLst>
  </p:cSld>
  <p:clrMapOvr>
    <a:masterClrMapping/>
  </p:clrMapOvr>
  <p:transition spd="slow">
    <p:pull/>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10402"/>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49" y="4590539"/>
            <a:ext cx="10515600" cy="1500187"/>
          </a:xfrm>
        </p:spPr>
        <p:txBody>
          <a:bodyPr/>
          <a:lstStyle>
            <a:lvl1pPr marL="0" indent="0">
              <a:buNone/>
              <a:defRPr sz="2400">
                <a:solidFill>
                  <a:schemeClr val="tx1">
                    <a:tint val="75000"/>
                  </a:schemeClr>
                </a:solidFill>
              </a:defRPr>
            </a:lvl1pPr>
            <a:lvl2pPr marL="456963" indent="0">
              <a:buNone/>
              <a:defRPr sz="2000">
                <a:solidFill>
                  <a:schemeClr val="tx1">
                    <a:tint val="75000"/>
                  </a:schemeClr>
                </a:solidFill>
              </a:defRPr>
            </a:lvl2pPr>
            <a:lvl3pPr marL="913946" indent="0">
              <a:buNone/>
              <a:defRPr sz="1900">
                <a:solidFill>
                  <a:schemeClr val="tx1">
                    <a:tint val="75000"/>
                  </a:schemeClr>
                </a:solidFill>
              </a:defRPr>
            </a:lvl3pPr>
            <a:lvl4pPr marL="1370920" indent="0">
              <a:buNone/>
              <a:defRPr sz="1600">
                <a:solidFill>
                  <a:schemeClr val="tx1">
                    <a:tint val="75000"/>
                  </a:schemeClr>
                </a:solidFill>
              </a:defRPr>
            </a:lvl4pPr>
            <a:lvl5pPr marL="1827893" indent="0">
              <a:buNone/>
              <a:defRPr sz="1600">
                <a:solidFill>
                  <a:schemeClr val="tx1">
                    <a:tint val="75000"/>
                  </a:schemeClr>
                </a:solidFill>
              </a:defRPr>
            </a:lvl5pPr>
            <a:lvl6pPr marL="2284878" indent="0">
              <a:buNone/>
              <a:defRPr sz="1600">
                <a:solidFill>
                  <a:schemeClr val="tx1">
                    <a:tint val="75000"/>
                  </a:schemeClr>
                </a:solidFill>
              </a:defRPr>
            </a:lvl6pPr>
            <a:lvl7pPr marL="2741838" indent="0">
              <a:buNone/>
              <a:defRPr sz="1600">
                <a:solidFill>
                  <a:schemeClr val="tx1">
                    <a:tint val="75000"/>
                  </a:schemeClr>
                </a:solidFill>
              </a:defRPr>
            </a:lvl7pPr>
            <a:lvl8pPr marL="3198800" indent="0">
              <a:buNone/>
              <a:defRPr sz="1600">
                <a:solidFill>
                  <a:schemeClr val="tx1">
                    <a:tint val="75000"/>
                  </a:schemeClr>
                </a:solidFill>
              </a:defRPr>
            </a:lvl8pPr>
            <a:lvl9pPr marL="3655763"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41260143"/>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ECE8C85C-00FB-42CB-86B0-71C6E0833606}" type="datetime1">
              <a:rPr lang="en-US" altLang="en-US"/>
              <a:pPr/>
              <a:t>4/29/2016</a:t>
            </a:fld>
            <a:endParaRPr lang="en-US" altLang="en-US" dirty="0"/>
          </a:p>
        </p:txBody>
      </p:sp>
      <p:sp>
        <p:nvSpPr>
          <p:cNvPr id="4" name="Footer Placeholder 4"/>
          <p:cNvSpPr>
            <a:spLocks noGrp="1"/>
          </p:cNvSpPr>
          <p:nvPr>
            <p:ph type="ftr" sz="quarter" idx="11"/>
          </p:nvPr>
        </p:nvSpPr>
        <p:spPr/>
        <p:txBody>
          <a:bodyPr/>
          <a:lstStyle>
            <a:lvl1pPr>
              <a:defRPr/>
            </a:lvl1pPr>
          </a:lstStyle>
          <a:p>
            <a:endParaRPr lang="en-US" altLang="en-US" dirty="0"/>
          </a:p>
        </p:txBody>
      </p:sp>
      <p:sp>
        <p:nvSpPr>
          <p:cNvPr id="5" name="Slide Number Placeholder 5"/>
          <p:cNvSpPr>
            <a:spLocks noGrp="1"/>
          </p:cNvSpPr>
          <p:nvPr>
            <p:ph type="sldNum" sz="quarter" idx="12"/>
          </p:nvPr>
        </p:nvSpPr>
        <p:spPr/>
        <p:txBody>
          <a:bodyPr/>
          <a:lstStyle>
            <a:lvl1pPr>
              <a:defRPr/>
            </a:lvl1pPr>
          </a:lstStyle>
          <a:p>
            <a:fld id="{E1B11BC2-32BA-479D-A6AA-4B27EC837B66}" type="slidenum">
              <a:rPr lang="en-US" altLang="en-US"/>
              <a:pPr/>
              <a:t>‹#›</a:t>
            </a:fld>
            <a:endParaRPr lang="en-US" altLang="en-US" dirty="0"/>
          </a:p>
        </p:txBody>
      </p:sp>
    </p:spTree>
    <p:extLst>
      <p:ext uri="{BB962C8B-B14F-4D97-AF65-F5344CB8AC3E}">
        <p14:creationId xmlns:p14="http://schemas.microsoft.com/office/powerpoint/2010/main" val="816440643"/>
      </p:ext>
    </p:extLst>
  </p:cSld>
  <p:clrMapOvr>
    <a:masterClrMapping/>
  </p:clrMapOvr>
  <p:transition spd="slow">
    <p:pull/>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8F863BA9-3F14-47B4-9DF9-DEE9D2B8DB17}" type="datetime1">
              <a:rPr lang="en-US" altLang="en-US"/>
              <a:pPr/>
              <a:t>4/29/2016</a:t>
            </a:fld>
            <a:endParaRPr lang="en-US" altLang="en-US" dirty="0"/>
          </a:p>
        </p:txBody>
      </p:sp>
      <p:sp>
        <p:nvSpPr>
          <p:cNvPr id="3" name="Footer Placeholder 4"/>
          <p:cNvSpPr>
            <a:spLocks noGrp="1"/>
          </p:cNvSpPr>
          <p:nvPr>
            <p:ph type="ftr" sz="quarter" idx="11"/>
          </p:nvPr>
        </p:nvSpPr>
        <p:spPr/>
        <p:txBody>
          <a:bodyPr/>
          <a:lstStyle>
            <a:lvl1pPr>
              <a:defRPr/>
            </a:lvl1pPr>
          </a:lstStyle>
          <a:p>
            <a:endParaRPr lang="en-US" altLang="en-US" dirty="0"/>
          </a:p>
        </p:txBody>
      </p:sp>
      <p:sp>
        <p:nvSpPr>
          <p:cNvPr id="4" name="Slide Number Placeholder 5"/>
          <p:cNvSpPr>
            <a:spLocks noGrp="1"/>
          </p:cNvSpPr>
          <p:nvPr>
            <p:ph type="sldNum" sz="quarter" idx="12"/>
          </p:nvPr>
        </p:nvSpPr>
        <p:spPr/>
        <p:txBody>
          <a:bodyPr/>
          <a:lstStyle>
            <a:lvl1pPr>
              <a:defRPr/>
            </a:lvl1pPr>
          </a:lstStyle>
          <a:p>
            <a:fld id="{5559190E-C0A7-44D0-BE8B-7DF9F9F86A07}" type="slidenum">
              <a:rPr lang="en-US" altLang="en-US"/>
              <a:pPr/>
              <a:t>‹#›</a:t>
            </a:fld>
            <a:endParaRPr lang="en-US" altLang="en-US" dirty="0"/>
          </a:p>
        </p:txBody>
      </p:sp>
    </p:spTree>
    <p:extLst>
      <p:ext uri="{BB962C8B-B14F-4D97-AF65-F5344CB8AC3E}">
        <p14:creationId xmlns:p14="http://schemas.microsoft.com/office/powerpoint/2010/main" val="2368422739"/>
      </p:ext>
    </p:extLst>
  </p:cSld>
  <p:clrMapOvr>
    <a:masterClrMapping/>
  </p:clrMapOvr>
  <p:transition spd="slow">
    <p:pull/>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1"/>
          </a:xfrm>
        </p:spPr>
        <p:txBody>
          <a:bodyPr anchor="b"/>
          <a:lstStyle>
            <a:lvl1pPr algn="l">
              <a:defRPr sz="2700"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900"/>
            </a:lvl1pPr>
            <a:lvl2pPr marL="609585" indent="0">
              <a:buNone/>
              <a:defRPr sz="1600"/>
            </a:lvl2pPr>
            <a:lvl3pPr marL="1219170" indent="0">
              <a:buNone/>
              <a:defRPr sz="13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54168666-639C-4DE4-B116-7A102A4BE48D}" type="datetime1">
              <a:rPr lang="en-US" altLang="en-US"/>
              <a:pPr/>
              <a:t>4/29/2016</a:t>
            </a:fld>
            <a:endParaRPr lang="en-US" altLang="en-US" dirty="0"/>
          </a:p>
        </p:txBody>
      </p:sp>
      <p:sp>
        <p:nvSpPr>
          <p:cNvPr id="6" name="Footer Placeholder 4"/>
          <p:cNvSpPr>
            <a:spLocks noGrp="1"/>
          </p:cNvSpPr>
          <p:nvPr>
            <p:ph type="ftr" sz="quarter" idx="11"/>
          </p:nvPr>
        </p:nvSpPr>
        <p:spPr/>
        <p:txBody>
          <a:bodyPr/>
          <a:lstStyle>
            <a:lvl1pPr>
              <a:defRPr/>
            </a:lvl1pPr>
          </a:lstStyle>
          <a:p>
            <a:endParaRPr lang="en-US" altLang="en-US" dirty="0"/>
          </a:p>
        </p:txBody>
      </p:sp>
      <p:sp>
        <p:nvSpPr>
          <p:cNvPr id="7" name="Slide Number Placeholder 5"/>
          <p:cNvSpPr>
            <a:spLocks noGrp="1"/>
          </p:cNvSpPr>
          <p:nvPr>
            <p:ph type="sldNum" sz="quarter" idx="12"/>
          </p:nvPr>
        </p:nvSpPr>
        <p:spPr/>
        <p:txBody>
          <a:bodyPr/>
          <a:lstStyle>
            <a:lvl1pPr>
              <a:defRPr/>
            </a:lvl1pPr>
          </a:lstStyle>
          <a:p>
            <a:fld id="{57C0D723-B2B6-4A88-9B4E-893D2CE96524}" type="slidenum">
              <a:rPr lang="en-US" altLang="en-US"/>
              <a:pPr/>
              <a:t>‹#›</a:t>
            </a:fld>
            <a:endParaRPr lang="en-US" altLang="en-US" dirty="0"/>
          </a:p>
        </p:txBody>
      </p:sp>
    </p:spTree>
    <p:extLst>
      <p:ext uri="{BB962C8B-B14F-4D97-AF65-F5344CB8AC3E}">
        <p14:creationId xmlns:p14="http://schemas.microsoft.com/office/powerpoint/2010/main" val="3144788288"/>
      </p:ext>
    </p:extLst>
  </p:cSld>
  <p:clrMapOvr>
    <a:masterClrMapping/>
  </p:clrMapOvr>
  <p:transition spd="slow">
    <p:pull/>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851" y="4800868"/>
            <a:ext cx="7315200" cy="566739"/>
          </a:xfrm>
        </p:spPr>
        <p:txBody>
          <a:bodyPr anchor="b"/>
          <a:lstStyle>
            <a:lvl1pPr algn="l">
              <a:defRPr sz="2700" b="1"/>
            </a:lvl1pPr>
          </a:lstStyle>
          <a:p>
            <a:r>
              <a:rPr lang="en-US" smtClean="0"/>
              <a:t>Click to edit Master title style</a:t>
            </a:r>
            <a:endParaRPr lang="en-US"/>
          </a:p>
        </p:txBody>
      </p:sp>
      <p:sp>
        <p:nvSpPr>
          <p:cNvPr id="3" name="Picture Placeholder 2"/>
          <p:cNvSpPr>
            <a:spLocks noGrp="1"/>
          </p:cNvSpPr>
          <p:nvPr>
            <p:ph type="pic" idx="1"/>
          </p:nvPr>
        </p:nvSpPr>
        <p:spPr>
          <a:xfrm>
            <a:off x="2389851" y="612775"/>
            <a:ext cx="7315200" cy="4114800"/>
          </a:xfrm>
        </p:spPr>
        <p:txBody>
          <a:bodyPr rtlCol="0">
            <a:normAutofit/>
          </a:bodyPr>
          <a:lstStyle>
            <a:lvl1pPr marL="0" indent="0">
              <a:buNone/>
              <a:defRPr sz="4300"/>
            </a:lvl1pPr>
            <a:lvl2pPr marL="609585" indent="0">
              <a:buNone/>
              <a:defRPr sz="37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pPr lvl="0"/>
            <a:endParaRPr lang="en-US" noProof="0" dirty="0" smtClean="0"/>
          </a:p>
        </p:txBody>
      </p:sp>
      <p:sp>
        <p:nvSpPr>
          <p:cNvPr id="4" name="Text Placeholder 3"/>
          <p:cNvSpPr>
            <a:spLocks noGrp="1"/>
          </p:cNvSpPr>
          <p:nvPr>
            <p:ph type="body" sz="half" idx="2"/>
          </p:nvPr>
        </p:nvSpPr>
        <p:spPr>
          <a:xfrm>
            <a:off x="2389851" y="5367606"/>
            <a:ext cx="7315200" cy="804863"/>
          </a:xfrm>
        </p:spPr>
        <p:txBody>
          <a:bodyPr/>
          <a:lstStyle>
            <a:lvl1pPr marL="0" indent="0">
              <a:buNone/>
              <a:defRPr sz="1900"/>
            </a:lvl1pPr>
            <a:lvl2pPr marL="609585" indent="0">
              <a:buNone/>
              <a:defRPr sz="1600"/>
            </a:lvl2pPr>
            <a:lvl3pPr marL="1219170" indent="0">
              <a:buNone/>
              <a:defRPr sz="13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173CAB2C-FE21-4C35-A161-80067C500FC0}" type="datetime1">
              <a:rPr lang="en-US" altLang="en-US"/>
              <a:pPr/>
              <a:t>4/29/2016</a:t>
            </a:fld>
            <a:endParaRPr lang="en-US" altLang="en-US" dirty="0"/>
          </a:p>
        </p:txBody>
      </p:sp>
      <p:sp>
        <p:nvSpPr>
          <p:cNvPr id="6" name="Footer Placeholder 4"/>
          <p:cNvSpPr>
            <a:spLocks noGrp="1"/>
          </p:cNvSpPr>
          <p:nvPr>
            <p:ph type="ftr" sz="quarter" idx="11"/>
          </p:nvPr>
        </p:nvSpPr>
        <p:spPr/>
        <p:txBody>
          <a:bodyPr/>
          <a:lstStyle>
            <a:lvl1pPr>
              <a:defRPr/>
            </a:lvl1pPr>
          </a:lstStyle>
          <a:p>
            <a:endParaRPr lang="en-US" altLang="en-US" dirty="0"/>
          </a:p>
        </p:txBody>
      </p:sp>
      <p:sp>
        <p:nvSpPr>
          <p:cNvPr id="7" name="Slide Number Placeholder 5"/>
          <p:cNvSpPr>
            <a:spLocks noGrp="1"/>
          </p:cNvSpPr>
          <p:nvPr>
            <p:ph type="sldNum" sz="quarter" idx="12"/>
          </p:nvPr>
        </p:nvSpPr>
        <p:spPr/>
        <p:txBody>
          <a:bodyPr/>
          <a:lstStyle>
            <a:lvl1pPr>
              <a:defRPr/>
            </a:lvl1pPr>
          </a:lstStyle>
          <a:p>
            <a:fld id="{F48D3999-53CA-4C95-8F41-757F55489F64}" type="slidenum">
              <a:rPr lang="en-US" altLang="en-US"/>
              <a:pPr/>
              <a:t>‹#›</a:t>
            </a:fld>
            <a:endParaRPr lang="en-US" altLang="en-US" dirty="0"/>
          </a:p>
        </p:txBody>
      </p:sp>
    </p:spTree>
    <p:extLst>
      <p:ext uri="{BB962C8B-B14F-4D97-AF65-F5344CB8AC3E}">
        <p14:creationId xmlns:p14="http://schemas.microsoft.com/office/powerpoint/2010/main" val="2164970523"/>
      </p:ext>
    </p:extLst>
  </p:cSld>
  <p:clrMapOvr>
    <a:masterClrMapping/>
  </p:clrMapOvr>
  <p:transition spd="slow">
    <p:pull/>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C44B10F-AA69-403C-84D1-0D42CC075620}" type="datetime1">
              <a:rPr lang="en-US" altLang="en-US"/>
              <a:pPr/>
              <a:t>4/29/2016</a:t>
            </a:fld>
            <a:endParaRPr lang="en-US" altLang="en-US" dirty="0"/>
          </a:p>
        </p:txBody>
      </p:sp>
      <p:sp>
        <p:nvSpPr>
          <p:cNvPr id="5" name="Footer Placeholder 4"/>
          <p:cNvSpPr>
            <a:spLocks noGrp="1"/>
          </p:cNvSpPr>
          <p:nvPr>
            <p:ph type="ftr" sz="quarter" idx="11"/>
          </p:nvPr>
        </p:nvSpPr>
        <p:spPr/>
        <p:txBody>
          <a:bodyPr/>
          <a:lstStyle>
            <a:lvl1pPr>
              <a:defRPr/>
            </a:lvl1pPr>
          </a:lstStyle>
          <a:p>
            <a:endParaRPr lang="en-US" altLang="en-US" dirty="0"/>
          </a:p>
        </p:txBody>
      </p:sp>
      <p:sp>
        <p:nvSpPr>
          <p:cNvPr id="6" name="Slide Number Placeholder 5"/>
          <p:cNvSpPr>
            <a:spLocks noGrp="1"/>
          </p:cNvSpPr>
          <p:nvPr>
            <p:ph type="sldNum" sz="quarter" idx="12"/>
          </p:nvPr>
        </p:nvSpPr>
        <p:spPr/>
        <p:txBody>
          <a:bodyPr/>
          <a:lstStyle>
            <a:lvl1pPr>
              <a:defRPr/>
            </a:lvl1pPr>
          </a:lstStyle>
          <a:p>
            <a:fld id="{2E77DCD2-1E1A-4184-B688-FBC8EBD1CCC0}" type="slidenum">
              <a:rPr lang="en-US" altLang="en-US"/>
              <a:pPr/>
              <a:t>‹#›</a:t>
            </a:fld>
            <a:endParaRPr lang="en-US" altLang="en-US" dirty="0"/>
          </a:p>
        </p:txBody>
      </p:sp>
    </p:spTree>
    <p:extLst>
      <p:ext uri="{BB962C8B-B14F-4D97-AF65-F5344CB8AC3E}">
        <p14:creationId xmlns:p14="http://schemas.microsoft.com/office/powerpoint/2010/main" val="3892905102"/>
      </p:ext>
    </p:extLst>
  </p:cSld>
  <p:clrMapOvr>
    <a:masterClrMapping/>
  </p:clrMapOvr>
  <p:transition spd="slow">
    <p:pull/>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6C260DBC-5E0D-46B7-9021-691AE31DECA8}" type="datetime1">
              <a:rPr lang="en-US" altLang="en-US"/>
              <a:pPr/>
              <a:t>4/29/2016</a:t>
            </a:fld>
            <a:endParaRPr lang="en-US" altLang="en-US" dirty="0"/>
          </a:p>
        </p:txBody>
      </p:sp>
      <p:sp>
        <p:nvSpPr>
          <p:cNvPr id="5" name="Footer Placeholder 4"/>
          <p:cNvSpPr>
            <a:spLocks noGrp="1"/>
          </p:cNvSpPr>
          <p:nvPr>
            <p:ph type="ftr" sz="quarter" idx="11"/>
          </p:nvPr>
        </p:nvSpPr>
        <p:spPr/>
        <p:txBody>
          <a:bodyPr/>
          <a:lstStyle>
            <a:lvl1pPr>
              <a:defRPr/>
            </a:lvl1pPr>
          </a:lstStyle>
          <a:p>
            <a:endParaRPr lang="en-US" altLang="en-US" dirty="0"/>
          </a:p>
        </p:txBody>
      </p:sp>
      <p:sp>
        <p:nvSpPr>
          <p:cNvPr id="6" name="Slide Number Placeholder 5"/>
          <p:cNvSpPr>
            <a:spLocks noGrp="1"/>
          </p:cNvSpPr>
          <p:nvPr>
            <p:ph type="sldNum" sz="quarter" idx="12"/>
          </p:nvPr>
        </p:nvSpPr>
        <p:spPr/>
        <p:txBody>
          <a:bodyPr/>
          <a:lstStyle>
            <a:lvl1pPr>
              <a:defRPr/>
            </a:lvl1pPr>
          </a:lstStyle>
          <a:p>
            <a:fld id="{BCA3ACB1-02A4-4466-A097-821E51CEE025}" type="slidenum">
              <a:rPr lang="en-US" altLang="en-US"/>
              <a:pPr/>
              <a:t>‹#›</a:t>
            </a:fld>
            <a:endParaRPr lang="en-US" altLang="en-US" dirty="0"/>
          </a:p>
        </p:txBody>
      </p:sp>
    </p:spTree>
    <p:extLst>
      <p:ext uri="{BB962C8B-B14F-4D97-AF65-F5344CB8AC3E}">
        <p14:creationId xmlns:p14="http://schemas.microsoft.com/office/powerpoint/2010/main" val="3183431171"/>
      </p:ext>
    </p:extLst>
  </p:cSld>
  <p:clrMapOvr>
    <a:masterClrMapping/>
  </p:clrMapOvr>
  <p:transition spd="slow">
    <p:pull/>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68" y="2130561"/>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1"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990518-F2DE-3242-AF15-191DBAD2E037}"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C12157F-98E3-5043-8489-FE52F2E9E26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37064777"/>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990518-F2DE-3242-AF15-191DBAD2E037}"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C12157F-98E3-5043-8489-FE52F2E9E26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93783335"/>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36"/>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990518-F2DE-3242-AF15-191DBAD2E037}"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C12157F-98E3-5043-8489-FE52F2E9E26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30971298"/>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01" y="1600206"/>
            <a:ext cx="7211484"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227551" y="1600206"/>
            <a:ext cx="721148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990518-F2DE-3242-AF15-191DBAD2E037}" type="datetimeFigureOut">
              <a:rPr lang="en-US" smtClean="0">
                <a:solidFill>
                  <a:prstClr val="black">
                    <a:tint val="75000"/>
                  </a:prstClr>
                </a:solidFill>
              </a:rPr>
              <a:pPr/>
              <a:t>4/29/2016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C12157F-98E3-5043-8489-FE52F2E9E26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672237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321"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79826978"/>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67" y="274638"/>
            <a:ext cx="10972801"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67"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67"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990518-F2DE-3242-AF15-191DBAD2E037}" type="datetimeFigureOut">
              <a:rPr lang="en-US" smtClean="0">
                <a:solidFill>
                  <a:prstClr val="black">
                    <a:tint val="75000"/>
                  </a:prstClr>
                </a:solidFill>
              </a:rPr>
              <a:pPr/>
              <a:t>4/29/2016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9C12157F-98E3-5043-8489-FE52F2E9E26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64645303"/>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990518-F2DE-3242-AF15-191DBAD2E037}" type="datetimeFigureOut">
              <a:rPr lang="en-US" smtClean="0">
                <a:solidFill>
                  <a:prstClr val="black">
                    <a:tint val="75000"/>
                  </a:prstClr>
                </a:solidFill>
              </a:rPr>
              <a:pPr/>
              <a:t>4/29/2016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9C12157F-98E3-5043-8489-FE52F2E9E26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25417650"/>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990518-F2DE-3242-AF15-191DBAD2E037}" type="datetimeFigureOut">
              <a:rPr lang="en-US" smtClean="0">
                <a:solidFill>
                  <a:prstClr val="black">
                    <a:tint val="75000"/>
                  </a:prstClr>
                </a:solidFill>
              </a:rPr>
              <a:pPr/>
              <a:t>4/29/2016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9C12157F-98E3-5043-8489-FE52F2E9E26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23932881"/>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2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990518-F2DE-3242-AF15-191DBAD2E037}" type="datetimeFigureOut">
              <a:rPr lang="en-US" smtClean="0">
                <a:solidFill>
                  <a:prstClr val="black">
                    <a:tint val="75000"/>
                  </a:prstClr>
                </a:solidFill>
              </a:rPr>
              <a:pPr/>
              <a:t>4/29/2016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C12157F-98E3-5043-8489-FE52F2E9E26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56372894"/>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85"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85"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85"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990518-F2DE-3242-AF15-191DBAD2E037}" type="datetimeFigureOut">
              <a:rPr lang="en-US" smtClean="0">
                <a:solidFill>
                  <a:prstClr val="black">
                    <a:tint val="75000"/>
                  </a:prstClr>
                </a:solidFill>
              </a:rPr>
              <a:pPr/>
              <a:t>4/29/2016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C12157F-98E3-5043-8489-FE52F2E9E26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84469246"/>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990518-F2DE-3242-AF15-191DBAD2E037}"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C12157F-98E3-5043-8489-FE52F2E9E26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95372906"/>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3551" y="274707"/>
            <a:ext cx="3655483"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1" y="274707"/>
            <a:ext cx="10767484"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990518-F2DE-3242-AF15-191DBAD2E037}"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C12157F-98E3-5043-8489-FE52F2E9E26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47637513"/>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1"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25BBDF4-C044-4F39-8DAC-401D12CF8D42}"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BF07A54-0FA1-41DC-88F5-9B23E83F5F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67909445"/>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5BBDF4-C044-4F39-8DAC-401D12CF8D42}"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BF07A54-0FA1-41DC-88F5-9B23E83F5F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46712456"/>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4"/>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25BBDF4-C044-4F39-8DAC-401D12CF8D42}"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BF07A54-0FA1-41DC-88F5-9B23E83F5F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93724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998" y="1681163"/>
            <a:ext cx="5157787" cy="823912"/>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99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40281115"/>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25BBDF4-C044-4F39-8DAC-401D12CF8D42}" type="datetimeFigureOut">
              <a:rPr lang="en-US" smtClean="0">
                <a:solidFill>
                  <a:prstClr val="black">
                    <a:tint val="75000"/>
                  </a:prstClr>
                </a:solidFill>
              </a:rPr>
              <a:pPr/>
              <a:t>4/29/2016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BF07A54-0FA1-41DC-88F5-9B23E83F5F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82832519"/>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25BBDF4-C044-4F39-8DAC-401D12CF8D42}" type="datetimeFigureOut">
              <a:rPr lang="en-US" smtClean="0">
                <a:solidFill>
                  <a:prstClr val="black">
                    <a:tint val="75000"/>
                  </a:prstClr>
                </a:solidFill>
              </a:rPr>
              <a:pPr/>
              <a:t>4/29/2016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BF07A54-0FA1-41DC-88F5-9B23E83F5F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7203508"/>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25BBDF4-C044-4F39-8DAC-401D12CF8D42}" type="datetimeFigureOut">
              <a:rPr lang="en-US" smtClean="0">
                <a:solidFill>
                  <a:prstClr val="black">
                    <a:tint val="75000"/>
                  </a:prstClr>
                </a:solidFill>
              </a:rPr>
              <a:pPr/>
              <a:t>4/29/2016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BF07A54-0FA1-41DC-88F5-9B23E83F5F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54638715"/>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5BBDF4-C044-4F39-8DAC-401D12CF8D42}" type="datetimeFigureOut">
              <a:rPr lang="en-US" smtClean="0">
                <a:solidFill>
                  <a:prstClr val="black">
                    <a:tint val="75000"/>
                  </a:prstClr>
                </a:solidFill>
              </a:rPr>
              <a:pPr/>
              <a:t>4/29/2016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BF07A54-0FA1-41DC-88F5-9B23E83F5F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75689228"/>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5BBDF4-C044-4F39-8DAC-401D12CF8D42}" type="datetimeFigureOut">
              <a:rPr lang="en-US" smtClean="0">
                <a:solidFill>
                  <a:prstClr val="black">
                    <a:tint val="75000"/>
                  </a:prstClr>
                </a:solidFill>
              </a:rPr>
              <a:pPr/>
              <a:t>4/29/2016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BF07A54-0FA1-41DC-88F5-9B23E83F5F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59425095"/>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9"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9"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9"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5BBDF4-C044-4F39-8DAC-401D12CF8D42}" type="datetimeFigureOut">
              <a:rPr lang="en-US" smtClean="0">
                <a:solidFill>
                  <a:prstClr val="black">
                    <a:tint val="75000"/>
                  </a:prstClr>
                </a:solidFill>
              </a:rPr>
              <a:pPr/>
              <a:t>4/29/2016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BF07A54-0FA1-41DC-88F5-9B23E83F5F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4653492"/>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5BBDF4-C044-4F39-8DAC-401D12CF8D42}"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BF07A54-0FA1-41DC-88F5-9B23E83F5F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78041843"/>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3485" y="274640"/>
            <a:ext cx="3655483"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1" y="274640"/>
            <a:ext cx="10767484"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5BBDF4-C044-4F39-8DAC-401D12CF8D42}"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BF07A54-0FA1-41DC-88F5-9B23E83F5F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8547986"/>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95"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95" y="3602135"/>
            <a:ext cx="9144000" cy="1655763"/>
          </a:xfrm>
        </p:spPr>
        <p:txBody>
          <a:bodyPr/>
          <a:lstStyle>
            <a:lvl1pPr marL="0" indent="0" algn="ctr">
              <a:buNone/>
              <a:defRPr sz="2400"/>
            </a:lvl1pPr>
            <a:lvl2pPr marL="457047" indent="0" algn="ctr">
              <a:buNone/>
              <a:defRPr sz="2000"/>
            </a:lvl2pPr>
            <a:lvl3pPr marL="914105" indent="0" algn="ctr">
              <a:buNone/>
              <a:defRPr sz="1900"/>
            </a:lvl3pPr>
            <a:lvl4pPr marL="1371158" indent="0" algn="ctr">
              <a:buNone/>
              <a:defRPr sz="1600"/>
            </a:lvl4pPr>
            <a:lvl5pPr marL="1828210" indent="0" algn="ctr">
              <a:buNone/>
              <a:defRPr sz="1600"/>
            </a:lvl5pPr>
            <a:lvl6pPr marL="2285270" indent="0" algn="ctr">
              <a:buNone/>
              <a:defRPr sz="1600"/>
            </a:lvl6pPr>
            <a:lvl7pPr marL="2742314" indent="0" algn="ctr">
              <a:buNone/>
              <a:defRPr sz="1600"/>
            </a:lvl7pPr>
            <a:lvl8pPr marL="3199360" indent="0" algn="ctr">
              <a:buNone/>
              <a:defRPr sz="1600"/>
            </a:lvl8pPr>
            <a:lvl9pPr marL="3656407"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97779239"/>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defTabSz="914105"/>
            <a:endParaRPr lang="en-US" dirty="0">
              <a:solidFill>
                <a:prstClr val="white"/>
              </a:solidFill>
            </a:endParaRPr>
          </a:p>
        </p:txBody>
      </p:sp>
    </p:spTree>
    <p:extLst>
      <p:ext uri="{BB962C8B-B14F-4D97-AF65-F5344CB8AC3E}">
        <p14:creationId xmlns:p14="http://schemas.microsoft.com/office/powerpoint/2010/main" val="3380163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321"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7C13A08-8A04-4CF9-9370-C7D73858924D}" type="datetimeFigureOut">
              <a:rPr lang="en-US" smtClean="0"/>
              <a:t>4/29/2016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8504FCD-AA76-409F-84F8-B13164B4A2D0}" type="slidenum">
              <a:rPr lang="en-US" smtClean="0"/>
              <a:t>‹#›</a:t>
            </a:fld>
            <a:endParaRPr lang="en-US" dirty="0"/>
          </a:p>
        </p:txBody>
      </p:sp>
    </p:spTree>
    <p:extLst>
      <p:ext uri="{BB962C8B-B14F-4D97-AF65-F5344CB8AC3E}">
        <p14:creationId xmlns:p14="http://schemas.microsoft.com/office/powerpoint/2010/main" val="12659798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60247282"/>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p:cNvSpPr/>
          <p:nvPr userDrawn="1"/>
        </p:nvSpPr>
        <p:spPr>
          <a:xfrm flipH="1">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defTabSz="914105"/>
            <a:endParaRPr lang="en-US" dirty="0">
              <a:solidFill>
                <a:prstClr val="white"/>
              </a:solidFill>
            </a:endParaRPr>
          </a:p>
        </p:txBody>
      </p:sp>
    </p:spTree>
    <p:extLst>
      <p:ext uri="{BB962C8B-B14F-4D97-AF65-F5344CB8AC3E}">
        <p14:creationId xmlns:p14="http://schemas.microsoft.com/office/powerpoint/2010/main" val="2277279766"/>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accent2">
                  <a:lumMod val="50000"/>
                </a:schemeClr>
              </a:gs>
              <a:gs pos="41000">
                <a:schemeClr val="accent2">
                  <a:lumMod val="50000"/>
                  <a:alpha val="75000"/>
                </a:schemeClr>
              </a:gs>
              <a:gs pos="73000">
                <a:schemeClr val="accent2">
                  <a:lumMod val="50000"/>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defTabSz="914105"/>
            <a:endParaRPr lang="en-US" dirty="0">
              <a:solidFill>
                <a:prstClr val="white"/>
              </a:solidFill>
            </a:endParaRPr>
          </a:p>
        </p:txBody>
      </p:sp>
    </p:spTree>
    <p:extLst>
      <p:ext uri="{BB962C8B-B14F-4D97-AF65-F5344CB8AC3E}">
        <p14:creationId xmlns:p14="http://schemas.microsoft.com/office/powerpoint/2010/main" val="3492615676"/>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98018259"/>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856"/>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49" y="4589655"/>
            <a:ext cx="10515600" cy="1500187"/>
          </a:xfrm>
        </p:spPr>
        <p:txBody>
          <a:bodyPr/>
          <a:lstStyle>
            <a:lvl1pPr marL="0" indent="0">
              <a:buNone/>
              <a:defRPr sz="2400">
                <a:solidFill>
                  <a:schemeClr val="tx1">
                    <a:tint val="75000"/>
                  </a:schemeClr>
                </a:solidFill>
              </a:defRPr>
            </a:lvl1pPr>
            <a:lvl2pPr marL="457047" indent="0">
              <a:buNone/>
              <a:defRPr sz="2000">
                <a:solidFill>
                  <a:schemeClr val="tx1">
                    <a:tint val="75000"/>
                  </a:schemeClr>
                </a:solidFill>
              </a:defRPr>
            </a:lvl2pPr>
            <a:lvl3pPr marL="914105" indent="0">
              <a:buNone/>
              <a:defRPr sz="1900">
                <a:solidFill>
                  <a:schemeClr val="tx1">
                    <a:tint val="75000"/>
                  </a:schemeClr>
                </a:solidFill>
              </a:defRPr>
            </a:lvl3pPr>
            <a:lvl4pPr marL="1371158" indent="0">
              <a:buNone/>
              <a:defRPr sz="1600">
                <a:solidFill>
                  <a:schemeClr val="tx1">
                    <a:tint val="75000"/>
                  </a:schemeClr>
                </a:solidFill>
              </a:defRPr>
            </a:lvl4pPr>
            <a:lvl5pPr marL="1828210" indent="0">
              <a:buNone/>
              <a:defRPr sz="1600">
                <a:solidFill>
                  <a:schemeClr val="tx1">
                    <a:tint val="75000"/>
                  </a:schemeClr>
                </a:solidFill>
              </a:defRPr>
            </a:lvl5pPr>
            <a:lvl6pPr marL="2285270" indent="0">
              <a:buNone/>
              <a:defRPr sz="1600">
                <a:solidFill>
                  <a:schemeClr val="tx1">
                    <a:tint val="75000"/>
                  </a:schemeClr>
                </a:solidFill>
              </a:defRPr>
            </a:lvl6pPr>
            <a:lvl7pPr marL="2742314" indent="0">
              <a:buNone/>
              <a:defRPr sz="1600">
                <a:solidFill>
                  <a:schemeClr val="tx1">
                    <a:tint val="75000"/>
                  </a:schemeClr>
                </a:solidFill>
              </a:defRPr>
            </a:lvl7pPr>
            <a:lvl8pPr marL="3199360" indent="0">
              <a:buNone/>
              <a:defRPr sz="1600">
                <a:solidFill>
                  <a:schemeClr val="tx1">
                    <a:tint val="75000"/>
                  </a:schemeClr>
                </a:solidFill>
              </a:defRPr>
            </a:lvl8pPr>
            <a:lvl9pPr marL="3656407"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72354967"/>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95"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4/29/2016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83711322"/>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883" y="1681163"/>
            <a:ext cx="5157787" cy="823912"/>
          </a:xfrm>
        </p:spPr>
        <p:txBody>
          <a:bodyPr anchor="b"/>
          <a:lstStyle>
            <a:lvl1pPr marL="0" indent="0">
              <a:buNone/>
              <a:defRPr sz="2400" b="1"/>
            </a:lvl1pPr>
            <a:lvl2pPr marL="457047" indent="0">
              <a:buNone/>
              <a:defRPr sz="2000" b="1"/>
            </a:lvl2pPr>
            <a:lvl3pPr marL="914105" indent="0">
              <a:buNone/>
              <a:defRPr sz="1900" b="1"/>
            </a:lvl3pPr>
            <a:lvl4pPr marL="1371158" indent="0">
              <a:buNone/>
              <a:defRPr sz="1600" b="1"/>
            </a:lvl4pPr>
            <a:lvl5pPr marL="1828210" indent="0">
              <a:buNone/>
              <a:defRPr sz="1600" b="1"/>
            </a:lvl5pPr>
            <a:lvl6pPr marL="2285270" indent="0">
              <a:buNone/>
              <a:defRPr sz="1600" b="1"/>
            </a:lvl6pPr>
            <a:lvl7pPr marL="2742314" indent="0">
              <a:buNone/>
              <a:defRPr sz="1600" b="1"/>
            </a:lvl7pPr>
            <a:lvl8pPr marL="3199360" indent="0">
              <a:buNone/>
              <a:defRPr sz="1600" b="1"/>
            </a:lvl8pPr>
            <a:lvl9pPr marL="365640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83"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047" indent="0">
              <a:buNone/>
              <a:defRPr sz="2000" b="1"/>
            </a:lvl2pPr>
            <a:lvl3pPr marL="914105" indent="0">
              <a:buNone/>
              <a:defRPr sz="1900" b="1"/>
            </a:lvl3pPr>
            <a:lvl4pPr marL="1371158" indent="0">
              <a:buNone/>
              <a:defRPr sz="1600" b="1"/>
            </a:lvl4pPr>
            <a:lvl5pPr marL="1828210" indent="0">
              <a:buNone/>
              <a:defRPr sz="1600" b="1"/>
            </a:lvl5pPr>
            <a:lvl6pPr marL="2285270" indent="0">
              <a:buNone/>
              <a:defRPr sz="1600" b="1"/>
            </a:lvl6pPr>
            <a:lvl7pPr marL="2742314" indent="0">
              <a:buNone/>
              <a:defRPr sz="1600" b="1"/>
            </a:lvl7pPr>
            <a:lvl8pPr marL="3199360" indent="0">
              <a:buNone/>
              <a:defRPr sz="1600" b="1"/>
            </a:lvl8pPr>
            <a:lvl9pPr marL="365640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6BD8FD8-A34D-43B1-A759-8AA482760513}" type="datetimeFigureOut">
              <a:rPr lang="en-US" smtClean="0">
                <a:solidFill>
                  <a:prstClr val="black">
                    <a:tint val="75000"/>
                  </a:prstClr>
                </a:solidFill>
              </a:rPr>
              <a:pPr/>
              <a:t>4/29/2016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24656621"/>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6BD8FD8-A34D-43B1-A759-8AA482760513}" type="datetimeFigureOut">
              <a:rPr lang="en-US" smtClean="0">
                <a:solidFill>
                  <a:prstClr val="black">
                    <a:tint val="75000"/>
                  </a:prstClr>
                </a:solidFill>
              </a:rPr>
              <a:pPr/>
              <a:t>4/29/2016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68749446"/>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BD8FD8-A34D-43B1-A759-8AA482760513}" type="datetimeFigureOut">
              <a:rPr lang="en-US" smtClean="0">
                <a:solidFill>
                  <a:prstClr val="black">
                    <a:tint val="75000"/>
                  </a:prstClr>
                </a:solidFill>
              </a:rPr>
              <a:pPr/>
              <a:t>4/29/2016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9675739"/>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6"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54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886" y="2057403"/>
            <a:ext cx="3932237" cy="3811588"/>
          </a:xfrm>
        </p:spPr>
        <p:txBody>
          <a:bodyPr/>
          <a:lstStyle>
            <a:lvl1pPr marL="0" indent="0">
              <a:buNone/>
              <a:defRPr sz="1600"/>
            </a:lvl1pPr>
            <a:lvl2pPr marL="457047" indent="0">
              <a:buNone/>
              <a:defRPr sz="1500"/>
            </a:lvl2pPr>
            <a:lvl3pPr marL="914105" indent="0">
              <a:buNone/>
              <a:defRPr sz="1200"/>
            </a:lvl3pPr>
            <a:lvl4pPr marL="1371158" indent="0">
              <a:buNone/>
              <a:defRPr sz="1100"/>
            </a:lvl4pPr>
            <a:lvl5pPr marL="1828210" indent="0">
              <a:buNone/>
              <a:defRPr sz="1100"/>
            </a:lvl5pPr>
            <a:lvl6pPr marL="2285270" indent="0">
              <a:buNone/>
              <a:defRPr sz="1100"/>
            </a:lvl6pPr>
            <a:lvl7pPr marL="2742314" indent="0">
              <a:buNone/>
              <a:defRPr sz="1100"/>
            </a:lvl7pPr>
            <a:lvl8pPr marL="3199360" indent="0">
              <a:buNone/>
              <a:defRPr sz="1100"/>
            </a:lvl8pPr>
            <a:lvl9pPr marL="3656407"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4/29/2016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64461700"/>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6"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544"/>
            <a:ext cx="6172200" cy="4873625"/>
          </a:xfrm>
        </p:spPr>
        <p:txBody>
          <a:bodyPr/>
          <a:lstStyle>
            <a:lvl1pPr marL="0" indent="0">
              <a:buNone/>
              <a:defRPr sz="3200"/>
            </a:lvl1pPr>
            <a:lvl2pPr marL="457047" indent="0">
              <a:buNone/>
              <a:defRPr sz="2800"/>
            </a:lvl2pPr>
            <a:lvl3pPr marL="914105" indent="0">
              <a:buNone/>
              <a:defRPr sz="2400"/>
            </a:lvl3pPr>
            <a:lvl4pPr marL="1371158" indent="0">
              <a:buNone/>
              <a:defRPr sz="2000"/>
            </a:lvl4pPr>
            <a:lvl5pPr marL="1828210" indent="0">
              <a:buNone/>
              <a:defRPr sz="2000"/>
            </a:lvl5pPr>
            <a:lvl6pPr marL="2285270" indent="0">
              <a:buNone/>
              <a:defRPr sz="2000"/>
            </a:lvl6pPr>
            <a:lvl7pPr marL="2742314" indent="0">
              <a:buNone/>
              <a:defRPr sz="2000"/>
            </a:lvl7pPr>
            <a:lvl8pPr marL="3199360" indent="0">
              <a:buNone/>
              <a:defRPr sz="2000"/>
            </a:lvl8pPr>
            <a:lvl9pPr marL="3656407" indent="0">
              <a:buNone/>
              <a:defRPr sz="2000"/>
            </a:lvl9pPr>
          </a:lstStyle>
          <a:p>
            <a:endParaRPr lang="en-US" dirty="0"/>
          </a:p>
        </p:txBody>
      </p:sp>
      <p:sp>
        <p:nvSpPr>
          <p:cNvPr id="4" name="Text Placeholder 3"/>
          <p:cNvSpPr>
            <a:spLocks noGrp="1"/>
          </p:cNvSpPr>
          <p:nvPr>
            <p:ph type="body" sz="half" idx="2"/>
          </p:nvPr>
        </p:nvSpPr>
        <p:spPr>
          <a:xfrm>
            <a:off x="839886" y="2057403"/>
            <a:ext cx="3932237" cy="3811588"/>
          </a:xfrm>
        </p:spPr>
        <p:txBody>
          <a:bodyPr/>
          <a:lstStyle>
            <a:lvl1pPr marL="0" indent="0">
              <a:buNone/>
              <a:defRPr sz="1600"/>
            </a:lvl1pPr>
            <a:lvl2pPr marL="457047" indent="0">
              <a:buNone/>
              <a:defRPr sz="1500"/>
            </a:lvl2pPr>
            <a:lvl3pPr marL="914105" indent="0">
              <a:buNone/>
              <a:defRPr sz="1200"/>
            </a:lvl3pPr>
            <a:lvl4pPr marL="1371158" indent="0">
              <a:buNone/>
              <a:defRPr sz="1100"/>
            </a:lvl4pPr>
            <a:lvl5pPr marL="1828210" indent="0">
              <a:buNone/>
              <a:defRPr sz="1100"/>
            </a:lvl5pPr>
            <a:lvl6pPr marL="2285270" indent="0">
              <a:buNone/>
              <a:defRPr sz="1100"/>
            </a:lvl6pPr>
            <a:lvl7pPr marL="2742314" indent="0">
              <a:buNone/>
              <a:defRPr sz="1100"/>
            </a:lvl7pPr>
            <a:lvl8pPr marL="3199360" indent="0">
              <a:buNone/>
              <a:defRPr sz="1100"/>
            </a:lvl8pPr>
            <a:lvl9pPr marL="3656407"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4/29/2016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964086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52085068"/>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92300438"/>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242"/>
            <a:ext cx="2628900"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242"/>
            <a:ext cx="7734300"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97329371"/>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95"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95" y="3602135"/>
            <a:ext cx="9144000" cy="1655763"/>
          </a:xfrm>
        </p:spPr>
        <p:txBody>
          <a:bodyPr/>
          <a:lstStyle>
            <a:lvl1pPr marL="0" indent="0" algn="ctr">
              <a:buNone/>
              <a:defRPr sz="2400"/>
            </a:lvl1pPr>
            <a:lvl2pPr marL="457047" indent="0" algn="ctr">
              <a:buNone/>
              <a:defRPr sz="2000"/>
            </a:lvl2pPr>
            <a:lvl3pPr marL="914105" indent="0" algn="ctr">
              <a:buNone/>
              <a:defRPr sz="1900"/>
            </a:lvl3pPr>
            <a:lvl4pPr marL="1371158" indent="0" algn="ctr">
              <a:buNone/>
              <a:defRPr sz="1600"/>
            </a:lvl4pPr>
            <a:lvl5pPr marL="1828210" indent="0" algn="ctr">
              <a:buNone/>
              <a:defRPr sz="1600"/>
            </a:lvl5pPr>
            <a:lvl6pPr marL="2285270" indent="0" algn="ctr">
              <a:buNone/>
              <a:defRPr sz="1600"/>
            </a:lvl6pPr>
            <a:lvl7pPr marL="2742314" indent="0" algn="ctr">
              <a:buNone/>
              <a:defRPr sz="1600"/>
            </a:lvl7pPr>
            <a:lvl8pPr marL="3199360" indent="0" algn="ctr">
              <a:buNone/>
              <a:defRPr sz="1600"/>
            </a:lvl8pPr>
            <a:lvl9pPr marL="3656407"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40756790"/>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defTabSz="914105"/>
            <a:endParaRPr lang="en-US" dirty="0">
              <a:solidFill>
                <a:prstClr val="white"/>
              </a:solidFill>
            </a:endParaRPr>
          </a:p>
        </p:txBody>
      </p:sp>
    </p:spTree>
    <p:extLst>
      <p:ext uri="{BB962C8B-B14F-4D97-AF65-F5344CB8AC3E}">
        <p14:creationId xmlns:p14="http://schemas.microsoft.com/office/powerpoint/2010/main" val="3850635801"/>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p:cNvSpPr/>
          <p:nvPr userDrawn="1"/>
        </p:nvSpPr>
        <p:spPr>
          <a:xfrm flipH="1">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defTabSz="914105"/>
            <a:endParaRPr lang="en-US" dirty="0">
              <a:solidFill>
                <a:prstClr val="white"/>
              </a:solidFill>
            </a:endParaRPr>
          </a:p>
        </p:txBody>
      </p:sp>
    </p:spTree>
    <p:extLst>
      <p:ext uri="{BB962C8B-B14F-4D97-AF65-F5344CB8AC3E}">
        <p14:creationId xmlns:p14="http://schemas.microsoft.com/office/powerpoint/2010/main" val="4013525511"/>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accent2">
                  <a:lumMod val="50000"/>
                </a:schemeClr>
              </a:gs>
              <a:gs pos="41000">
                <a:schemeClr val="accent2">
                  <a:lumMod val="50000"/>
                  <a:alpha val="75000"/>
                </a:schemeClr>
              </a:gs>
              <a:gs pos="73000">
                <a:schemeClr val="accent2">
                  <a:lumMod val="50000"/>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defTabSz="914105"/>
            <a:endParaRPr lang="en-US" dirty="0">
              <a:solidFill>
                <a:prstClr val="white"/>
              </a:solidFill>
            </a:endParaRPr>
          </a:p>
        </p:txBody>
      </p:sp>
    </p:spTree>
    <p:extLst>
      <p:ext uri="{BB962C8B-B14F-4D97-AF65-F5344CB8AC3E}">
        <p14:creationId xmlns:p14="http://schemas.microsoft.com/office/powerpoint/2010/main" val="2849304877"/>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74867996"/>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856"/>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49" y="4589655"/>
            <a:ext cx="10515600" cy="1500187"/>
          </a:xfrm>
        </p:spPr>
        <p:txBody>
          <a:bodyPr/>
          <a:lstStyle>
            <a:lvl1pPr marL="0" indent="0">
              <a:buNone/>
              <a:defRPr sz="2400">
                <a:solidFill>
                  <a:schemeClr val="tx1">
                    <a:tint val="75000"/>
                  </a:schemeClr>
                </a:solidFill>
              </a:defRPr>
            </a:lvl1pPr>
            <a:lvl2pPr marL="457047" indent="0">
              <a:buNone/>
              <a:defRPr sz="2000">
                <a:solidFill>
                  <a:schemeClr val="tx1">
                    <a:tint val="75000"/>
                  </a:schemeClr>
                </a:solidFill>
              </a:defRPr>
            </a:lvl2pPr>
            <a:lvl3pPr marL="914105" indent="0">
              <a:buNone/>
              <a:defRPr sz="1900">
                <a:solidFill>
                  <a:schemeClr val="tx1">
                    <a:tint val="75000"/>
                  </a:schemeClr>
                </a:solidFill>
              </a:defRPr>
            </a:lvl3pPr>
            <a:lvl4pPr marL="1371158" indent="0">
              <a:buNone/>
              <a:defRPr sz="1600">
                <a:solidFill>
                  <a:schemeClr val="tx1">
                    <a:tint val="75000"/>
                  </a:schemeClr>
                </a:solidFill>
              </a:defRPr>
            </a:lvl4pPr>
            <a:lvl5pPr marL="1828210" indent="0">
              <a:buNone/>
              <a:defRPr sz="1600">
                <a:solidFill>
                  <a:schemeClr val="tx1">
                    <a:tint val="75000"/>
                  </a:schemeClr>
                </a:solidFill>
              </a:defRPr>
            </a:lvl5pPr>
            <a:lvl6pPr marL="2285270" indent="0">
              <a:buNone/>
              <a:defRPr sz="1600">
                <a:solidFill>
                  <a:schemeClr val="tx1">
                    <a:tint val="75000"/>
                  </a:schemeClr>
                </a:solidFill>
              </a:defRPr>
            </a:lvl6pPr>
            <a:lvl7pPr marL="2742314" indent="0">
              <a:buNone/>
              <a:defRPr sz="1600">
                <a:solidFill>
                  <a:schemeClr val="tx1">
                    <a:tint val="75000"/>
                  </a:schemeClr>
                </a:solidFill>
              </a:defRPr>
            </a:lvl7pPr>
            <a:lvl8pPr marL="3199360" indent="0">
              <a:buNone/>
              <a:defRPr sz="1600">
                <a:solidFill>
                  <a:schemeClr val="tx1">
                    <a:tint val="75000"/>
                  </a:schemeClr>
                </a:solidFill>
              </a:defRPr>
            </a:lvl8pPr>
            <a:lvl9pPr marL="3656407"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74689160"/>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95"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4/29/2016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13559980"/>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883" y="1681163"/>
            <a:ext cx="5157787" cy="823912"/>
          </a:xfrm>
        </p:spPr>
        <p:txBody>
          <a:bodyPr anchor="b"/>
          <a:lstStyle>
            <a:lvl1pPr marL="0" indent="0">
              <a:buNone/>
              <a:defRPr sz="2400" b="1"/>
            </a:lvl1pPr>
            <a:lvl2pPr marL="457047" indent="0">
              <a:buNone/>
              <a:defRPr sz="2000" b="1"/>
            </a:lvl2pPr>
            <a:lvl3pPr marL="914105" indent="0">
              <a:buNone/>
              <a:defRPr sz="1900" b="1"/>
            </a:lvl3pPr>
            <a:lvl4pPr marL="1371158" indent="0">
              <a:buNone/>
              <a:defRPr sz="1600" b="1"/>
            </a:lvl4pPr>
            <a:lvl5pPr marL="1828210" indent="0">
              <a:buNone/>
              <a:defRPr sz="1600" b="1"/>
            </a:lvl5pPr>
            <a:lvl6pPr marL="2285270" indent="0">
              <a:buNone/>
              <a:defRPr sz="1600" b="1"/>
            </a:lvl6pPr>
            <a:lvl7pPr marL="2742314" indent="0">
              <a:buNone/>
              <a:defRPr sz="1600" b="1"/>
            </a:lvl7pPr>
            <a:lvl8pPr marL="3199360" indent="0">
              <a:buNone/>
              <a:defRPr sz="1600" b="1"/>
            </a:lvl8pPr>
            <a:lvl9pPr marL="365640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83"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047" indent="0">
              <a:buNone/>
              <a:defRPr sz="2000" b="1"/>
            </a:lvl2pPr>
            <a:lvl3pPr marL="914105" indent="0">
              <a:buNone/>
              <a:defRPr sz="1900" b="1"/>
            </a:lvl3pPr>
            <a:lvl4pPr marL="1371158" indent="0">
              <a:buNone/>
              <a:defRPr sz="1600" b="1"/>
            </a:lvl4pPr>
            <a:lvl5pPr marL="1828210" indent="0">
              <a:buNone/>
              <a:defRPr sz="1600" b="1"/>
            </a:lvl5pPr>
            <a:lvl6pPr marL="2285270" indent="0">
              <a:buNone/>
              <a:defRPr sz="1600" b="1"/>
            </a:lvl6pPr>
            <a:lvl7pPr marL="2742314" indent="0">
              <a:buNone/>
              <a:defRPr sz="1600" b="1"/>
            </a:lvl7pPr>
            <a:lvl8pPr marL="3199360" indent="0">
              <a:buNone/>
              <a:defRPr sz="1600" b="1"/>
            </a:lvl8pPr>
            <a:lvl9pPr marL="365640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6BD8FD8-A34D-43B1-A759-8AA482760513}" type="datetimeFigureOut">
              <a:rPr lang="en-US" smtClean="0">
                <a:solidFill>
                  <a:prstClr val="black">
                    <a:tint val="75000"/>
                  </a:prstClr>
                </a:solidFill>
              </a:rPr>
              <a:pPr/>
              <a:t>4/29/2016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810824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97"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808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997" y="2057403"/>
            <a:ext cx="3932237" cy="3811588"/>
          </a:xfrm>
        </p:spPr>
        <p:txBody>
          <a:bodyPr/>
          <a:lstStyle>
            <a:lvl1pPr marL="0" indent="0">
              <a:buNone/>
              <a:defRPr sz="1600"/>
            </a:lvl1pPr>
            <a:lvl2pPr marL="456963" indent="0">
              <a:buNone/>
              <a:defRPr sz="1500"/>
            </a:lvl2pPr>
            <a:lvl3pPr marL="913946" indent="0">
              <a:buNone/>
              <a:defRPr sz="1200"/>
            </a:lvl3pPr>
            <a:lvl4pPr marL="1370920" indent="0">
              <a:buNone/>
              <a:defRPr sz="1100"/>
            </a:lvl4pPr>
            <a:lvl5pPr marL="1827893" indent="0">
              <a:buNone/>
              <a:defRPr sz="1100"/>
            </a:lvl5pPr>
            <a:lvl6pPr marL="2284878" indent="0">
              <a:buNone/>
              <a:defRPr sz="1100"/>
            </a:lvl6pPr>
            <a:lvl7pPr marL="2741838" indent="0">
              <a:buNone/>
              <a:defRPr sz="1100"/>
            </a:lvl7pPr>
            <a:lvl8pPr marL="3198800" indent="0">
              <a:buNone/>
              <a:defRPr sz="1100"/>
            </a:lvl8pPr>
            <a:lvl9pPr marL="3655763"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51320357"/>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6BD8FD8-A34D-43B1-A759-8AA482760513}" type="datetimeFigureOut">
              <a:rPr lang="en-US" smtClean="0">
                <a:solidFill>
                  <a:prstClr val="black">
                    <a:tint val="75000"/>
                  </a:prstClr>
                </a:solidFill>
              </a:rPr>
              <a:pPr/>
              <a:t>4/29/2016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047363"/>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BD8FD8-A34D-43B1-A759-8AA482760513}" type="datetimeFigureOut">
              <a:rPr lang="en-US" smtClean="0">
                <a:solidFill>
                  <a:prstClr val="black">
                    <a:tint val="75000"/>
                  </a:prstClr>
                </a:solidFill>
              </a:rPr>
              <a:pPr/>
              <a:t>4/29/2016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50549798"/>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6"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54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886" y="2057403"/>
            <a:ext cx="3932237" cy="3811588"/>
          </a:xfrm>
        </p:spPr>
        <p:txBody>
          <a:bodyPr/>
          <a:lstStyle>
            <a:lvl1pPr marL="0" indent="0">
              <a:buNone/>
              <a:defRPr sz="1600"/>
            </a:lvl1pPr>
            <a:lvl2pPr marL="457047" indent="0">
              <a:buNone/>
              <a:defRPr sz="1500"/>
            </a:lvl2pPr>
            <a:lvl3pPr marL="914105" indent="0">
              <a:buNone/>
              <a:defRPr sz="1200"/>
            </a:lvl3pPr>
            <a:lvl4pPr marL="1371158" indent="0">
              <a:buNone/>
              <a:defRPr sz="1100"/>
            </a:lvl4pPr>
            <a:lvl5pPr marL="1828210" indent="0">
              <a:buNone/>
              <a:defRPr sz="1100"/>
            </a:lvl5pPr>
            <a:lvl6pPr marL="2285270" indent="0">
              <a:buNone/>
              <a:defRPr sz="1100"/>
            </a:lvl6pPr>
            <a:lvl7pPr marL="2742314" indent="0">
              <a:buNone/>
              <a:defRPr sz="1100"/>
            </a:lvl7pPr>
            <a:lvl8pPr marL="3199360" indent="0">
              <a:buNone/>
              <a:defRPr sz="1100"/>
            </a:lvl8pPr>
            <a:lvl9pPr marL="3656407"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4/29/2016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43597665"/>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6"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544"/>
            <a:ext cx="6172200" cy="4873625"/>
          </a:xfrm>
        </p:spPr>
        <p:txBody>
          <a:bodyPr/>
          <a:lstStyle>
            <a:lvl1pPr marL="0" indent="0">
              <a:buNone/>
              <a:defRPr sz="3200"/>
            </a:lvl1pPr>
            <a:lvl2pPr marL="457047" indent="0">
              <a:buNone/>
              <a:defRPr sz="2800"/>
            </a:lvl2pPr>
            <a:lvl3pPr marL="914105" indent="0">
              <a:buNone/>
              <a:defRPr sz="2400"/>
            </a:lvl3pPr>
            <a:lvl4pPr marL="1371158" indent="0">
              <a:buNone/>
              <a:defRPr sz="2000"/>
            </a:lvl4pPr>
            <a:lvl5pPr marL="1828210" indent="0">
              <a:buNone/>
              <a:defRPr sz="2000"/>
            </a:lvl5pPr>
            <a:lvl6pPr marL="2285270" indent="0">
              <a:buNone/>
              <a:defRPr sz="2000"/>
            </a:lvl6pPr>
            <a:lvl7pPr marL="2742314" indent="0">
              <a:buNone/>
              <a:defRPr sz="2000"/>
            </a:lvl7pPr>
            <a:lvl8pPr marL="3199360" indent="0">
              <a:buNone/>
              <a:defRPr sz="2000"/>
            </a:lvl8pPr>
            <a:lvl9pPr marL="3656407" indent="0">
              <a:buNone/>
              <a:defRPr sz="2000"/>
            </a:lvl9pPr>
          </a:lstStyle>
          <a:p>
            <a:endParaRPr lang="en-US" dirty="0"/>
          </a:p>
        </p:txBody>
      </p:sp>
      <p:sp>
        <p:nvSpPr>
          <p:cNvPr id="4" name="Text Placeholder 3"/>
          <p:cNvSpPr>
            <a:spLocks noGrp="1"/>
          </p:cNvSpPr>
          <p:nvPr>
            <p:ph type="body" sz="half" idx="2"/>
          </p:nvPr>
        </p:nvSpPr>
        <p:spPr>
          <a:xfrm>
            <a:off x="839886" y="2057403"/>
            <a:ext cx="3932237" cy="3811588"/>
          </a:xfrm>
        </p:spPr>
        <p:txBody>
          <a:bodyPr/>
          <a:lstStyle>
            <a:lvl1pPr marL="0" indent="0">
              <a:buNone/>
              <a:defRPr sz="1600"/>
            </a:lvl1pPr>
            <a:lvl2pPr marL="457047" indent="0">
              <a:buNone/>
              <a:defRPr sz="1500"/>
            </a:lvl2pPr>
            <a:lvl3pPr marL="914105" indent="0">
              <a:buNone/>
              <a:defRPr sz="1200"/>
            </a:lvl3pPr>
            <a:lvl4pPr marL="1371158" indent="0">
              <a:buNone/>
              <a:defRPr sz="1100"/>
            </a:lvl4pPr>
            <a:lvl5pPr marL="1828210" indent="0">
              <a:buNone/>
              <a:defRPr sz="1100"/>
            </a:lvl5pPr>
            <a:lvl6pPr marL="2285270" indent="0">
              <a:buNone/>
              <a:defRPr sz="1100"/>
            </a:lvl6pPr>
            <a:lvl7pPr marL="2742314" indent="0">
              <a:buNone/>
              <a:defRPr sz="1100"/>
            </a:lvl7pPr>
            <a:lvl8pPr marL="3199360" indent="0">
              <a:buNone/>
              <a:defRPr sz="1100"/>
            </a:lvl8pPr>
            <a:lvl9pPr marL="3656407"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4/29/2016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07980550"/>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05839587"/>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242"/>
            <a:ext cx="2628900"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242"/>
            <a:ext cx="7734300"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31796261"/>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82" y="2130592"/>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1"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rPr>
              <a:pPr/>
              <a:t>4/29/2016</a:t>
            </a:fld>
            <a:endParaRPr lang="en-US" dirty="0">
              <a:solidFill>
                <a:srgbClr val="DDDEDD">
                  <a:tint val="75000"/>
                </a:srgbClr>
              </a:solidFill>
            </a:endParaRPr>
          </a:p>
        </p:txBody>
      </p:sp>
      <p:sp>
        <p:nvSpPr>
          <p:cNvPr id="5" name="Footer Placeholder 4"/>
          <p:cNvSpPr>
            <a:spLocks noGrp="1"/>
          </p:cNvSpPr>
          <p:nvPr>
            <p:ph type="ftr" sz="quarter" idx="11"/>
          </p:nvPr>
        </p:nvSpPr>
        <p:spPr/>
        <p:txBody>
          <a:bodyPr/>
          <a:lstStyle/>
          <a:p>
            <a:endParaRPr lang="en-US" dirty="0">
              <a:solidFill>
                <a:srgbClr val="DDDEDD">
                  <a:tint val="75000"/>
                </a:srgbClr>
              </a:solidFill>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dirty="0">
              <a:solidFill>
                <a:srgbClr val="DDDEDD">
                  <a:tint val="75000"/>
                </a:srgbClr>
              </a:solidFill>
            </a:endParaRPr>
          </a:p>
        </p:txBody>
      </p:sp>
    </p:spTree>
    <p:extLst>
      <p:ext uri="{BB962C8B-B14F-4D97-AF65-F5344CB8AC3E}">
        <p14:creationId xmlns:p14="http://schemas.microsoft.com/office/powerpoint/2010/main" val="110866633"/>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rPr>
              <a:pPr/>
              <a:t>4/29/2016</a:t>
            </a:fld>
            <a:endParaRPr lang="en-US" dirty="0">
              <a:solidFill>
                <a:srgbClr val="DDDEDD">
                  <a:tint val="75000"/>
                </a:srgbClr>
              </a:solidFill>
            </a:endParaRPr>
          </a:p>
        </p:txBody>
      </p:sp>
      <p:sp>
        <p:nvSpPr>
          <p:cNvPr id="5" name="Footer Placeholder 4"/>
          <p:cNvSpPr>
            <a:spLocks noGrp="1"/>
          </p:cNvSpPr>
          <p:nvPr>
            <p:ph type="ftr" sz="quarter" idx="11"/>
          </p:nvPr>
        </p:nvSpPr>
        <p:spPr/>
        <p:txBody>
          <a:bodyPr/>
          <a:lstStyle/>
          <a:p>
            <a:endParaRPr lang="en-US" dirty="0">
              <a:solidFill>
                <a:srgbClr val="DDDEDD">
                  <a:tint val="75000"/>
                </a:srgbClr>
              </a:solidFill>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dirty="0">
              <a:solidFill>
                <a:srgbClr val="DDDEDD">
                  <a:tint val="75000"/>
                </a:srgbClr>
              </a:solidFill>
            </a:endParaRPr>
          </a:p>
        </p:txBody>
      </p:sp>
    </p:spTree>
    <p:extLst>
      <p:ext uri="{BB962C8B-B14F-4D97-AF65-F5344CB8AC3E}">
        <p14:creationId xmlns:p14="http://schemas.microsoft.com/office/powerpoint/2010/main" val="2450707923"/>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67"/>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rPr>
              <a:pPr/>
              <a:t>4/29/2016</a:t>
            </a:fld>
            <a:endParaRPr lang="en-US" dirty="0">
              <a:solidFill>
                <a:srgbClr val="DDDEDD">
                  <a:tint val="75000"/>
                </a:srgbClr>
              </a:solidFill>
            </a:endParaRPr>
          </a:p>
        </p:txBody>
      </p:sp>
      <p:sp>
        <p:nvSpPr>
          <p:cNvPr id="5" name="Footer Placeholder 4"/>
          <p:cNvSpPr>
            <a:spLocks noGrp="1"/>
          </p:cNvSpPr>
          <p:nvPr>
            <p:ph type="ftr" sz="quarter" idx="11"/>
          </p:nvPr>
        </p:nvSpPr>
        <p:spPr/>
        <p:txBody>
          <a:bodyPr/>
          <a:lstStyle/>
          <a:p>
            <a:endParaRPr lang="en-US" dirty="0">
              <a:solidFill>
                <a:srgbClr val="DDDEDD">
                  <a:tint val="75000"/>
                </a:srgbClr>
              </a:solidFill>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dirty="0">
              <a:solidFill>
                <a:srgbClr val="DDDEDD">
                  <a:tint val="75000"/>
                </a:srgbClr>
              </a:solidFill>
            </a:endParaRPr>
          </a:p>
        </p:txBody>
      </p:sp>
    </p:spTree>
    <p:extLst>
      <p:ext uri="{BB962C8B-B14F-4D97-AF65-F5344CB8AC3E}">
        <p14:creationId xmlns:p14="http://schemas.microsoft.com/office/powerpoint/2010/main" val="1808642793"/>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8166C97-7288-2343-82B1-34ED0E7E0891}" type="datetimeFigureOut">
              <a:rPr lang="en-US" smtClean="0">
                <a:solidFill>
                  <a:srgbClr val="DDDEDD">
                    <a:tint val="75000"/>
                  </a:srgbClr>
                </a:solidFill>
              </a:rPr>
              <a:pPr/>
              <a:t>4/29/2016</a:t>
            </a:fld>
            <a:endParaRPr lang="en-US" dirty="0">
              <a:solidFill>
                <a:srgbClr val="DDDEDD">
                  <a:tint val="75000"/>
                </a:srgbClr>
              </a:solidFill>
            </a:endParaRPr>
          </a:p>
        </p:txBody>
      </p:sp>
      <p:sp>
        <p:nvSpPr>
          <p:cNvPr id="6" name="Footer Placeholder 5"/>
          <p:cNvSpPr>
            <a:spLocks noGrp="1"/>
          </p:cNvSpPr>
          <p:nvPr>
            <p:ph type="ftr" sz="quarter" idx="11"/>
          </p:nvPr>
        </p:nvSpPr>
        <p:spPr/>
        <p:txBody>
          <a:bodyPr/>
          <a:lstStyle/>
          <a:p>
            <a:endParaRPr lang="en-US" dirty="0">
              <a:solidFill>
                <a:srgbClr val="DDDEDD">
                  <a:tint val="75000"/>
                </a:srgbClr>
              </a:solidFill>
            </a:endParaRPr>
          </a:p>
        </p:txBody>
      </p:sp>
      <p:sp>
        <p:nvSpPr>
          <p:cNvPr id="7" name="Slide Number Placeholder 6"/>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dirty="0">
              <a:solidFill>
                <a:srgbClr val="DDDEDD">
                  <a:tint val="75000"/>
                </a:srgbClr>
              </a:solidFill>
            </a:endParaRPr>
          </a:p>
        </p:txBody>
      </p:sp>
    </p:spTree>
    <p:extLst>
      <p:ext uri="{BB962C8B-B14F-4D97-AF65-F5344CB8AC3E}">
        <p14:creationId xmlns:p14="http://schemas.microsoft.com/office/powerpoint/2010/main" val="14968744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97"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8085"/>
            <a:ext cx="6172200" cy="4873625"/>
          </a:xfrm>
        </p:spPr>
        <p:txBody>
          <a:bodyPr/>
          <a:lstStyle>
            <a:lvl1pPr marL="0" indent="0">
              <a:buNone/>
              <a:defRPr sz="3200"/>
            </a:lvl1pPr>
            <a:lvl2pPr marL="456963" indent="0">
              <a:buNone/>
              <a:defRPr sz="2800"/>
            </a:lvl2pPr>
            <a:lvl3pPr marL="913946" indent="0">
              <a:buNone/>
              <a:defRPr sz="2400"/>
            </a:lvl3pPr>
            <a:lvl4pPr marL="1370920" indent="0">
              <a:buNone/>
              <a:defRPr sz="2000"/>
            </a:lvl4pPr>
            <a:lvl5pPr marL="1827893" indent="0">
              <a:buNone/>
              <a:defRPr sz="2000"/>
            </a:lvl5pPr>
            <a:lvl6pPr marL="2284878" indent="0">
              <a:buNone/>
              <a:defRPr sz="2000"/>
            </a:lvl6pPr>
            <a:lvl7pPr marL="2741838" indent="0">
              <a:buNone/>
              <a:defRPr sz="2000"/>
            </a:lvl7pPr>
            <a:lvl8pPr marL="3198800" indent="0">
              <a:buNone/>
              <a:defRPr sz="2000"/>
            </a:lvl8pPr>
            <a:lvl9pPr marL="3655763" indent="0">
              <a:buNone/>
              <a:defRPr sz="2000"/>
            </a:lvl9pPr>
          </a:lstStyle>
          <a:p>
            <a:endParaRPr lang="en-US" dirty="0"/>
          </a:p>
        </p:txBody>
      </p:sp>
      <p:sp>
        <p:nvSpPr>
          <p:cNvPr id="4" name="Text Placeholder 3"/>
          <p:cNvSpPr>
            <a:spLocks noGrp="1"/>
          </p:cNvSpPr>
          <p:nvPr>
            <p:ph type="body" sz="half" idx="2"/>
          </p:nvPr>
        </p:nvSpPr>
        <p:spPr>
          <a:xfrm>
            <a:off x="839997" y="2057403"/>
            <a:ext cx="3932237" cy="3811588"/>
          </a:xfrm>
        </p:spPr>
        <p:txBody>
          <a:bodyPr/>
          <a:lstStyle>
            <a:lvl1pPr marL="0" indent="0">
              <a:buNone/>
              <a:defRPr sz="1600"/>
            </a:lvl1pPr>
            <a:lvl2pPr marL="456963" indent="0">
              <a:buNone/>
              <a:defRPr sz="1500"/>
            </a:lvl2pPr>
            <a:lvl3pPr marL="913946" indent="0">
              <a:buNone/>
              <a:defRPr sz="1200"/>
            </a:lvl3pPr>
            <a:lvl4pPr marL="1370920" indent="0">
              <a:buNone/>
              <a:defRPr sz="1100"/>
            </a:lvl4pPr>
            <a:lvl5pPr marL="1827893" indent="0">
              <a:buNone/>
              <a:defRPr sz="1100"/>
            </a:lvl5pPr>
            <a:lvl6pPr marL="2284878" indent="0">
              <a:buNone/>
              <a:defRPr sz="1100"/>
            </a:lvl6pPr>
            <a:lvl7pPr marL="2741838" indent="0">
              <a:buNone/>
              <a:defRPr sz="1100"/>
            </a:lvl7pPr>
            <a:lvl8pPr marL="3198800" indent="0">
              <a:buNone/>
              <a:defRPr sz="1100"/>
            </a:lvl8pPr>
            <a:lvl9pPr marL="3655763"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77390179"/>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82"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8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8166C97-7288-2343-82B1-34ED0E7E0891}" type="datetimeFigureOut">
              <a:rPr lang="en-US" smtClean="0">
                <a:solidFill>
                  <a:srgbClr val="DDDEDD">
                    <a:tint val="75000"/>
                  </a:srgbClr>
                </a:solidFill>
              </a:rPr>
              <a:pPr/>
              <a:t>4/29/2016</a:t>
            </a:fld>
            <a:endParaRPr lang="en-US" dirty="0">
              <a:solidFill>
                <a:srgbClr val="DDDEDD">
                  <a:tint val="75000"/>
                </a:srgbClr>
              </a:solidFill>
            </a:endParaRPr>
          </a:p>
        </p:txBody>
      </p:sp>
      <p:sp>
        <p:nvSpPr>
          <p:cNvPr id="8" name="Footer Placeholder 7"/>
          <p:cNvSpPr>
            <a:spLocks noGrp="1"/>
          </p:cNvSpPr>
          <p:nvPr>
            <p:ph type="ftr" sz="quarter" idx="11"/>
          </p:nvPr>
        </p:nvSpPr>
        <p:spPr/>
        <p:txBody>
          <a:bodyPr/>
          <a:lstStyle/>
          <a:p>
            <a:endParaRPr lang="en-US" dirty="0">
              <a:solidFill>
                <a:srgbClr val="DDDEDD">
                  <a:tint val="75000"/>
                </a:srgbClr>
              </a:solidFill>
            </a:endParaRPr>
          </a:p>
        </p:txBody>
      </p:sp>
      <p:sp>
        <p:nvSpPr>
          <p:cNvPr id="9" name="Slide Number Placeholder 8"/>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dirty="0">
              <a:solidFill>
                <a:srgbClr val="DDDEDD">
                  <a:tint val="75000"/>
                </a:srgbClr>
              </a:solidFill>
            </a:endParaRPr>
          </a:p>
        </p:txBody>
      </p:sp>
    </p:spTree>
    <p:extLst>
      <p:ext uri="{BB962C8B-B14F-4D97-AF65-F5344CB8AC3E}">
        <p14:creationId xmlns:p14="http://schemas.microsoft.com/office/powerpoint/2010/main" val="974448054"/>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8166C97-7288-2343-82B1-34ED0E7E0891}" type="datetimeFigureOut">
              <a:rPr lang="en-US" smtClean="0">
                <a:solidFill>
                  <a:srgbClr val="DDDEDD">
                    <a:tint val="75000"/>
                  </a:srgbClr>
                </a:solidFill>
              </a:rPr>
              <a:pPr/>
              <a:t>4/29/2016</a:t>
            </a:fld>
            <a:endParaRPr lang="en-US" dirty="0">
              <a:solidFill>
                <a:srgbClr val="DDDEDD">
                  <a:tint val="75000"/>
                </a:srgbClr>
              </a:solidFill>
            </a:endParaRPr>
          </a:p>
        </p:txBody>
      </p:sp>
      <p:sp>
        <p:nvSpPr>
          <p:cNvPr id="4" name="Footer Placeholder 3"/>
          <p:cNvSpPr>
            <a:spLocks noGrp="1"/>
          </p:cNvSpPr>
          <p:nvPr>
            <p:ph type="ftr" sz="quarter" idx="11"/>
          </p:nvPr>
        </p:nvSpPr>
        <p:spPr/>
        <p:txBody>
          <a:bodyPr/>
          <a:lstStyle/>
          <a:p>
            <a:endParaRPr lang="en-US" dirty="0">
              <a:solidFill>
                <a:srgbClr val="DDDEDD">
                  <a:tint val="75000"/>
                </a:srgbClr>
              </a:solidFill>
            </a:endParaRPr>
          </a:p>
        </p:txBody>
      </p:sp>
      <p:sp>
        <p:nvSpPr>
          <p:cNvPr id="5" name="Slide Number Placeholder 4"/>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dirty="0">
              <a:solidFill>
                <a:srgbClr val="DDDEDD">
                  <a:tint val="75000"/>
                </a:srgbClr>
              </a:solidFill>
            </a:endParaRPr>
          </a:p>
        </p:txBody>
      </p:sp>
    </p:spTree>
    <p:extLst>
      <p:ext uri="{BB962C8B-B14F-4D97-AF65-F5344CB8AC3E}">
        <p14:creationId xmlns:p14="http://schemas.microsoft.com/office/powerpoint/2010/main" val="3786243816"/>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166C97-7288-2343-82B1-34ED0E7E0891}" type="datetimeFigureOut">
              <a:rPr lang="en-US" smtClean="0">
                <a:solidFill>
                  <a:srgbClr val="DDDEDD">
                    <a:tint val="75000"/>
                  </a:srgbClr>
                </a:solidFill>
              </a:rPr>
              <a:pPr/>
              <a:t>4/29/2016</a:t>
            </a:fld>
            <a:endParaRPr lang="en-US" dirty="0">
              <a:solidFill>
                <a:srgbClr val="DDDEDD">
                  <a:tint val="75000"/>
                </a:srgbClr>
              </a:solidFill>
            </a:endParaRPr>
          </a:p>
        </p:txBody>
      </p:sp>
      <p:sp>
        <p:nvSpPr>
          <p:cNvPr id="3" name="Footer Placeholder 2"/>
          <p:cNvSpPr>
            <a:spLocks noGrp="1"/>
          </p:cNvSpPr>
          <p:nvPr>
            <p:ph type="ftr" sz="quarter" idx="11"/>
          </p:nvPr>
        </p:nvSpPr>
        <p:spPr/>
        <p:txBody>
          <a:bodyPr/>
          <a:lstStyle/>
          <a:p>
            <a:endParaRPr lang="en-US" dirty="0">
              <a:solidFill>
                <a:srgbClr val="DDDEDD">
                  <a:tint val="75000"/>
                </a:srgbClr>
              </a:solidFill>
            </a:endParaRPr>
          </a:p>
        </p:txBody>
      </p:sp>
      <p:sp>
        <p:nvSpPr>
          <p:cNvPr id="4" name="Slide Number Placeholder 3"/>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dirty="0">
              <a:solidFill>
                <a:srgbClr val="DDDEDD">
                  <a:tint val="75000"/>
                </a:srgbClr>
              </a:solidFill>
            </a:endParaRPr>
          </a:p>
        </p:txBody>
      </p:sp>
    </p:spTree>
    <p:extLst>
      <p:ext uri="{BB962C8B-B14F-4D97-AF65-F5344CB8AC3E}">
        <p14:creationId xmlns:p14="http://schemas.microsoft.com/office/powerpoint/2010/main" val="3763714873"/>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166C97-7288-2343-82B1-34ED0E7E0891}" type="datetimeFigureOut">
              <a:rPr lang="en-US" smtClean="0">
                <a:solidFill>
                  <a:srgbClr val="DDDEDD">
                    <a:tint val="75000"/>
                  </a:srgbClr>
                </a:solidFill>
              </a:rPr>
              <a:pPr/>
              <a:t>4/29/2016</a:t>
            </a:fld>
            <a:endParaRPr lang="en-US" dirty="0">
              <a:solidFill>
                <a:srgbClr val="DDDEDD">
                  <a:tint val="75000"/>
                </a:srgbClr>
              </a:solidFill>
            </a:endParaRPr>
          </a:p>
        </p:txBody>
      </p:sp>
      <p:sp>
        <p:nvSpPr>
          <p:cNvPr id="6" name="Footer Placeholder 5"/>
          <p:cNvSpPr>
            <a:spLocks noGrp="1"/>
          </p:cNvSpPr>
          <p:nvPr>
            <p:ph type="ftr" sz="quarter" idx="11"/>
          </p:nvPr>
        </p:nvSpPr>
        <p:spPr/>
        <p:txBody>
          <a:bodyPr/>
          <a:lstStyle/>
          <a:p>
            <a:endParaRPr lang="en-US" dirty="0">
              <a:solidFill>
                <a:srgbClr val="DDDEDD">
                  <a:tint val="75000"/>
                </a:srgbClr>
              </a:solidFill>
            </a:endParaRPr>
          </a:p>
        </p:txBody>
      </p:sp>
      <p:sp>
        <p:nvSpPr>
          <p:cNvPr id="7" name="Slide Number Placeholder 6"/>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dirty="0">
              <a:solidFill>
                <a:srgbClr val="DDDEDD">
                  <a:tint val="75000"/>
                </a:srgbClr>
              </a:solidFill>
            </a:endParaRPr>
          </a:p>
        </p:txBody>
      </p:sp>
    </p:spTree>
    <p:extLst>
      <p:ext uri="{BB962C8B-B14F-4D97-AF65-F5344CB8AC3E}">
        <p14:creationId xmlns:p14="http://schemas.microsoft.com/office/powerpoint/2010/main" val="2263424142"/>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99"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99"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2389799"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166C97-7288-2343-82B1-34ED0E7E0891}" type="datetimeFigureOut">
              <a:rPr lang="en-US" smtClean="0">
                <a:solidFill>
                  <a:srgbClr val="DDDEDD">
                    <a:tint val="75000"/>
                  </a:srgbClr>
                </a:solidFill>
              </a:rPr>
              <a:pPr/>
              <a:t>4/29/2016</a:t>
            </a:fld>
            <a:endParaRPr lang="en-US" dirty="0">
              <a:solidFill>
                <a:srgbClr val="DDDEDD">
                  <a:tint val="75000"/>
                </a:srgbClr>
              </a:solidFill>
            </a:endParaRPr>
          </a:p>
        </p:txBody>
      </p:sp>
      <p:sp>
        <p:nvSpPr>
          <p:cNvPr id="6" name="Footer Placeholder 5"/>
          <p:cNvSpPr>
            <a:spLocks noGrp="1"/>
          </p:cNvSpPr>
          <p:nvPr>
            <p:ph type="ftr" sz="quarter" idx="11"/>
          </p:nvPr>
        </p:nvSpPr>
        <p:spPr/>
        <p:txBody>
          <a:bodyPr/>
          <a:lstStyle/>
          <a:p>
            <a:endParaRPr lang="en-US" dirty="0">
              <a:solidFill>
                <a:srgbClr val="DDDEDD">
                  <a:tint val="75000"/>
                </a:srgbClr>
              </a:solidFill>
            </a:endParaRPr>
          </a:p>
        </p:txBody>
      </p:sp>
      <p:sp>
        <p:nvSpPr>
          <p:cNvPr id="7" name="Slide Number Placeholder 6"/>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dirty="0">
              <a:solidFill>
                <a:srgbClr val="DDDEDD">
                  <a:tint val="75000"/>
                </a:srgbClr>
              </a:solidFill>
            </a:endParaRPr>
          </a:p>
        </p:txBody>
      </p:sp>
    </p:spTree>
    <p:extLst>
      <p:ext uri="{BB962C8B-B14F-4D97-AF65-F5344CB8AC3E}">
        <p14:creationId xmlns:p14="http://schemas.microsoft.com/office/powerpoint/2010/main" val="835615563"/>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rPr>
              <a:pPr/>
              <a:t>4/29/2016</a:t>
            </a:fld>
            <a:endParaRPr lang="en-US" dirty="0">
              <a:solidFill>
                <a:srgbClr val="DDDEDD">
                  <a:tint val="75000"/>
                </a:srgbClr>
              </a:solidFill>
            </a:endParaRPr>
          </a:p>
        </p:txBody>
      </p:sp>
      <p:sp>
        <p:nvSpPr>
          <p:cNvPr id="5" name="Footer Placeholder 4"/>
          <p:cNvSpPr>
            <a:spLocks noGrp="1"/>
          </p:cNvSpPr>
          <p:nvPr>
            <p:ph type="ftr" sz="quarter" idx="11"/>
          </p:nvPr>
        </p:nvSpPr>
        <p:spPr/>
        <p:txBody>
          <a:bodyPr/>
          <a:lstStyle/>
          <a:p>
            <a:endParaRPr lang="en-US" dirty="0">
              <a:solidFill>
                <a:srgbClr val="DDDEDD">
                  <a:tint val="75000"/>
                </a:srgbClr>
              </a:solidFill>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dirty="0">
              <a:solidFill>
                <a:srgbClr val="DDDEDD">
                  <a:tint val="75000"/>
                </a:srgbClr>
              </a:solidFill>
            </a:endParaRPr>
          </a:p>
        </p:txBody>
      </p:sp>
    </p:spTree>
    <p:extLst>
      <p:ext uri="{BB962C8B-B14F-4D97-AF65-F5344CB8AC3E}">
        <p14:creationId xmlns:p14="http://schemas.microsoft.com/office/powerpoint/2010/main" val="2136676630"/>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37"/>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737"/>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rPr>
              <a:pPr/>
              <a:t>4/29/2016</a:t>
            </a:fld>
            <a:endParaRPr lang="en-US" dirty="0">
              <a:solidFill>
                <a:srgbClr val="DDDEDD">
                  <a:tint val="75000"/>
                </a:srgbClr>
              </a:solidFill>
            </a:endParaRPr>
          </a:p>
        </p:txBody>
      </p:sp>
      <p:sp>
        <p:nvSpPr>
          <p:cNvPr id="5" name="Footer Placeholder 4"/>
          <p:cNvSpPr>
            <a:spLocks noGrp="1"/>
          </p:cNvSpPr>
          <p:nvPr>
            <p:ph type="ftr" sz="quarter" idx="11"/>
          </p:nvPr>
        </p:nvSpPr>
        <p:spPr/>
        <p:txBody>
          <a:bodyPr/>
          <a:lstStyle/>
          <a:p>
            <a:endParaRPr lang="en-US" dirty="0">
              <a:solidFill>
                <a:srgbClr val="DDDEDD">
                  <a:tint val="75000"/>
                </a:srgbClr>
              </a:solidFill>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dirty="0">
              <a:solidFill>
                <a:srgbClr val="DDDEDD">
                  <a:tint val="75000"/>
                </a:srgbClr>
              </a:solidFill>
            </a:endParaRPr>
          </a:p>
        </p:txBody>
      </p:sp>
    </p:spTree>
    <p:extLst>
      <p:ext uri="{BB962C8B-B14F-4D97-AF65-F5344CB8AC3E}">
        <p14:creationId xmlns:p14="http://schemas.microsoft.com/office/powerpoint/2010/main" val="3230330864"/>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95"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95" y="3602135"/>
            <a:ext cx="9144000" cy="1655763"/>
          </a:xfrm>
        </p:spPr>
        <p:txBody>
          <a:bodyPr/>
          <a:lstStyle>
            <a:lvl1pPr marL="0" indent="0" algn="ctr">
              <a:buNone/>
              <a:defRPr sz="2400"/>
            </a:lvl1pPr>
            <a:lvl2pPr marL="457047" indent="0" algn="ctr">
              <a:buNone/>
              <a:defRPr sz="2000"/>
            </a:lvl2pPr>
            <a:lvl3pPr marL="914105" indent="0" algn="ctr">
              <a:buNone/>
              <a:defRPr sz="1900"/>
            </a:lvl3pPr>
            <a:lvl4pPr marL="1371158" indent="0" algn="ctr">
              <a:buNone/>
              <a:defRPr sz="1600"/>
            </a:lvl4pPr>
            <a:lvl5pPr marL="1828210" indent="0" algn="ctr">
              <a:buNone/>
              <a:defRPr sz="1600"/>
            </a:lvl5pPr>
            <a:lvl6pPr marL="2285270" indent="0" algn="ctr">
              <a:buNone/>
              <a:defRPr sz="1600"/>
            </a:lvl6pPr>
            <a:lvl7pPr marL="2742314" indent="0" algn="ctr">
              <a:buNone/>
              <a:defRPr sz="1600"/>
            </a:lvl7pPr>
            <a:lvl8pPr marL="3199360" indent="0" algn="ctr">
              <a:buNone/>
              <a:defRPr sz="1600"/>
            </a:lvl8pPr>
            <a:lvl9pPr marL="3656407"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00300042"/>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defTabSz="914105"/>
            <a:endParaRPr lang="en-US" dirty="0">
              <a:solidFill>
                <a:prstClr val="white"/>
              </a:solidFill>
            </a:endParaRPr>
          </a:p>
        </p:txBody>
      </p:sp>
    </p:spTree>
    <p:extLst>
      <p:ext uri="{BB962C8B-B14F-4D97-AF65-F5344CB8AC3E}">
        <p14:creationId xmlns:p14="http://schemas.microsoft.com/office/powerpoint/2010/main" val="509137309"/>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p:cNvSpPr/>
          <p:nvPr userDrawn="1"/>
        </p:nvSpPr>
        <p:spPr>
          <a:xfrm flipH="1">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defTabSz="914105"/>
            <a:endParaRPr lang="en-US" dirty="0">
              <a:solidFill>
                <a:prstClr val="white"/>
              </a:solidFill>
            </a:endParaRPr>
          </a:p>
        </p:txBody>
      </p:sp>
    </p:spTree>
    <p:extLst>
      <p:ext uri="{BB962C8B-B14F-4D97-AF65-F5344CB8AC3E}">
        <p14:creationId xmlns:p14="http://schemas.microsoft.com/office/powerpoint/2010/main" val="35658392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13826604"/>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accent2">
                  <a:lumMod val="50000"/>
                </a:schemeClr>
              </a:gs>
              <a:gs pos="41000">
                <a:schemeClr val="accent2">
                  <a:lumMod val="50000"/>
                  <a:alpha val="75000"/>
                </a:schemeClr>
              </a:gs>
              <a:gs pos="73000">
                <a:schemeClr val="accent2">
                  <a:lumMod val="50000"/>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defTabSz="914105"/>
            <a:endParaRPr lang="en-US" dirty="0">
              <a:solidFill>
                <a:prstClr val="white"/>
              </a:solidFill>
            </a:endParaRPr>
          </a:p>
        </p:txBody>
      </p:sp>
    </p:spTree>
    <p:extLst>
      <p:ext uri="{BB962C8B-B14F-4D97-AF65-F5344CB8AC3E}">
        <p14:creationId xmlns:p14="http://schemas.microsoft.com/office/powerpoint/2010/main" val="3657532328"/>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61922878"/>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856"/>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49" y="4589655"/>
            <a:ext cx="10515600" cy="1500187"/>
          </a:xfrm>
        </p:spPr>
        <p:txBody>
          <a:bodyPr/>
          <a:lstStyle>
            <a:lvl1pPr marL="0" indent="0">
              <a:buNone/>
              <a:defRPr sz="2400">
                <a:solidFill>
                  <a:schemeClr val="tx1">
                    <a:tint val="75000"/>
                  </a:schemeClr>
                </a:solidFill>
              </a:defRPr>
            </a:lvl1pPr>
            <a:lvl2pPr marL="457047" indent="0">
              <a:buNone/>
              <a:defRPr sz="2000">
                <a:solidFill>
                  <a:schemeClr val="tx1">
                    <a:tint val="75000"/>
                  </a:schemeClr>
                </a:solidFill>
              </a:defRPr>
            </a:lvl2pPr>
            <a:lvl3pPr marL="914105" indent="0">
              <a:buNone/>
              <a:defRPr sz="1900">
                <a:solidFill>
                  <a:schemeClr val="tx1">
                    <a:tint val="75000"/>
                  </a:schemeClr>
                </a:solidFill>
              </a:defRPr>
            </a:lvl3pPr>
            <a:lvl4pPr marL="1371158" indent="0">
              <a:buNone/>
              <a:defRPr sz="1600">
                <a:solidFill>
                  <a:schemeClr val="tx1">
                    <a:tint val="75000"/>
                  </a:schemeClr>
                </a:solidFill>
              </a:defRPr>
            </a:lvl4pPr>
            <a:lvl5pPr marL="1828210" indent="0">
              <a:buNone/>
              <a:defRPr sz="1600">
                <a:solidFill>
                  <a:schemeClr val="tx1">
                    <a:tint val="75000"/>
                  </a:schemeClr>
                </a:solidFill>
              </a:defRPr>
            </a:lvl5pPr>
            <a:lvl6pPr marL="2285270" indent="0">
              <a:buNone/>
              <a:defRPr sz="1600">
                <a:solidFill>
                  <a:schemeClr val="tx1">
                    <a:tint val="75000"/>
                  </a:schemeClr>
                </a:solidFill>
              </a:defRPr>
            </a:lvl6pPr>
            <a:lvl7pPr marL="2742314" indent="0">
              <a:buNone/>
              <a:defRPr sz="1600">
                <a:solidFill>
                  <a:schemeClr val="tx1">
                    <a:tint val="75000"/>
                  </a:schemeClr>
                </a:solidFill>
              </a:defRPr>
            </a:lvl7pPr>
            <a:lvl8pPr marL="3199360" indent="0">
              <a:buNone/>
              <a:defRPr sz="1600">
                <a:solidFill>
                  <a:schemeClr val="tx1">
                    <a:tint val="75000"/>
                  </a:schemeClr>
                </a:solidFill>
              </a:defRPr>
            </a:lvl8pPr>
            <a:lvl9pPr marL="3656407"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50940963"/>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95"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4/29/2016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32508389"/>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883" y="1681163"/>
            <a:ext cx="5157787" cy="823912"/>
          </a:xfrm>
        </p:spPr>
        <p:txBody>
          <a:bodyPr anchor="b"/>
          <a:lstStyle>
            <a:lvl1pPr marL="0" indent="0">
              <a:buNone/>
              <a:defRPr sz="2400" b="1"/>
            </a:lvl1pPr>
            <a:lvl2pPr marL="457047" indent="0">
              <a:buNone/>
              <a:defRPr sz="2000" b="1"/>
            </a:lvl2pPr>
            <a:lvl3pPr marL="914105" indent="0">
              <a:buNone/>
              <a:defRPr sz="1900" b="1"/>
            </a:lvl3pPr>
            <a:lvl4pPr marL="1371158" indent="0">
              <a:buNone/>
              <a:defRPr sz="1600" b="1"/>
            </a:lvl4pPr>
            <a:lvl5pPr marL="1828210" indent="0">
              <a:buNone/>
              <a:defRPr sz="1600" b="1"/>
            </a:lvl5pPr>
            <a:lvl6pPr marL="2285270" indent="0">
              <a:buNone/>
              <a:defRPr sz="1600" b="1"/>
            </a:lvl6pPr>
            <a:lvl7pPr marL="2742314" indent="0">
              <a:buNone/>
              <a:defRPr sz="1600" b="1"/>
            </a:lvl7pPr>
            <a:lvl8pPr marL="3199360" indent="0">
              <a:buNone/>
              <a:defRPr sz="1600" b="1"/>
            </a:lvl8pPr>
            <a:lvl9pPr marL="365640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83"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047" indent="0">
              <a:buNone/>
              <a:defRPr sz="2000" b="1"/>
            </a:lvl2pPr>
            <a:lvl3pPr marL="914105" indent="0">
              <a:buNone/>
              <a:defRPr sz="1900" b="1"/>
            </a:lvl3pPr>
            <a:lvl4pPr marL="1371158" indent="0">
              <a:buNone/>
              <a:defRPr sz="1600" b="1"/>
            </a:lvl4pPr>
            <a:lvl5pPr marL="1828210" indent="0">
              <a:buNone/>
              <a:defRPr sz="1600" b="1"/>
            </a:lvl5pPr>
            <a:lvl6pPr marL="2285270" indent="0">
              <a:buNone/>
              <a:defRPr sz="1600" b="1"/>
            </a:lvl6pPr>
            <a:lvl7pPr marL="2742314" indent="0">
              <a:buNone/>
              <a:defRPr sz="1600" b="1"/>
            </a:lvl7pPr>
            <a:lvl8pPr marL="3199360" indent="0">
              <a:buNone/>
              <a:defRPr sz="1600" b="1"/>
            </a:lvl8pPr>
            <a:lvl9pPr marL="365640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6BD8FD8-A34D-43B1-A759-8AA482760513}" type="datetimeFigureOut">
              <a:rPr lang="en-US" smtClean="0">
                <a:solidFill>
                  <a:prstClr val="black">
                    <a:tint val="75000"/>
                  </a:prstClr>
                </a:solidFill>
              </a:rPr>
              <a:pPr/>
              <a:t>4/29/2016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2448800"/>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6BD8FD8-A34D-43B1-A759-8AA482760513}" type="datetimeFigureOut">
              <a:rPr lang="en-US" smtClean="0">
                <a:solidFill>
                  <a:prstClr val="black">
                    <a:tint val="75000"/>
                  </a:prstClr>
                </a:solidFill>
              </a:rPr>
              <a:pPr/>
              <a:t>4/29/2016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39377226"/>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BD8FD8-A34D-43B1-A759-8AA482760513}" type="datetimeFigureOut">
              <a:rPr lang="en-US" smtClean="0">
                <a:solidFill>
                  <a:prstClr val="black">
                    <a:tint val="75000"/>
                  </a:prstClr>
                </a:solidFill>
              </a:rPr>
              <a:pPr/>
              <a:t>4/29/2016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62899789"/>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6"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54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886" y="2057403"/>
            <a:ext cx="3932237" cy="3811588"/>
          </a:xfrm>
        </p:spPr>
        <p:txBody>
          <a:bodyPr/>
          <a:lstStyle>
            <a:lvl1pPr marL="0" indent="0">
              <a:buNone/>
              <a:defRPr sz="1600"/>
            </a:lvl1pPr>
            <a:lvl2pPr marL="457047" indent="0">
              <a:buNone/>
              <a:defRPr sz="1500"/>
            </a:lvl2pPr>
            <a:lvl3pPr marL="914105" indent="0">
              <a:buNone/>
              <a:defRPr sz="1200"/>
            </a:lvl3pPr>
            <a:lvl4pPr marL="1371158" indent="0">
              <a:buNone/>
              <a:defRPr sz="1100"/>
            </a:lvl4pPr>
            <a:lvl5pPr marL="1828210" indent="0">
              <a:buNone/>
              <a:defRPr sz="1100"/>
            </a:lvl5pPr>
            <a:lvl6pPr marL="2285270" indent="0">
              <a:buNone/>
              <a:defRPr sz="1100"/>
            </a:lvl6pPr>
            <a:lvl7pPr marL="2742314" indent="0">
              <a:buNone/>
              <a:defRPr sz="1100"/>
            </a:lvl7pPr>
            <a:lvl8pPr marL="3199360" indent="0">
              <a:buNone/>
              <a:defRPr sz="1100"/>
            </a:lvl8pPr>
            <a:lvl9pPr marL="3656407"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4/29/2016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57386834"/>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6"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544"/>
            <a:ext cx="6172200" cy="4873625"/>
          </a:xfrm>
        </p:spPr>
        <p:txBody>
          <a:bodyPr/>
          <a:lstStyle>
            <a:lvl1pPr marL="0" indent="0">
              <a:buNone/>
              <a:defRPr sz="3200"/>
            </a:lvl1pPr>
            <a:lvl2pPr marL="457047" indent="0">
              <a:buNone/>
              <a:defRPr sz="2800"/>
            </a:lvl2pPr>
            <a:lvl3pPr marL="914105" indent="0">
              <a:buNone/>
              <a:defRPr sz="2400"/>
            </a:lvl3pPr>
            <a:lvl4pPr marL="1371158" indent="0">
              <a:buNone/>
              <a:defRPr sz="2000"/>
            </a:lvl4pPr>
            <a:lvl5pPr marL="1828210" indent="0">
              <a:buNone/>
              <a:defRPr sz="2000"/>
            </a:lvl5pPr>
            <a:lvl6pPr marL="2285270" indent="0">
              <a:buNone/>
              <a:defRPr sz="2000"/>
            </a:lvl6pPr>
            <a:lvl7pPr marL="2742314" indent="0">
              <a:buNone/>
              <a:defRPr sz="2000"/>
            </a:lvl7pPr>
            <a:lvl8pPr marL="3199360" indent="0">
              <a:buNone/>
              <a:defRPr sz="2000"/>
            </a:lvl8pPr>
            <a:lvl9pPr marL="3656407" indent="0">
              <a:buNone/>
              <a:defRPr sz="2000"/>
            </a:lvl9pPr>
          </a:lstStyle>
          <a:p>
            <a:endParaRPr lang="en-US" dirty="0"/>
          </a:p>
        </p:txBody>
      </p:sp>
      <p:sp>
        <p:nvSpPr>
          <p:cNvPr id="4" name="Text Placeholder 3"/>
          <p:cNvSpPr>
            <a:spLocks noGrp="1"/>
          </p:cNvSpPr>
          <p:nvPr>
            <p:ph type="body" sz="half" idx="2"/>
          </p:nvPr>
        </p:nvSpPr>
        <p:spPr>
          <a:xfrm>
            <a:off x="839886" y="2057403"/>
            <a:ext cx="3932237" cy="3811588"/>
          </a:xfrm>
        </p:spPr>
        <p:txBody>
          <a:bodyPr/>
          <a:lstStyle>
            <a:lvl1pPr marL="0" indent="0">
              <a:buNone/>
              <a:defRPr sz="1600"/>
            </a:lvl1pPr>
            <a:lvl2pPr marL="457047" indent="0">
              <a:buNone/>
              <a:defRPr sz="1500"/>
            </a:lvl2pPr>
            <a:lvl3pPr marL="914105" indent="0">
              <a:buNone/>
              <a:defRPr sz="1200"/>
            </a:lvl3pPr>
            <a:lvl4pPr marL="1371158" indent="0">
              <a:buNone/>
              <a:defRPr sz="1100"/>
            </a:lvl4pPr>
            <a:lvl5pPr marL="1828210" indent="0">
              <a:buNone/>
              <a:defRPr sz="1100"/>
            </a:lvl5pPr>
            <a:lvl6pPr marL="2285270" indent="0">
              <a:buNone/>
              <a:defRPr sz="1100"/>
            </a:lvl6pPr>
            <a:lvl7pPr marL="2742314" indent="0">
              <a:buNone/>
              <a:defRPr sz="1100"/>
            </a:lvl7pPr>
            <a:lvl8pPr marL="3199360" indent="0">
              <a:buNone/>
              <a:defRPr sz="1100"/>
            </a:lvl8pPr>
            <a:lvl9pPr marL="3656407"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4/29/2016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75136743"/>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754824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311"/>
            <a:ext cx="2628900"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311"/>
            <a:ext cx="7734300"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03641144"/>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242"/>
            <a:ext cx="2628900"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242"/>
            <a:ext cx="7734300"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13612827"/>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95"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95" y="3602135"/>
            <a:ext cx="9144000" cy="1655763"/>
          </a:xfrm>
        </p:spPr>
        <p:txBody>
          <a:bodyPr/>
          <a:lstStyle>
            <a:lvl1pPr marL="0" indent="0" algn="ctr">
              <a:buNone/>
              <a:defRPr sz="2400"/>
            </a:lvl1pPr>
            <a:lvl2pPr marL="457047" indent="0" algn="ctr">
              <a:buNone/>
              <a:defRPr sz="2000"/>
            </a:lvl2pPr>
            <a:lvl3pPr marL="914105" indent="0" algn="ctr">
              <a:buNone/>
              <a:defRPr sz="1900"/>
            </a:lvl3pPr>
            <a:lvl4pPr marL="1371158" indent="0" algn="ctr">
              <a:buNone/>
              <a:defRPr sz="1600"/>
            </a:lvl4pPr>
            <a:lvl5pPr marL="1828210" indent="0" algn="ctr">
              <a:buNone/>
              <a:defRPr sz="1600"/>
            </a:lvl5pPr>
            <a:lvl6pPr marL="2285270" indent="0" algn="ctr">
              <a:buNone/>
              <a:defRPr sz="1600"/>
            </a:lvl6pPr>
            <a:lvl7pPr marL="2742314" indent="0" algn="ctr">
              <a:buNone/>
              <a:defRPr sz="1600"/>
            </a:lvl7pPr>
            <a:lvl8pPr marL="3199360" indent="0" algn="ctr">
              <a:buNone/>
              <a:defRPr sz="1600"/>
            </a:lvl8pPr>
            <a:lvl9pPr marL="3656407"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05416007"/>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defTabSz="914105"/>
            <a:endParaRPr lang="en-US" dirty="0">
              <a:solidFill>
                <a:prstClr val="white"/>
              </a:solidFill>
            </a:endParaRPr>
          </a:p>
        </p:txBody>
      </p:sp>
    </p:spTree>
    <p:extLst>
      <p:ext uri="{BB962C8B-B14F-4D97-AF65-F5344CB8AC3E}">
        <p14:creationId xmlns:p14="http://schemas.microsoft.com/office/powerpoint/2010/main" val="1533450151"/>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p:cNvSpPr/>
          <p:nvPr userDrawn="1"/>
        </p:nvSpPr>
        <p:spPr>
          <a:xfrm flipH="1">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defTabSz="914105"/>
            <a:endParaRPr lang="en-US" dirty="0">
              <a:solidFill>
                <a:prstClr val="white"/>
              </a:solidFill>
            </a:endParaRPr>
          </a:p>
        </p:txBody>
      </p:sp>
    </p:spTree>
    <p:extLst>
      <p:ext uri="{BB962C8B-B14F-4D97-AF65-F5344CB8AC3E}">
        <p14:creationId xmlns:p14="http://schemas.microsoft.com/office/powerpoint/2010/main" val="1043605790"/>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accent2">
                  <a:lumMod val="50000"/>
                </a:schemeClr>
              </a:gs>
              <a:gs pos="41000">
                <a:schemeClr val="accent2">
                  <a:lumMod val="50000"/>
                  <a:alpha val="75000"/>
                </a:schemeClr>
              </a:gs>
              <a:gs pos="73000">
                <a:schemeClr val="accent2">
                  <a:lumMod val="50000"/>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defTabSz="914105"/>
            <a:endParaRPr lang="en-US" dirty="0">
              <a:solidFill>
                <a:prstClr val="white"/>
              </a:solidFill>
            </a:endParaRPr>
          </a:p>
        </p:txBody>
      </p:sp>
    </p:spTree>
    <p:extLst>
      <p:ext uri="{BB962C8B-B14F-4D97-AF65-F5344CB8AC3E}">
        <p14:creationId xmlns:p14="http://schemas.microsoft.com/office/powerpoint/2010/main" val="4264508696"/>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98754707"/>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856"/>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49" y="4589655"/>
            <a:ext cx="10515600" cy="1500187"/>
          </a:xfrm>
        </p:spPr>
        <p:txBody>
          <a:bodyPr/>
          <a:lstStyle>
            <a:lvl1pPr marL="0" indent="0">
              <a:buNone/>
              <a:defRPr sz="2400">
                <a:solidFill>
                  <a:schemeClr val="tx1">
                    <a:tint val="75000"/>
                  </a:schemeClr>
                </a:solidFill>
              </a:defRPr>
            </a:lvl1pPr>
            <a:lvl2pPr marL="457047" indent="0">
              <a:buNone/>
              <a:defRPr sz="2000">
                <a:solidFill>
                  <a:schemeClr val="tx1">
                    <a:tint val="75000"/>
                  </a:schemeClr>
                </a:solidFill>
              </a:defRPr>
            </a:lvl2pPr>
            <a:lvl3pPr marL="914105" indent="0">
              <a:buNone/>
              <a:defRPr sz="1900">
                <a:solidFill>
                  <a:schemeClr val="tx1">
                    <a:tint val="75000"/>
                  </a:schemeClr>
                </a:solidFill>
              </a:defRPr>
            </a:lvl3pPr>
            <a:lvl4pPr marL="1371158" indent="0">
              <a:buNone/>
              <a:defRPr sz="1600">
                <a:solidFill>
                  <a:schemeClr val="tx1">
                    <a:tint val="75000"/>
                  </a:schemeClr>
                </a:solidFill>
              </a:defRPr>
            </a:lvl4pPr>
            <a:lvl5pPr marL="1828210" indent="0">
              <a:buNone/>
              <a:defRPr sz="1600">
                <a:solidFill>
                  <a:schemeClr val="tx1">
                    <a:tint val="75000"/>
                  </a:schemeClr>
                </a:solidFill>
              </a:defRPr>
            </a:lvl5pPr>
            <a:lvl6pPr marL="2285270" indent="0">
              <a:buNone/>
              <a:defRPr sz="1600">
                <a:solidFill>
                  <a:schemeClr val="tx1">
                    <a:tint val="75000"/>
                  </a:schemeClr>
                </a:solidFill>
              </a:defRPr>
            </a:lvl6pPr>
            <a:lvl7pPr marL="2742314" indent="0">
              <a:buNone/>
              <a:defRPr sz="1600">
                <a:solidFill>
                  <a:schemeClr val="tx1">
                    <a:tint val="75000"/>
                  </a:schemeClr>
                </a:solidFill>
              </a:defRPr>
            </a:lvl7pPr>
            <a:lvl8pPr marL="3199360" indent="0">
              <a:buNone/>
              <a:defRPr sz="1600">
                <a:solidFill>
                  <a:schemeClr val="tx1">
                    <a:tint val="75000"/>
                  </a:schemeClr>
                </a:solidFill>
              </a:defRPr>
            </a:lvl8pPr>
            <a:lvl9pPr marL="3656407"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2411775"/>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95"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4/29/2016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4366575"/>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883" y="1681163"/>
            <a:ext cx="5157787" cy="823912"/>
          </a:xfrm>
        </p:spPr>
        <p:txBody>
          <a:bodyPr anchor="b"/>
          <a:lstStyle>
            <a:lvl1pPr marL="0" indent="0">
              <a:buNone/>
              <a:defRPr sz="2400" b="1"/>
            </a:lvl1pPr>
            <a:lvl2pPr marL="457047" indent="0">
              <a:buNone/>
              <a:defRPr sz="2000" b="1"/>
            </a:lvl2pPr>
            <a:lvl3pPr marL="914105" indent="0">
              <a:buNone/>
              <a:defRPr sz="1900" b="1"/>
            </a:lvl3pPr>
            <a:lvl4pPr marL="1371158" indent="0">
              <a:buNone/>
              <a:defRPr sz="1600" b="1"/>
            </a:lvl4pPr>
            <a:lvl5pPr marL="1828210" indent="0">
              <a:buNone/>
              <a:defRPr sz="1600" b="1"/>
            </a:lvl5pPr>
            <a:lvl6pPr marL="2285270" indent="0">
              <a:buNone/>
              <a:defRPr sz="1600" b="1"/>
            </a:lvl6pPr>
            <a:lvl7pPr marL="2742314" indent="0">
              <a:buNone/>
              <a:defRPr sz="1600" b="1"/>
            </a:lvl7pPr>
            <a:lvl8pPr marL="3199360" indent="0">
              <a:buNone/>
              <a:defRPr sz="1600" b="1"/>
            </a:lvl8pPr>
            <a:lvl9pPr marL="365640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83"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047" indent="0">
              <a:buNone/>
              <a:defRPr sz="2000" b="1"/>
            </a:lvl2pPr>
            <a:lvl3pPr marL="914105" indent="0">
              <a:buNone/>
              <a:defRPr sz="1900" b="1"/>
            </a:lvl3pPr>
            <a:lvl4pPr marL="1371158" indent="0">
              <a:buNone/>
              <a:defRPr sz="1600" b="1"/>
            </a:lvl4pPr>
            <a:lvl5pPr marL="1828210" indent="0">
              <a:buNone/>
              <a:defRPr sz="1600" b="1"/>
            </a:lvl5pPr>
            <a:lvl6pPr marL="2285270" indent="0">
              <a:buNone/>
              <a:defRPr sz="1600" b="1"/>
            </a:lvl6pPr>
            <a:lvl7pPr marL="2742314" indent="0">
              <a:buNone/>
              <a:defRPr sz="1600" b="1"/>
            </a:lvl7pPr>
            <a:lvl8pPr marL="3199360" indent="0">
              <a:buNone/>
              <a:defRPr sz="1600" b="1"/>
            </a:lvl8pPr>
            <a:lvl9pPr marL="365640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6BD8FD8-A34D-43B1-A759-8AA482760513}" type="datetimeFigureOut">
              <a:rPr lang="en-US" smtClean="0">
                <a:solidFill>
                  <a:prstClr val="black">
                    <a:tint val="75000"/>
                  </a:prstClr>
                </a:solidFill>
              </a:rPr>
              <a:pPr/>
              <a:t>4/29/2016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51169081"/>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6BD8FD8-A34D-43B1-A759-8AA482760513}" type="datetimeFigureOut">
              <a:rPr lang="en-US" smtClean="0">
                <a:solidFill>
                  <a:prstClr val="black">
                    <a:tint val="75000"/>
                  </a:prstClr>
                </a:solidFill>
              </a:rPr>
              <a:pPr/>
              <a:t>4/29/2016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590867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209"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209" y="3602204"/>
            <a:ext cx="9144000" cy="1655763"/>
          </a:xfrm>
        </p:spPr>
        <p:txBody>
          <a:bodyPr/>
          <a:lstStyle>
            <a:lvl1pPr marL="0" indent="0" algn="ctr">
              <a:buNone/>
              <a:defRPr sz="2400"/>
            </a:lvl1pPr>
            <a:lvl2pPr marL="456963" indent="0" algn="ctr">
              <a:buNone/>
              <a:defRPr sz="2000"/>
            </a:lvl2pPr>
            <a:lvl3pPr marL="913946" indent="0" algn="ctr">
              <a:buNone/>
              <a:defRPr sz="1900"/>
            </a:lvl3pPr>
            <a:lvl4pPr marL="1370920" indent="0" algn="ctr">
              <a:buNone/>
              <a:defRPr sz="1600"/>
            </a:lvl4pPr>
            <a:lvl5pPr marL="1827893" indent="0" algn="ctr">
              <a:buNone/>
              <a:defRPr sz="1600"/>
            </a:lvl5pPr>
            <a:lvl6pPr marL="2284878" indent="0" algn="ctr">
              <a:buNone/>
              <a:defRPr sz="1600"/>
            </a:lvl6pPr>
            <a:lvl7pPr marL="2741838" indent="0" algn="ctr">
              <a:buNone/>
              <a:defRPr sz="1600"/>
            </a:lvl7pPr>
            <a:lvl8pPr marL="3198800" indent="0" algn="ctr">
              <a:buNone/>
              <a:defRPr sz="1600"/>
            </a:lvl8pPr>
            <a:lvl9pPr marL="3655763"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77936911"/>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BD8FD8-A34D-43B1-A759-8AA482760513}" type="datetimeFigureOut">
              <a:rPr lang="en-US" smtClean="0">
                <a:solidFill>
                  <a:prstClr val="black">
                    <a:tint val="75000"/>
                  </a:prstClr>
                </a:solidFill>
              </a:rPr>
              <a:pPr/>
              <a:t>4/29/2016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85539206"/>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6"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54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886" y="2057403"/>
            <a:ext cx="3932237" cy="3811588"/>
          </a:xfrm>
        </p:spPr>
        <p:txBody>
          <a:bodyPr/>
          <a:lstStyle>
            <a:lvl1pPr marL="0" indent="0">
              <a:buNone/>
              <a:defRPr sz="1600"/>
            </a:lvl1pPr>
            <a:lvl2pPr marL="457047" indent="0">
              <a:buNone/>
              <a:defRPr sz="1500"/>
            </a:lvl2pPr>
            <a:lvl3pPr marL="914105" indent="0">
              <a:buNone/>
              <a:defRPr sz="1200"/>
            </a:lvl3pPr>
            <a:lvl4pPr marL="1371158" indent="0">
              <a:buNone/>
              <a:defRPr sz="1100"/>
            </a:lvl4pPr>
            <a:lvl5pPr marL="1828210" indent="0">
              <a:buNone/>
              <a:defRPr sz="1100"/>
            </a:lvl5pPr>
            <a:lvl6pPr marL="2285270" indent="0">
              <a:buNone/>
              <a:defRPr sz="1100"/>
            </a:lvl6pPr>
            <a:lvl7pPr marL="2742314" indent="0">
              <a:buNone/>
              <a:defRPr sz="1100"/>
            </a:lvl7pPr>
            <a:lvl8pPr marL="3199360" indent="0">
              <a:buNone/>
              <a:defRPr sz="1100"/>
            </a:lvl8pPr>
            <a:lvl9pPr marL="3656407"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4/29/2016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28084712"/>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6"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544"/>
            <a:ext cx="6172200" cy="4873625"/>
          </a:xfrm>
        </p:spPr>
        <p:txBody>
          <a:bodyPr/>
          <a:lstStyle>
            <a:lvl1pPr marL="0" indent="0">
              <a:buNone/>
              <a:defRPr sz="3200"/>
            </a:lvl1pPr>
            <a:lvl2pPr marL="457047" indent="0">
              <a:buNone/>
              <a:defRPr sz="2800"/>
            </a:lvl2pPr>
            <a:lvl3pPr marL="914105" indent="0">
              <a:buNone/>
              <a:defRPr sz="2400"/>
            </a:lvl3pPr>
            <a:lvl4pPr marL="1371158" indent="0">
              <a:buNone/>
              <a:defRPr sz="2000"/>
            </a:lvl4pPr>
            <a:lvl5pPr marL="1828210" indent="0">
              <a:buNone/>
              <a:defRPr sz="2000"/>
            </a:lvl5pPr>
            <a:lvl6pPr marL="2285270" indent="0">
              <a:buNone/>
              <a:defRPr sz="2000"/>
            </a:lvl6pPr>
            <a:lvl7pPr marL="2742314" indent="0">
              <a:buNone/>
              <a:defRPr sz="2000"/>
            </a:lvl7pPr>
            <a:lvl8pPr marL="3199360" indent="0">
              <a:buNone/>
              <a:defRPr sz="2000"/>
            </a:lvl8pPr>
            <a:lvl9pPr marL="3656407" indent="0">
              <a:buNone/>
              <a:defRPr sz="2000"/>
            </a:lvl9pPr>
          </a:lstStyle>
          <a:p>
            <a:endParaRPr lang="en-US" dirty="0"/>
          </a:p>
        </p:txBody>
      </p:sp>
      <p:sp>
        <p:nvSpPr>
          <p:cNvPr id="4" name="Text Placeholder 3"/>
          <p:cNvSpPr>
            <a:spLocks noGrp="1"/>
          </p:cNvSpPr>
          <p:nvPr>
            <p:ph type="body" sz="half" idx="2"/>
          </p:nvPr>
        </p:nvSpPr>
        <p:spPr>
          <a:xfrm>
            <a:off x="839886" y="2057403"/>
            <a:ext cx="3932237" cy="3811588"/>
          </a:xfrm>
        </p:spPr>
        <p:txBody>
          <a:bodyPr/>
          <a:lstStyle>
            <a:lvl1pPr marL="0" indent="0">
              <a:buNone/>
              <a:defRPr sz="1600"/>
            </a:lvl1pPr>
            <a:lvl2pPr marL="457047" indent="0">
              <a:buNone/>
              <a:defRPr sz="1500"/>
            </a:lvl2pPr>
            <a:lvl3pPr marL="914105" indent="0">
              <a:buNone/>
              <a:defRPr sz="1200"/>
            </a:lvl3pPr>
            <a:lvl4pPr marL="1371158" indent="0">
              <a:buNone/>
              <a:defRPr sz="1100"/>
            </a:lvl4pPr>
            <a:lvl5pPr marL="1828210" indent="0">
              <a:buNone/>
              <a:defRPr sz="1100"/>
            </a:lvl5pPr>
            <a:lvl6pPr marL="2285270" indent="0">
              <a:buNone/>
              <a:defRPr sz="1100"/>
            </a:lvl6pPr>
            <a:lvl7pPr marL="2742314" indent="0">
              <a:buNone/>
              <a:defRPr sz="1100"/>
            </a:lvl7pPr>
            <a:lvl8pPr marL="3199360" indent="0">
              <a:buNone/>
              <a:defRPr sz="1100"/>
            </a:lvl8pPr>
            <a:lvl9pPr marL="3656407"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4/29/2016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66167401"/>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85389153"/>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242"/>
            <a:ext cx="2628900"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242"/>
            <a:ext cx="7734300"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51305651"/>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95"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95" y="3602135"/>
            <a:ext cx="9144000" cy="1655763"/>
          </a:xfrm>
        </p:spPr>
        <p:txBody>
          <a:bodyPr/>
          <a:lstStyle>
            <a:lvl1pPr marL="0" indent="0" algn="ctr">
              <a:buNone/>
              <a:defRPr sz="2400"/>
            </a:lvl1pPr>
            <a:lvl2pPr marL="457047" indent="0" algn="ctr">
              <a:buNone/>
              <a:defRPr sz="2000"/>
            </a:lvl2pPr>
            <a:lvl3pPr marL="914105" indent="0" algn="ctr">
              <a:buNone/>
              <a:defRPr sz="1900"/>
            </a:lvl3pPr>
            <a:lvl4pPr marL="1371158" indent="0" algn="ctr">
              <a:buNone/>
              <a:defRPr sz="1600"/>
            </a:lvl4pPr>
            <a:lvl5pPr marL="1828210" indent="0" algn="ctr">
              <a:buNone/>
              <a:defRPr sz="1600"/>
            </a:lvl5pPr>
            <a:lvl6pPr marL="2285270" indent="0" algn="ctr">
              <a:buNone/>
              <a:defRPr sz="1600"/>
            </a:lvl6pPr>
            <a:lvl7pPr marL="2742314" indent="0" algn="ctr">
              <a:buNone/>
              <a:defRPr sz="1600"/>
            </a:lvl7pPr>
            <a:lvl8pPr marL="3199360" indent="0" algn="ctr">
              <a:buNone/>
              <a:defRPr sz="1600"/>
            </a:lvl8pPr>
            <a:lvl9pPr marL="3656407"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29267430"/>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defTabSz="914105"/>
            <a:endParaRPr lang="en-US" dirty="0">
              <a:solidFill>
                <a:prstClr val="white"/>
              </a:solidFill>
            </a:endParaRPr>
          </a:p>
        </p:txBody>
      </p:sp>
    </p:spTree>
    <p:extLst>
      <p:ext uri="{BB962C8B-B14F-4D97-AF65-F5344CB8AC3E}">
        <p14:creationId xmlns:p14="http://schemas.microsoft.com/office/powerpoint/2010/main" val="4246107965"/>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p:cNvSpPr/>
          <p:nvPr userDrawn="1"/>
        </p:nvSpPr>
        <p:spPr>
          <a:xfrm flipH="1">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defTabSz="914105"/>
            <a:endParaRPr lang="en-US" dirty="0">
              <a:solidFill>
                <a:prstClr val="white"/>
              </a:solidFill>
            </a:endParaRPr>
          </a:p>
        </p:txBody>
      </p:sp>
    </p:spTree>
    <p:extLst>
      <p:ext uri="{BB962C8B-B14F-4D97-AF65-F5344CB8AC3E}">
        <p14:creationId xmlns:p14="http://schemas.microsoft.com/office/powerpoint/2010/main" val="2732797988"/>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accent2">
                  <a:lumMod val="50000"/>
                </a:schemeClr>
              </a:gs>
              <a:gs pos="41000">
                <a:schemeClr val="accent2">
                  <a:lumMod val="50000"/>
                  <a:alpha val="75000"/>
                </a:schemeClr>
              </a:gs>
              <a:gs pos="73000">
                <a:schemeClr val="accent2">
                  <a:lumMod val="50000"/>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defTabSz="914105"/>
            <a:endParaRPr lang="en-US" dirty="0">
              <a:solidFill>
                <a:prstClr val="white"/>
              </a:solidFill>
            </a:endParaRPr>
          </a:p>
        </p:txBody>
      </p:sp>
    </p:spTree>
    <p:extLst>
      <p:ext uri="{BB962C8B-B14F-4D97-AF65-F5344CB8AC3E}">
        <p14:creationId xmlns:p14="http://schemas.microsoft.com/office/powerpoint/2010/main" val="1216553098"/>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34526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60830447"/>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856"/>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49" y="4589655"/>
            <a:ext cx="10515600" cy="1500187"/>
          </a:xfrm>
        </p:spPr>
        <p:txBody>
          <a:bodyPr/>
          <a:lstStyle>
            <a:lvl1pPr marL="0" indent="0">
              <a:buNone/>
              <a:defRPr sz="2400">
                <a:solidFill>
                  <a:schemeClr val="tx1">
                    <a:tint val="75000"/>
                  </a:schemeClr>
                </a:solidFill>
              </a:defRPr>
            </a:lvl1pPr>
            <a:lvl2pPr marL="457047" indent="0">
              <a:buNone/>
              <a:defRPr sz="2000">
                <a:solidFill>
                  <a:schemeClr val="tx1">
                    <a:tint val="75000"/>
                  </a:schemeClr>
                </a:solidFill>
              </a:defRPr>
            </a:lvl2pPr>
            <a:lvl3pPr marL="914105" indent="0">
              <a:buNone/>
              <a:defRPr sz="1900">
                <a:solidFill>
                  <a:schemeClr val="tx1">
                    <a:tint val="75000"/>
                  </a:schemeClr>
                </a:solidFill>
              </a:defRPr>
            </a:lvl3pPr>
            <a:lvl4pPr marL="1371158" indent="0">
              <a:buNone/>
              <a:defRPr sz="1600">
                <a:solidFill>
                  <a:schemeClr val="tx1">
                    <a:tint val="75000"/>
                  </a:schemeClr>
                </a:solidFill>
              </a:defRPr>
            </a:lvl4pPr>
            <a:lvl5pPr marL="1828210" indent="0">
              <a:buNone/>
              <a:defRPr sz="1600">
                <a:solidFill>
                  <a:schemeClr val="tx1">
                    <a:tint val="75000"/>
                  </a:schemeClr>
                </a:solidFill>
              </a:defRPr>
            </a:lvl5pPr>
            <a:lvl6pPr marL="2285270" indent="0">
              <a:buNone/>
              <a:defRPr sz="1600">
                <a:solidFill>
                  <a:schemeClr val="tx1">
                    <a:tint val="75000"/>
                  </a:schemeClr>
                </a:solidFill>
              </a:defRPr>
            </a:lvl6pPr>
            <a:lvl7pPr marL="2742314" indent="0">
              <a:buNone/>
              <a:defRPr sz="1600">
                <a:solidFill>
                  <a:schemeClr val="tx1">
                    <a:tint val="75000"/>
                  </a:schemeClr>
                </a:solidFill>
              </a:defRPr>
            </a:lvl7pPr>
            <a:lvl8pPr marL="3199360" indent="0">
              <a:buNone/>
              <a:defRPr sz="1600">
                <a:solidFill>
                  <a:schemeClr val="tx1">
                    <a:tint val="75000"/>
                  </a:schemeClr>
                </a:solidFill>
              </a:defRPr>
            </a:lvl8pPr>
            <a:lvl9pPr marL="3656407"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81181824"/>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95"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4/29/2016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61548920"/>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883" y="1681163"/>
            <a:ext cx="5157787" cy="823912"/>
          </a:xfrm>
        </p:spPr>
        <p:txBody>
          <a:bodyPr anchor="b"/>
          <a:lstStyle>
            <a:lvl1pPr marL="0" indent="0">
              <a:buNone/>
              <a:defRPr sz="2400" b="1"/>
            </a:lvl1pPr>
            <a:lvl2pPr marL="457047" indent="0">
              <a:buNone/>
              <a:defRPr sz="2000" b="1"/>
            </a:lvl2pPr>
            <a:lvl3pPr marL="914105" indent="0">
              <a:buNone/>
              <a:defRPr sz="1900" b="1"/>
            </a:lvl3pPr>
            <a:lvl4pPr marL="1371158" indent="0">
              <a:buNone/>
              <a:defRPr sz="1600" b="1"/>
            </a:lvl4pPr>
            <a:lvl5pPr marL="1828210" indent="0">
              <a:buNone/>
              <a:defRPr sz="1600" b="1"/>
            </a:lvl5pPr>
            <a:lvl6pPr marL="2285270" indent="0">
              <a:buNone/>
              <a:defRPr sz="1600" b="1"/>
            </a:lvl6pPr>
            <a:lvl7pPr marL="2742314" indent="0">
              <a:buNone/>
              <a:defRPr sz="1600" b="1"/>
            </a:lvl7pPr>
            <a:lvl8pPr marL="3199360" indent="0">
              <a:buNone/>
              <a:defRPr sz="1600" b="1"/>
            </a:lvl8pPr>
            <a:lvl9pPr marL="365640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83"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047" indent="0">
              <a:buNone/>
              <a:defRPr sz="2000" b="1"/>
            </a:lvl2pPr>
            <a:lvl3pPr marL="914105" indent="0">
              <a:buNone/>
              <a:defRPr sz="1900" b="1"/>
            </a:lvl3pPr>
            <a:lvl4pPr marL="1371158" indent="0">
              <a:buNone/>
              <a:defRPr sz="1600" b="1"/>
            </a:lvl4pPr>
            <a:lvl5pPr marL="1828210" indent="0">
              <a:buNone/>
              <a:defRPr sz="1600" b="1"/>
            </a:lvl5pPr>
            <a:lvl6pPr marL="2285270" indent="0">
              <a:buNone/>
              <a:defRPr sz="1600" b="1"/>
            </a:lvl6pPr>
            <a:lvl7pPr marL="2742314" indent="0">
              <a:buNone/>
              <a:defRPr sz="1600" b="1"/>
            </a:lvl7pPr>
            <a:lvl8pPr marL="3199360" indent="0">
              <a:buNone/>
              <a:defRPr sz="1600" b="1"/>
            </a:lvl8pPr>
            <a:lvl9pPr marL="365640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6BD8FD8-A34D-43B1-A759-8AA482760513}" type="datetimeFigureOut">
              <a:rPr lang="en-US" smtClean="0">
                <a:solidFill>
                  <a:prstClr val="black">
                    <a:tint val="75000"/>
                  </a:prstClr>
                </a:solidFill>
              </a:rPr>
              <a:pPr/>
              <a:t>4/29/2016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947277"/>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6BD8FD8-A34D-43B1-A759-8AA482760513}" type="datetimeFigureOut">
              <a:rPr lang="en-US" smtClean="0">
                <a:solidFill>
                  <a:prstClr val="black">
                    <a:tint val="75000"/>
                  </a:prstClr>
                </a:solidFill>
              </a:rPr>
              <a:pPr/>
              <a:t>4/29/2016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05746692"/>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BD8FD8-A34D-43B1-A759-8AA482760513}" type="datetimeFigureOut">
              <a:rPr lang="en-US" smtClean="0">
                <a:solidFill>
                  <a:prstClr val="black">
                    <a:tint val="75000"/>
                  </a:prstClr>
                </a:solidFill>
              </a:rPr>
              <a:pPr/>
              <a:t>4/29/2016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37579591"/>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6"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54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886" y="2057403"/>
            <a:ext cx="3932237" cy="3811588"/>
          </a:xfrm>
        </p:spPr>
        <p:txBody>
          <a:bodyPr/>
          <a:lstStyle>
            <a:lvl1pPr marL="0" indent="0">
              <a:buNone/>
              <a:defRPr sz="1600"/>
            </a:lvl1pPr>
            <a:lvl2pPr marL="457047" indent="0">
              <a:buNone/>
              <a:defRPr sz="1500"/>
            </a:lvl2pPr>
            <a:lvl3pPr marL="914105" indent="0">
              <a:buNone/>
              <a:defRPr sz="1200"/>
            </a:lvl3pPr>
            <a:lvl4pPr marL="1371158" indent="0">
              <a:buNone/>
              <a:defRPr sz="1100"/>
            </a:lvl4pPr>
            <a:lvl5pPr marL="1828210" indent="0">
              <a:buNone/>
              <a:defRPr sz="1100"/>
            </a:lvl5pPr>
            <a:lvl6pPr marL="2285270" indent="0">
              <a:buNone/>
              <a:defRPr sz="1100"/>
            </a:lvl6pPr>
            <a:lvl7pPr marL="2742314" indent="0">
              <a:buNone/>
              <a:defRPr sz="1100"/>
            </a:lvl7pPr>
            <a:lvl8pPr marL="3199360" indent="0">
              <a:buNone/>
              <a:defRPr sz="1100"/>
            </a:lvl8pPr>
            <a:lvl9pPr marL="3656407"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4/29/2016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1658880"/>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6"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544"/>
            <a:ext cx="6172200" cy="4873625"/>
          </a:xfrm>
        </p:spPr>
        <p:txBody>
          <a:bodyPr/>
          <a:lstStyle>
            <a:lvl1pPr marL="0" indent="0">
              <a:buNone/>
              <a:defRPr sz="3200"/>
            </a:lvl1pPr>
            <a:lvl2pPr marL="457047" indent="0">
              <a:buNone/>
              <a:defRPr sz="2800"/>
            </a:lvl2pPr>
            <a:lvl3pPr marL="914105" indent="0">
              <a:buNone/>
              <a:defRPr sz="2400"/>
            </a:lvl3pPr>
            <a:lvl4pPr marL="1371158" indent="0">
              <a:buNone/>
              <a:defRPr sz="2000"/>
            </a:lvl4pPr>
            <a:lvl5pPr marL="1828210" indent="0">
              <a:buNone/>
              <a:defRPr sz="2000"/>
            </a:lvl5pPr>
            <a:lvl6pPr marL="2285270" indent="0">
              <a:buNone/>
              <a:defRPr sz="2000"/>
            </a:lvl6pPr>
            <a:lvl7pPr marL="2742314" indent="0">
              <a:buNone/>
              <a:defRPr sz="2000"/>
            </a:lvl7pPr>
            <a:lvl8pPr marL="3199360" indent="0">
              <a:buNone/>
              <a:defRPr sz="2000"/>
            </a:lvl8pPr>
            <a:lvl9pPr marL="3656407" indent="0">
              <a:buNone/>
              <a:defRPr sz="2000"/>
            </a:lvl9pPr>
          </a:lstStyle>
          <a:p>
            <a:endParaRPr lang="en-US" dirty="0"/>
          </a:p>
        </p:txBody>
      </p:sp>
      <p:sp>
        <p:nvSpPr>
          <p:cNvPr id="4" name="Text Placeholder 3"/>
          <p:cNvSpPr>
            <a:spLocks noGrp="1"/>
          </p:cNvSpPr>
          <p:nvPr>
            <p:ph type="body" sz="half" idx="2"/>
          </p:nvPr>
        </p:nvSpPr>
        <p:spPr>
          <a:xfrm>
            <a:off x="839886" y="2057403"/>
            <a:ext cx="3932237" cy="3811588"/>
          </a:xfrm>
        </p:spPr>
        <p:txBody>
          <a:bodyPr/>
          <a:lstStyle>
            <a:lvl1pPr marL="0" indent="0">
              <a:buNone/>
              <a:defRPr sz="1600"/>
            </a:lvl1pPr>
            <a:lvl2pPr marL="457047" indent="0">
              <a:buNone/>
              <a:defRPr sz="1500"/>
            </a:lvl2pPr>
            <a:lvl3pPr marL="914105" indent="0">
              <a:buNone/>
              <a:defRPr sz="1200"/>
            </a:lvl3pPr>
            <a:lvl4pPr marL="1371158" indent="0">
              <a:buNone/>
              <a:defRPr sz="1100"/>
            </a:lvl4pPr>
            <a:lvl5pPr marL="1828210" indent="0">
              <a:buNone/>
              <a:defRPr sz="1100"/>
            </a:lvl5pPr>
            <a:lvl6pPr marL="2285270" indent="0">
              <a:buNone/>
              <a:defRPr sz="1100"/>
            </a:lvl6pPr>
            <a:lvl7pPr marL="2742314" indent="0">
              <a:buNone/>
              <a:defRPr sz="1100"/>
            </a:lvl7pPr>
            <a:lvl8pPr marL="3199360" indent="0">
              <a:buNone/>
              <a:defRPr sz="1100"/>
            </a:lvl8pPr>
            <a:lvl9pPr marL="3656407"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4/29/2016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54869674"/>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63480452"/>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242"/>
            <a:ext cx="2628900"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242"/>
            <a:ext cx="7734300"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22787966"/>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95"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95" y="3602135"/>
            <a:ext cx="9144000" cy="1655763"/>
          </a:xfrm>
        </p:spPr>
        <p:txBody>
          <a:bodyPr/>
          <a:lstStyle>
            <a:lvl1pPr marL="0" indent="0" algn="ctr">
              <a:buNone/>
              <a:defRPr sz="2400"/>
            </a:lvl1pPr>
            <a:lvl2pPr marL="457047" indent="0" algn="ctr">
              <a:buNone/>
              <a:defRPr sz="2000"/>
            </a:lvl2pPr>
            <a:lvl3pPr marL="914105" indent="0" algn="ctr">
              <a:buNone/>
              <a:defRPr sz="1900"/>
            </a:lvl3pPr>
            <a:lvl4pPr marL="1371158" indent="0" algn="ctr">
              <a:buNone/>
              <a:defRPr sz="1600"/>
            </a:lvl4pPr>
            <a:lvl5pPr marL="1828210" indent="0" algn="ctr">
              <a:buNone/>
              <a:defRPr sz="1600"/>
            </a:lvl5pPr>
            <a:lvl6pPr marL="2285270" indent="0" algn="ctr">
              <a:buNone/>
              <a:defRPr sz="1600"/>
            </a:lvl6pPr>
            <a:lvl7pPr marL="2742314" indent="0" algn="ctr">
              <a:buNone/>
              <a:defRPr sz="1600"/>
            </a:lvl7pPr>
            <a:lvl8pPr marL="3199360" indent="0" algn="ctr">
              <a:buNone/>
              <a:defRPr sz="1600"/>
            </a:lvl8pPr>
            <a:lvl9pPr marL="3656407"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541849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940"/>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49" y="4590039"/>
            <a:ext cx="10515600" cy="1500187"/>
          </a:xfrm>
        </p:spPr>
        <p:txBody>
          <a:bodyPr/>
          <a:lstStyle>
            <a:lvl1pPr marL="0" indent="0">
              <a:buNone/>
              <a:defRPr sz="2400">
                <a:solidFill>
                  <a:schemeClr val="tx1">
                    <a:tint val="75000"/>
                  </a:schemeClr>
                </a:solidFill>
              </a:defRPr>
            </a:lvl1pPr>
            <a:lvl2pPr marL="456963" indent="0">
              <a:buNone/>
              <a:defRPr sz="2000">
                <a:solidFill>
                  <a:schemeClr val="tx1">
                    <a:tint val="75000"/>
                  </a:schemeClr>
                </a:solidFill>
              </a:defRPr>
            </a:lvl2pPr>
            <a:lvl3pPr marL="913946" indent="0">
              <a:buNone/>
              <a:defRPr sz="1900">
                <a:solidFill>
                  <a:schemeClr val="tx1">
                    <a:tint val="75000"/>
                  </a:schemeClr>
                </a:solidFill>
              </a:defRPr>
            </a:lvl3pPr>
            <a:lvl4pPr marL="1370920" indent="0">
              <a:buNone/>
              <a:defRPr sz="1600">
                <a:solidFill>
                  <a:schemeClr val="tx1">
                    <a:tint val="75000"/>
                  </a:schemeClr>
                </a:solidFill>
              </a:defRPr>
            </a:lvl4pPr>
            <a:lvl5pPr marL="1827893" indent="0">
              <a:buNone/>
              <a:defRPr sz="1600">
                <a:solidFill>
                  <a:schemeClr val="tx1">
                    <a:tint val="75000"/>
                  </a:schemeClr>
                </a:solidFill>
              </a:defRPr>
            </a:lvl5pPr>
            <a:lvl6pPr marL="2284878" indent="0">
              <a:buNone/>
              <a:defRPr sz="1600">
                <a:solidFill>
                  <a:schemeClr val="tx1">
                    <a:tint val="75000"/>
                  </a:schemeClr>
                </a:solidFill>
              </a:defRPr>
            </a:lvl6pPr>
            <a:lvl7pPr marL="2741838" indent="0">
              <a:buNone/>
              <a:defRPr sz="1600">
                <a:solidFill>
                  <a:schemeClr val="tx1">
                    <a:tint val="75000"/>
                  </a:schemeClr>
                </a:solidFill>
              </a:defRPr>
            </a:lvl7pPr>
            <a:lvl8pPr marL="3198800" indent="0">
              <a:buNone/>
              <a:defRPr sz="1600">
                <a:solidFill>
                  <a:schemeClr val="tx1">
                    <a:tint val="75000"/>
                  </a:schemeClr>
                </a:solidFill>
              </a:defRPr>
            </a:lvl8pPr>
            <a:lvl9pPr marL="3655763"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61562411"/>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defTabSz="914105"/>
            <a:endParaRPr lang="en-US" dirty="0">
              <a:solidFill>
                <a:prstClr val="white"/>
              </a:solidFill>
            </a:endParaRPr>
          </a:p>
        </p:txBody>
      </p:sp>
    </p:spTree>
    <p:extLst>
      <p:ext uri="{BB962C8B-B14F-4D97-AF65-F5344CB8AC3E}">
        <p14:creationId xmlns:p14="http://schemas.microsoft.com/office/powerpoint/2010/main" val="1294577721"/>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p:cNvSpPr/>
          <p:nvPr userDrawn="1"/>
        </p:nvSpPr>
        <p:spPr>
          <a:xfrm flipH="1">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defTabSz="914105"/>
            <a:endParaRPr lang="en-US" dirty="0">
              <a:solidFill>
                <a:prstClr val="white"/>
              </a:solidFill>
            </a:endParaRPr>
          </a:p>
        </p:txBody>
      </p:sp>
    </p:spTree>
    <p:extLst>
      <p:ext uri="{BB962C8B-B14F-4D97-AF65-F5344CB8AC3E}">
        <p14:creationId xmlns:p14="http://schemas.microsoft.com/office/powerpoint/2010/main" val="826891575"/>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accent2">
                  <a:lumMod val="50000"/>
                </a:schemeClr>
              </a:gs>
              <a:gs pos="41000">
                <a:schemeClr val="accent2">
                  <a:lumMod val="50000"/>
                  <a:alpha val="75000"/>
                </a:schemeClr>
              </a:gs>
              <a:gs pos="73000">
                <a:schemeClr val="accent2">
                  <a:lumMod val="50000"/>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defTabSz="914105"/>
            <a:endParaRPr lang="en-US" dirty="0">
              <a:solidFill>
                <a:prstClr val="white"/>
              </a:solidFill>
            </a:endParaRPr>
          </a:p>
        </p:txBody>
      </p:sp>
    </p:spTree>
    <p:extLst>
      <p:ext uri="{BB962C8B-B14F-4D97-AF65-F5344CB8AC3E}">
        <p14:creationId xmlns:p14="http://schemas.microsoft.com/office/powerpoint/2010/main" val="533309552"/>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8242858"/>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856"/>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49" y="4589655"/>
            <a:ext cx="10515600" cy="1500187"/>
          </a:xfrm>
        </p:spPr>
        <p:txBody>
          <a:bodyPr/>
          <a:lstStyle>
            <a:lvl1pPr marL="0" indent="0">
              <a:buNone/>
              <a:defRPr sz="2400">
                <a:solidFill>
                  <a:schemeClr val="tx1">
                    <a:tint val="75000"/>
                  </a:schemeClr>
                </a:solidFill>
              </a:defRPr>
            </a:lvl1pPr>
            <a:lvl2pPr marL="457047" indent="0">
              <a:buNone/>
              <a:defRPr sz="2000">
                <a:solidFill>
                  <a:schemeClr val="tx1">
                    <a:tint val="75000"/>
                  </a:schemeClr>
                </a:solidFill>
              </a:defRPr>
            </a:lvl2pPr>
            <a:lvl3pPr marL="914105" indent="0">
              <a:buNone/>
              <a:defRPr sz="1900">
                <a:solidFill>
                  <a:schemeClr val="tx1">
                    <a:tint val="75000"/>
                  </a:schemeClr>
                </a:solidFill>
              </a:defRPr>
            </a:lvl3pPr>
            <a:lvl4pPr marL="1371158" indent="0">
              <a:buNone/>
              <a:defRPr sz="1600">
                <a:solidFill>
                  <a:schemeClr val="tx1">
                    <a:tint val="75000"/>
                  </a:schemeClr>
                </a:solidFill>
              </a:defRPr>
            </a:lvl4pPr>
            <a:lvl5pPr marL="1828210" indent="0">
              <a:buNone/>
              <a:defRPr sz="1600">
                <a:solidFill>
                  <a:schemeClr val="tx1">
                    <a:tint val="75000"/>
                  </a:schemeClr>
                </a:solidFill>
              </a:defRPr>
            </a:lvl5pPr>
            <a:lvl6pPr marL="2285270" indent="0">
              <a:buNone/>
              <a:defRPr sz="1600">
                <a:solidFill>
                  <a:schemeClr val="tx1">
                    <a:tint val="75000"/>
                  </a:schemeClr>
                </a:solidFill>
              </a:defRPr>
            </a:lvl6pPr>
            <a:lvl7pPr marL="2742314" indent="0">
              <a:buNone/>
              <a:defRPr sz="1600">
                <a:solidFill>
                  <a:schemeClr val="tx1">
                    <a:tint val="75000"/>
                  </a:schemeClr>
                </a:solidFill>
              </a:defRPr>
            </a:lvl7pPr>
            <a:lvl8pPr marL="3199360" indent="0">
              <a:buNone/>
              <a:defRPr sz="1600">
                <a:solidFill>
                  <a:schemeClr val="tx1">
                    <a:tint val="75000"/>
                  </a:schemeClr>
                </a:solidFill>
              </a:defRPr>
            </a:lvl8pPr>
            <a:lvl9pPr marL="3656407"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07706325"/>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95"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4/29/2016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18658005"/>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883" y="1681163"/>
            <a:ext cx="5157787" cy="823912"/>
          </a:xfrm>
        </p:spPr>
        <p:txBody>
          <a:bodyPr anchor="b"/>
          <a:lstStyle>
            <a:lvl1pPr marL="0" indent="0">
              <a:buNone/>
              <a:defRPr sz="2400" b="1"/>
            </a:lvl1pPr>
            <a:lvl2pPr marL="457047" indent="0">
              <a:buNone/>
              <a:defRPr sz="2000" b="1"/>
            </a:lvl2pPr>
            <a:lvl3pPr marL="914105" indent="0">
              <a:buNone/>
              <a:defRPr sz="1900" b="1"/>
            </a:lvl3pPr>
            <a:lvl4pPr marL="1371158" indent="0">
              <a:buNone/>
              <a:defRPr sz="1600" b="1"/>
            </a:lvl4pPr>
            <a:lvl5pPr marL="1828210" indent="0">
              <a:buNone/>
              <a:defRPr sz="1600" b="1"/>
            </a:lvl5pPr>
            <a:lvl6pPr marL="2285270" indent="0">
              <a:buNone/>
              <a:defRPr sz="1600" b="1"/>
            </a:lvl6pPr>
            <a:lvl7pPr marL="2742314" indent="0">
              <a:buNone/>
              <a:defRPr sz="1600" b="1"/>
            </a:lvl7pPr>
            <a:lvl8pPr marL="3199360" indent="0">
              <a:buNone/>
              <a:defRPr sz="1600" b="1"/>
            </a:lvl8pPr>
            <a:lvl9pPr marL="365640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83"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047" indent="0">
              <a:buNone/>
              <a:defRPr sz="2000" b="1"/>
            </a:lvl2pPr>
            <a:lvl3pPr marL="914105" indent="0">
              <a:buNone/>
              <a:defRPr sz="1900" b="1"/>
            </a:lvl3pPr>
            <a:lvl4pPr marL="1371158" indent="0">
              <a:buNone/>
              <a:defRPr sz="1600" b="1"/>
            </a:lvl4pPr>
            <a:lvl5pPr marL="1828210" indent="0">
              <a:buNone/>
              <a:defRPr sz="1600" b="1"/>
            </a:lvl5pPr>
            <a:lvl6pPr marL="2285270" indent="0">
              <a:buNone/>
              <a:defRPr sz="1600" b="1"/>
            </a:lvl6pPr>
            <a:lvl7pPr marL="2742314" indent="0">
              <a:buNone/>
              <a:defRPr sz="1600" b="1"/>
            </a:lvl7pPr>
            <a:lvl8pPr marL="3199360" indent="0">
              <a:buNone/>
              <a:defRPr sz="1600" b="1"/>
            </a:lvl8pPr>
            <a:lvl9pPr marL="365640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6BD8FD8-A34D-43B1-A759-8AA482760513}" type="datetimeFigureOut">
              <a:rPr lang="en-US" smtClean="0">
                <a:solidFill>
                  <a:prstClr val="black">
                    <a:tint val="75000"/>
                  </a:prstClr>
                </a:solidFill>
              </a:rPr>
              <a:pPr/>
              <a:t>4/29/2016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38270268"/>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6BD8FD8-A34D-43B1-A759-8AA482760513}" type="datetimeFigureOut">
              <a:rPr lang="en-US" smtClean="0">
                <a:solidFill>
                  <a:prstClr val="black">
                    <a:tint val="75000"/>
                  </a:prstClr>
                </a:solidFill>
              </a:rPr>
              <a:pPr/>
              <a:t>4/29/2016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87231416"/>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BD8FD8-A34D-43B1-A759-8AA482760513}" type="datetimeFigureOut">
              <a:rPr lang="en-US" smtClean="0">
                <a:solidFill>
                  <a:prstClr val="black">
                    <a:tint val="75000"/>
                  </a:prstClr>
                </a:solidFill>
              </a:rPr>
              <a:pPr/>
              <a:t>4/29/2016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84920038"/>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6"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54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886" y="2057403"/>
            <a:ext cx="3932237" cy="3811588"/>
          </a:xfrm>
        </p:spPr>
        <p:txBody>
          <a:bodyPr/>
          <a:lstStyle>
            <a:lvl1pPr marL="0" indent="0">
              <a:buNone/>
              <a:defRPr sz="1600"/>
            </a:lvl1pPr>
            <a:lvl2pPr marL="457047" indent="0">
              <a:buNone/>
              <a:defRPr sz="1500"/>
            </a:lvl2pPr>
            <a:lvl3pPr marL="914105" indent="0">
              <a:buNone/>
              <a:defRPr sz="1200"/>
            </a:lvl3pPr>
            <a:lvl4pPr marL="1371158" indent="0">
              <a:buNone/>
              <a:defRPr sz="1100"/>
            </a:lvl4pPr>
            <a:lvl5pPr marL="1828210" indent="0">
              <a:buNone/>
              <a:defRPr sz="1100"/>
            </a:lvl5pPr>
            <a:lvl6pPr marL="2285270" indent="0">
              <a:buNone/>
              <a:defRPr sz="1100"/>
            </a:lvl6pPr>
            <a:lvl7pPr marL="2742314" indent="0">
              <a:buNone/>
              <a:defRPr sz="1100"/>
            </a:lvl7pPr>
            <a:lvl8pPr marL="3199360" indent="0">
              <a:buNone/>
              <a:defRPr sz="1100"/>
            </a:lvl8pPr>
            <a:lvl9pPr marL="3656407"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4/29/2016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883508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321"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4017441"/>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6"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544"/>
            <a:ext cx="6172200" cy="4873625"/>
          </a:xfrm>
        </p:spPr>
        <p:txBody>
          <a:bodyPr/>
          <a:lstStyle>
            <a:lvl1pPr marL="0" indent="0">
              <a:buNone/>
              <a:defRPr sz="3200"/>
            </a:lvl1pPr>
            <a:lvl2pPr marL="457047" indent="0">
              <a:buNone/>
              <a:defRPr sz="2800"/>
            </a:lvl2pPr>
            <a:lvl3pPr marL="914105" indent="0">
              <a:buNone/>
              <a:defRPr sz="2400"/>
            </a:lvl3pPr>
            <a:lvl4pPr marL="1371158" indent="0">
              <a:buNone/>
              <a:defRPr sz="2000"/>
            </a:lvl4pPr>
            <a:lvl5pPr marL="1828210" indent="0">
              <a:buNone/>
              <a:defRPr sz="2000"/>
            </a:lvl5pPr>
            <a:lvl6pPr marL="2285270" indent="0">
              <a:buNone/>
              <a:defRPr sz="2000"/>
            </a:lvl6pPr>
            <a:lvl7pPr marL="2742314" indent="0">
              <a:buNone/>
              <a:defRPr sz="2000"/>
            </a:lvl7pPr>
            <a:lvl8pPr marL="3199360" indent="0">
              <a:buNone/>
              <a:defRPr sz="2000"/>
            </a:lvl8pPr>
            <a:lvl9pPr marL="3656407" indent="0">
              <a:buNone/>
              <a:defRPr sz="2000"/>
            </a:lvl9pPr>
          </a:lstStyle>
          <a:p>
            <a:endParaRPr lang="en-US" dirty="0"/>
          </a:p>
        </p:txBody>
      </p:sp>
      <p:sp>
        <p:nvSpPr>
          <p:cNvPr id="4" name="Text Placeholder 3"/>
          <p:cNvSpPr>
            <a:spLocks noGrp="1"/>
          </p:cNvSpPr>
          <p:nvPr>
            <p:ph type="body" sz="half" idx="2"/>
          </p:nvPr>
        </p:nvSpPr>
        <p:spPr>
          <a:xfrm>
            <a:off x="839886" y="2057403"/>
            <a:ext cx="3932237" cy="3811588"/>
          </a:xfrm>
        </p:spPr>
        <p:txBody>
          <a:bodyPr/>
          <a:lstStyle>
            <a:lvl1pPr marL="0" indent="0">
              <a:buNone/>
              <a:defRPr sz="1600"/>
            </a:lvl1pPr>
            <a:lvl2pPr marL="457047" indent="0">
              <a:buNone/>
              <a:defRPr sz="1500"/>
            </a:lvl2pPr>
            <a:lvl3pPr marL="914105" indent="0">
              <a:buNone/>
              <a:defRPr sz="1200"/>
            </a:lvl3pPr>
            <a:lvl4pPr marL="1371158" indent="0">
              <a:buNone/>
              <a:defRPr sz="1100"/>
            </a:lvl4pPr>
            <a:lvl5pPr marL="1828210" indent="0">
              <a:buNone/>
              <a:defRPr sz="1100"/>
            </a:lvl5pPr>
            <a:lvl6pPr marL="2285270" indent="0">
              <a:buNone/>
              <a:defRPr sz="1100"/>
            </a:lvl6pPr>
            <a:lvl7pPr marL="2742314" indent="0">
              <a:buNone/>
              <a:defRPr sz="1100"/>
            </a:lvl7pPr>
            <a:lvl8pPr marL="3199360" indent="0">
              <a:buNone/>
              <a:defRPr sz="1100"/>
            </a:lvl8pPr>
            <a:lvl9pPr marL="3656407"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4/29/2016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10291285"/>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93904681"/>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242"/>
            <a:ext cx="2628900"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242"/>
            <a:ext cx="7734300"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65646444"/>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177"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177"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47455226"/>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03893421"/>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53"/>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81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87349087"/>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321"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61393503"/>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965"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965"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53014528"/>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23032064"/>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392170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998" y="1681163"/>
            <a:ext cx="5157787" cy="823912"/>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99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7C13A08-8A04-4CF9-9370-C7D73858924D}" type="datetimeFigureOut">
              <a:rPr lang="en-US" smtClean="0"/>
              <a:t>4/29/2016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8504FCD-AA76-409F-84F8-B13164B4A2D0}" type="slidenum">
              <a:rPr lang="en-US" smtClean="0"/>
              <a:t>‹#›</a:t>
            </a:fld>
            <a:endParaRPr lang="en-US" dirty="0"/>
          </a:p>
        </p:txBody>
      </p:sp>
    </p:spTree>
    <p:extLst>
      <p:ext uri="{BB962C8B-B14F-4D97-AF65-F5344CB8AC3E}">
        <p14:creationId xmlns:p14="http://schemas.microsoft.com/office/powerpoint/2010/main" val="8409732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998" y="1681163"/>
            <a:ext cx="5157787" cy="823912"/>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99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02470683"/>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65"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4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965"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64133282"/>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65"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4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965"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32235337"/>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78958619"/>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16973945"/>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597" y="2131280"/>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7" y="3886200"/>
            <a:ext cx="8534401" cy="1752600"/>
          </a:xfrm>
        </p:spPr>
        <p:txBody>
          <a:bodyPr/>
          <a:lstStyle>
            <a:lvl1pPr marL="0" indent="0" algn="ctr">
              <a:buNone/>
              <a:defRPr/>
            </a:lvl1pPr>
            <a:lvl2pPr marL="456963" indent="0" algn="ctr">
              <a:buNone/>
              <a:defRPr/>
            </a:lvl2pPr>
            <a:lvl3pPr marL="913946" indent="0" algn="ctr">
              <a:buNone/>
              <a:defRPr/>
            </a:lvl3pPr>
            <a:lvl4pPr marL="1370920" indent="0" algn="ctr">
              <a:buNone/>
              <a:defRPr/>
            </a:lvl4pPr>
            <a:lvl5pPr marL="1827893" indent="0" algn="ctr">
              <a:buNone/>
              <a:defRPr/>
            </a:lvl5pPr>
            <a:lvl6pPr marL="2284878" indent="0" algn="ctr">
              <a:buNone/>
              <a:defRPr/>
            </a:lvl6pPr>
            <a:lvl7pPr marL="2741838" indent="0" algn="ctr">
              <a:buNone/>
              <a:defRPr/>
            </a:lvl7pPr>
            <a:lvl8pPr marL="3198800" indent="0" algn="ctr">
              <a:buNone/>
              <a:defRPr/>
            </a:lvl8pPr>
            <a:lvl9pPr marL="3655763"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dirty="0"/>
          </a:p>
        </p:txBody>
      </p:sp>
      <p:sp>
        <p:nvSpPr>
          <p:cNvPr id="6" name="Rectangle 6"/>
          <p:cNvSpPr>
            <a:spLocks noGrp="1" noChangeArrowheads="1"/>
          </p:cNvSpPr>
          <p:nvPr>
            <p:ph type="sldNum" sz="quarter" idx="12"/>
          </p:nvPr>
        </p:nvSpPr>
        <p:spPr>
          <a:ln/>
        </p:spPr>
        <p:txBody>
          <a:bodyPr/>
          <a:lstStyle>
            <a:lvl1pPr>
              <a:defRPr/>
            </a:lvl1pPr>
          </a:lstStyle>
          <a:p>
            <a:pPr>
              <a:defRPr/>
            </a:pPr>
            <a:fld id="{9651D88D-A61F-455B-8E2F-121667ECCEB2}" type="slidenum">
              <a:rPr lang="en-US"/>
              <a:pPr>
                <a:defRPr/>
              </a:pPr>
              <a:t>‹#›</a:t>
            </a:fld>
            <a:endParaRPr lang="en-US" dirty="0"/>
          </a:p>
        </p:txBody>
      </p:sp>
    </p:spTree>
    <p:extLst>
      <p:ext uri="{BB962C8B-B14F-4D97-AF65-F5344CB8AC3E}">
        <p14:creationId xmlns:p14="http://schemas.microsoft.com/office/powerpoint/2010/main" val="2635207940"/>
      </p:ext>
    </p:extLst>
  </p:cSld>
  <p:clrMapOvr>
    <a:masterClrMapping/>
  </p:clrMapOvr>
  <p:transition spd="slow"/>
</p:sldLayout>
</file>

<file path=ppt/slideLayouts/slideLayout5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dirty="0"/>
          </a:p>
        </p:txBody>
      </p:sp>
      <p:sp>
        <p:nvSpPr>
          <p:cNvPr id="6" name="Rectangle 6"/>
          <p:cNvSpPr>
            <a:spLocks noGrp="1" noChangeArrowheads="1"/>
          </p:cNvSpPr>
          <p:nvPr>
            <p:ph type="sldNum" sz="quarter" idx="12"/>
          </p:nvPr>
        </p:nvSpPr>
        <p:spPr>
          <a:ln/>
        </p:spPr>
        <p:txBody>
          <a:bodyPr/>
          <a:lstStyle>
            <a:lvl1pPr>
              <a:defRPr/>
            </a:lvl1pPr>
          </a:lstStyle>
          <a:p>
            <a:pPr>
              <a:defRPr/>
            </a:pPr>
            <a:fld id="{ACC92B29-C185-4C6A-BC23-CB4C0CADD8D7}" type="slidenum">
              <a:rPr lang="en-US"/>
              <a:pPr>
                <a:defRPr/>
              </a:pPr>
              <a:t>‹#›</a:t>
            </a:fld>
            <a:endParaRPr lang="en-US" dirty="0"/>
          </a:p>
        </p:txBody>
      </p:sp>
    </p:spTree>
    <p:extLst>
      <p:ext uri="{BB962C8B-B14F-4D97-AF65-F5344CB8AC3E}">
        <p14:creationId xmlns:p14="http://schemas.microsoft.com/office/powerpoint/2010/main" val="3166361154"/>
      </p:ext>
    </p:extLst>
  </p:cSld>
  <p:clrMapOvr>
    <a:masterClrMapping/>
  </p:clrMapOvr>
  <p:transition spd="slow"/>
</p:sldLayout>
</file>

<file path=ppt/slideLayouts/slideLayout5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715"/>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6963" indent="0">
              <a:buNone/>
              <a:defRPr sz="1900"/>
            </a:lvl2pPr>
            <a:lvl3pPr marL="913946" indent="0">
              <a:buNone/>
              <a:defRPr sz="1600"/>
            </a:lvl3pPr>
            <a:lvl4pPr marL="1370920" indent="0">
              <a:buNone/>
              <a:defRPr sz="1500"/>
            </a:lvl4pPr>
            <a:lvl5pPr marL="1827893" indent="0">
              <a:buNone/>
              <a:defRPr sz="1500"/>
            </a:lvl5pPr>
            <a:lvl6pPr marL="2284878" indent="0">
              <a:buNone/>
              <a:defRPr sz="1500"/>
            </a:lvl6pPr>
            <a:lvl7pPr marL="2741838" indent="0">
              <a:buNone/>
              <a:defRPr sz="1500"/>
            </a:lvl7pPr>
            <a:lvl8pPr marL="3198800" indent="0">
              <a:buNone/>
              <a:defRPr sz="1500"/>
            </a:lvl8pPr>
            <a:lvl9pPr marL="3655763" indent="0">
              <a:buNone/>
              <a:defRPr sz="15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dirty="0"/>
          </a:p>
        </p:txBody>
      </p:sp>
      <p:sp>
        <p:nvSpPr>
          <p:cNvPr id="6" name="Rectangle 6"/>
          <p:cNvSpPr>
            <a:spLocks noGrp="1" noChangeArrowheads="1"/>
          </p:cNvSpPr>
          <p:nvPr>
            <p:ph type="sldNum" sz="quarter" idx="12"/>
          </p:nvPr>
        </p:nvSpPr>
        <p:spPr>
          <a:ln/>
        </p:spPr>
        <p:txBody>
          <a:bodyPr/>
          <a:lstStyle>
            <a:lvl1pPr>
              <a:defRPr/>
            </a:lvl1pPr>
          </a:lstStyle>
          <a:p>
            <a:pPr>
              <a:defRPr/>
            </a:pPr>
            <a:fld id="{ADBE745D-4436-47B0-8B63-0B103E3C739D}" type="slidenum">
              <a:rPr lang="en-US"/>
              <a:pPr>
                <a:defRPr/>
              </a:pPr>
              <a:t>‹#›</a:t>
            </a:fld>
            <a:endParaRPr lang="en-US" dirty="0"/>
          </a:p>
        </p:txBody>
      </p:sp>
    </p:spTree>
    <p:extLst>
      <p:ext uri="{BB962C8B-B14F-4D97-AF65-F5344CB8AC3E}">
        <p14:creationId xmlns:p14="http://schemas.microsoft.com/office/powerpoint/2010/main" val="26068245"/>
      </p:ext>
    </p:extLst>
  </p:cSld>
  <p:clrMapOvr>
    <a:masterClrMapping/>
  </p:clrMapOvr>
  <p:transition spd="slow"/>
</p:sldLayout>
</file>

<file path=ppt/slideLayouts/slideLayout5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597" y="1981200"/>
            <a:ext cx="5080000" cy="4114800"/>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s-ES_tradnl"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s-ES_tradnl" dirty="0"/>
          </a:p>
        </p:txBody>
      </p:sp>
      <p:sp>
        <p:nvSpPr>
          <p:cNvPr id="7" name="Rectangle 6"/>
          <p:cNvSpPr>
            <a:spLocks noGrp="1" noChangeArrowheads="1"/>
          </p:cNvSpPr>
          <p:nvPr>
            <p:ph type="sldNum" sz="quarter" idx="12"/>
          </p:nvPr>
        </p:nvSpPr>
        <p:spPr>
          <a:ln/>
        </p:spPr>
        <p:txBody>
          <a:bodyPr/>
          <a:lstStyle>
            <a:lvl1pPr>
              <a:defRPr/>
            </a:lvl1pPr>
          </a:lstStyle>
          <a:p>
            <a:pPr>
              <a:defRPr/>
            </a:pPr>
            <a:fld id="{990C0B73-53C8-4A56-BE23-545EEB936DB8}" type="slidenum">
              <a:rPr lang="en-US"/>
              <a:pPr>
                <a:defRPr/>
              </a:pPr>
              <a:t>‹#›</a:t>
            </a:fld>
            <a:endParaRPr lang="en-US" dirty="0"/>
          </a:p>
        </p:txBody>
      </p:sp>
    </p:spTree>
    <p:extLst>
      <p:ext uri="{BB962C8B-B14F-4D97-AF65-F5344CB8AC3E}">
        <p14:creationId xmlns:p14="http://schemas.microsoft.com/office/powerpoint/2010/main" val="4189817859"/>
      </p:ext>
    </p:extLst>
  </p:cSld>
  <p:clrMapOvr>
    <a:masterClrMapping/>
  </p:clrMapOvr>
  <p:transition spd="slow"/>
</p:sldLayout>
</file>

<file path=ppt/slideLayouts/slideLayout5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801" y="274639"/>
            <a:ext cx="10972801"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797" y="1535117"/>
            <a:ext cx="5386917" cy="639763"/>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797"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666" y="1535117"/>
            <a:ext cx="5389033" cy="639763"/>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666"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s-ES_tradnl"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s-ES_tradnl" dirty="0"/>
          </a:p>
        </p:txBody>
      </p:sp>
      <p:sp>
        <p:nvSpPr>
          <p:cNvPr id="9" name="Rectangle 6"/>
          <p:cNvSpPr>
            <a:spLocks noGrp="1" noChangeArrowheads="1"/>
          </p:cNvSpPr>
          <p:nvPr>
            <p:ph type="sldNum" sz="quarter" idx="12"/>
          </p:nvPr>
        </p:nvSpPr>
        <p:spPr>
          <a:ln/>
        </p:spPr>
        <p:txBody>
          <a:bodyPr/>
          <a:lstStyle>
            <a:lvl1pPr>
              <a:defRPr/>
            </a:lvl1pPr>
          </a:lstStyle>
          <a:p>
            <a:pPr>
              <a:defRPr/>
            </a:pPr>
            <a:fld id="{30D76171-7464-4857-93B5-F4AEE6386FB8}" type="slidenum">
              <a:rPr lang="en-US"/>
              <a:pPr>
                <a:defRPr/>
              </a:pPr>
              <a:t>‹#›</a:t>
            </a:fld>
            <a:endParaRPr lang="en-US" dirty="0"/>
          </a:p>
        </p:txBody>
      </p:sp>
    </p:spTree>
    <p:extLst>
      <p:ext uri="{BB962C8B-B14F-4D97-AF65-F5344CB8AC3E}">
        <p14:creationId xmlns:p14="http://schemas.microsoft.com/office/powerpoint/2010/main" val="1244543483"/>
      </p:ext>
    </p:extLst>
  </p:cSld>
  <p:clrMapOvr>
    <a:masterClrMapping/>
  </p:clrMapOvr>
  <p:transition spd="slow"/>
</p:sldLayout>
</file>

<file path=ppt/slideLayouts/slideLayout5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s-ES_tradnl"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s-ES_tradnl" dirty="0"/>
          </a:p>
        </p:txBody>
      </p:sp>
      <p:sp>
        <p:nvSpPr>
          <p:cNvPr id="5" name="Rectangle 6"/>
          <p:cNvSpPr>
            <a:spLocks noGrp="1" noChangeArrowheads="1"/>
          </p:cNvSpPr>
          <p:nvPr>
            <p:ph type="sldNum" sz="quarter" idx="12"/>
          </p:nvPr>
        </p:nvSpPr>
        <p:spPr>
          <a:ln/>
        </p:spPr>
        <p:txBody>
          <a:bodyPr/>
          <a:lstStyle>
            <a:lvl1pPr>
              <a:defRPr/>
            </a:lvl1pPr>
          </a:lstStyle>
          <a:p>
            <a:pPr>
              <a:defRPr/>
            </a:pPr>
            <a:fld id="{BAA47A78-899B-4FF0-B075-0122F92C7D5D}" type="slidenum">
              <a:rPr lang="en-US"/>
              <a:pPr>
                <a:defRPr/>
              </a:pPr>
              <a:t>‹#›</a:t>
            </a:fld>
            <a:endParaRPr lang="en-US" dirty="0"/>
          </a:p>
        </p:txBody>
      </p:sp>
    </p:spTree>
    <p:extLst>
      <p:ext uri="{BB962C8B-B14F-4D97-AF65-F5344CB8AC3E}">
        <p14:creationId xmlns:p14="http://schemas.microsoft.com/office/powerpoint/2010/main" val="1389873275"/>
      </p:ext>
    </p:extLst>
  </p:cSld>
  <p:clrMapOvr>
    <a:masterClrMapping/>
  </p:clrMapOvr>
  <p:transition spd="slow"/>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1310387"/>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_tradnl"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s-ES_tradnl" dirty="0"/>
          </a:p>
        </p:txBody>
      </p:sp>
      <p:sp>
        <p:nvSpPr>
          <p:cNvPr id="4" name="Rectangle 6"/>
          <p:cNvSpPr>
            <a:spLocks noGrp="1" noChangeArrowheads="1"/>
          </p:cNvSpPr>
          <p:nvPr>
            <p:ph type="sldNum" sz="quarter" idx="12"/>
          </p:nvPr>
        </p:nvSpPr>
        <p:spPr>
          <a:ln/>
        </p:spPr>
        <p:txBody>
          <a:bodyPr/>
          <a:lstStyle>
            <a:lvl1pPr>
              <a:defRPr/>
            </a:lvl1pPr>
          </a:lstStyle>
          <a:p>
            <a:pPr>
              <a:defRPr/>
            </a:pPr>
            <a:fld id="{93351994-359B-4F42-B70F-EFD1062BB087}" type="slidenum">
              <a:rPr lang="en-US"/>
              <a:pPr>
                <a:defRPr/>
              </a:pPr>
              <a:t>‹#›</a:t>
            </a:fld>
            <a:endParaRPr lang="en-US" dirty="0"/>
          </a:p>
        </p:txBody>
      </p:sp>
    </p:spTree>
    <p:extLst>
      <p:ext uri="{BB962C8B-B14F-4D97-AF65-F5344CB8AC3E}">
        <p14:creationId xmlns:p14="http://schemas.microsoft.com/office/powerpoint/2010/main" val="675219523"/>
      </p:ext>
    </p:extLst>
  </p:cSld>
  <p:clrMapOvr>
    <a:masterClrMapping/>
  </p:clrMapOvr>
  <p:transition spd="slow"/>
</p:sldLayout>
</file>

<file path=ppt/slideLayouts/slideLayout5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349"/>
            <a:ext cx="4011084"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426"/>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7" y="1435104"/>
            <a:ext cx="4011084" cy="4691063"/>
          </a:xfrm>
        </p:spPr>
        <p:txBody>
          <a:bodyPr/>
          <a:lstStyle>
            <a:lvl1pPr marL="0" indent="0">
              <a:buNone/>
              <a:defRPr sz="1500"/>
            </a:lvl1pPr>
            <a:lvl2pPr marL="456963" indent="0">
              <a:buNone/>
              <a:defRPr sz="1200"/>
            </a:lvl2pPr>
            <a:lvl3pPr marL="913946" indent="0">
              <a:buNone/>
              <a:defRPr sz="1100"/>
            </a:lvl3pPr>
            <a:lvl4pPr marL="1370920" indent="0">
              <a:buNone/>
              <a:defRPr sz="900"/>
            </a:lvl4pPr>
            <a:lvl5pPr marL="1827893" indent="0">
              <a:buNone/>
              <a:defRPr sz="900"/>
            </a:lvl5pPr>
            <a:lvl6pPr marL="2284878" indent="0">
              <a:buNone/>
              <a:defRPr sz="900"/>
            </a:lvl6pPr>
            <a:lvl7pPr marL="2741838" indent="0">
              <a:buNone/>
              <a:defRPr sz="900"/>
            </a:lvl7pPr>
            <a:lvl8pPr marL="3198800" indent="0">
              <a:buNone/>
              <a:defRPr sz="900"/>
            </a:lvl8pPr>
            <a:lvl9pPr marL="365576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s-ES_tradnl"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s-ES_tradnl" dirty="0"/>
          </a:p>
        </p:txBody>
      </p:sp>
      <p:sp>
        <p:nvSpPr>
          <p:cNvPr id="7" name="Rectangle 6"/>
          <p:cNvSpPr>
            <a:spLocks noGrp="1" noChangeArrowheads="1"/>
          </p:cNvSpPr>
          <p:nvPr>
            <p:ph type="sldNum" sz="quarter" idx="12"/>
          </p:nvPr>
        </p:nvSpPr>
        <p:spPr>
          <a:ln/>
        </p:spPr>
        <p:txBody>
          <a:bodyPr/>
          <a:lstStyle>
            <a:lvl1pPr>
              <a:defRPr/>
            </a:lvl1pPr>
          </a:lstStyle>
          <a:p>
            <a:pPr>
              <a:defRPr/>
            </a:pPr>
            <a:fld id="{2507675B-0A9A-417D-9E0E-FF51CA350A8B}" type="slidenum">
              <a:rPr lang="en-US"/>
              <a:pPr>
                <a:defRPr/>
              </a:pPr>
              <a:t>‹#›</a:t>
            </a:fld>
            <a:endParaRPr lang="en-US" dirty="0"/>
          </a:p>
        </p:txBody>
      </p:sp>
    </p:spTree>
    <p:extLst>
      <p:ext uri="{BB962C8B-B14F-4D97-AF65-F5344CB8AC3E}">
        <p14:creationId xmlns:p14="http://schemas.microsoft.com/office/powerpoint/2010/main" val="3774721144"/>
      </p:ext>
    </p:extLst>
  </p:cSld>
  <p:clrMapOvr>
    <a:masterClrMapping/>
  </p:clrMapOvr>
  <p:transition spd="slow"/>
</p:sldLayout>
</file>

<file path=ppt/slideLayouts/slideLayout5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913" y="4801355"/>
            <a:ext cx="73152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913" y="612775"/>
            <a:ext cx="7315200" cy="4114800"/>
          </a:xfrm>
        </p:spPr>
        <p:txBody>
          <a:bodyPr/>
          <a:lstStyle>
            <a:lvl1pPr marL="0" indent="0">
              <a:buNone/>
              <a:defRPr sz="3200"/>
            </a:lvl1pPr>
            <a:lvl2pPr marL="456963" indent="0">
              <a:buNone/>
              <a:defRPr sz="2800"/>
            </a:lvl2pPr>
            <a:lvl3pPr marL="913946" indent="0">
              <a:buNone/>
              <a:defRPr sz="2400"/>
            </a:lvl3pPr>
            <a:lvl4pPr marL="1370920" indent="0">
              <a:buNone/>
              <a:defRPr sz="2000"/>
            </a:lvl4pPr>
            <a:lvl5pPr marL="1827893" indent="0">
              <a:buNone/>
              <a:defRPr sz="2000"/>
            </a:lvl5pPr>
            <a:lvl6pPr marL="2284878" indent="0">
              <a:buNone/>
              <a:defRPr sz="2000"/>
            </a:lvl6pPr>
            <a:lvl7pPr marL="2741838" indent="0">
              <a:buNone/>
              <a:defRPr sz="2000"/>
            </a:lvl7pPr>
            <a:lvl8pPr marL="3198800" indent="0">
              <a:buNone/>
              <a:defRPr sz="2000"/>
            </a:lvl8pPr>
            <a:lvl9pPr marL="3655763" indent="0">
              <a:buNone/>
              <a:defRPr sz="2000"/>
            </a:lvl9pPr>
          </a:lstStyle>
          <a:p>
            <a:pPr lvl="0"/>
            <a:endParaRPr lang="en-US" noProof="0" dirty="0" smtClean="0"/>
          </a:p>
        </p:txBody>
      </p:sp>
      <p:sp>
        <p:nvSpPr>
          <p:cNvPr id="4" name="Text Placeholder 3"/>
          <p:cNvSpPr>
            <a:spLocks noGrp="1"/>
          </p:cNvSpPr>
          <p:nvPr>
            <p:ph type="body" sz="half" idx="2"/>
          </p:nvPr>
        </p:nvSpPr>
        <p:spPr>
          <a:xfrm>
            <a:off x="2389913" y="5368133"/>
            <a:ext cx="7315200" cy="804863"/>
          </a:xfrm>
        </p:spPr>
        <p:txBody>
          <a:bodyPr/>
          <a:lstStyle>
            <a:lvl1pPr marL="0" indent="0">
              <a:buNone/>
              <a:defRPr sz="1500"/>
            </a:lvl1pPr>
            <a:lvl2pPr marL="456963" indent="0">
              <a:buNone/>
              <a:defRPr sz="1200"/>
            </a:lvl2pPr>
            <a:lvl3pPr marL="913946" indent="0">
              <a:buNone/>
              <a:defRPr sz="1100"/>
            </a:lvl3pPr>
            <a:lvl4pPr marL="1370920" indent="0">
              <a:buNone/>
              <a:defRPr sz="900"/>
            </a:lvl4pPr>
            <a:lvl5pPr marL="1827893" indent="0">
              <a:buNone/>
              <a:defRPr sz="900"/>
            </a:lvl5pPr>
            <a:lvl6pPr marL="2284878" indent="0">
              <a:buNone/>
              <a:defRPr sz="900"/>
            </a:lvl6pPr>
            <a:lvl7pPr marL="2741838" indent="0">
              <a:buNone/>
              <a:defRPr sz="900"/>
            </a:lvl7pPr>
            <a:lvl8pPr marL="3198800" indent="0">
              <a:buNone/>
              <a:defRPr sz="900"/>
            </a:lvl8pPr>
            <a:lvl9pPr marL="365576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s-ES_tradnl"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s-ES_tradnl" dirty="0"/>
          </a:p>
        </p:txBody>
      </p:sp>
      <p:sp>
        <p:nvSpPr>
          <p:cNvPr id="7" name="Rectangle 6"/>
          <p:cNvSpPr>
            <a:spLocks noGrp="1" noChangeArrowheads="1"/>
          </p:cNvSpPr>
          <p:nvPr>
            <p:ph type="sldNum" sz="quarter" idx="12"/>
          </p:nvPr>
        </p:nvSpPr>
        <p:spPr>
          <a:ln/>
        </p:spPr>
        <p:txBody>
          <a:bodyPr/>
          <a:lstStyle>
            <a:lvl1pPr>
              <a:defRPr/>
            </a:lvl1pPr>
          </a:lstStyle>
          <a:p>
            <a:pPr>
              <a:defRPr/>
            </a:pPr>
            <a:fld id="{8AE61276-8E63-4C04-ACFC-3661C58946C7}" type="slidenum">
              <a:rPr lang="en-US"/>
              <a:pPr>
                <a:defRPr/>
              </a:pPr>
              <a:t>‹#›</a:t>
            </a:fld>
            <a:endParaRPr lang="en-US" dirty="0"/>
          </a:p>
        </p:txBody>
      </p:sp>
    </p:spTree>
    <p:extLst>
      <p:ext uri="{BB962C8B-B14F-4D97-AF65-F5344CB8AC3E}">
        <p14:creationId xmlns:p14="http://schemas.microsoft.com/office/powerpoint/2010/main" val="4160604209"/>
      </p:ext>
    </p:extLst>
  </p:cSld>
  <p:clrMapOvr>
    <a:masterClrMapping/>
  </p:clrMapOvr>
  <p:transition spd="slow"/>
</p:sldLayout>
</file>

<file path=ppt/slideLayouts/slideLayout5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dirty="0"/>
          </a:p>
        </p:txBody>
      </p:sp>
      <p:sp>
        <p:nvSpPr>
          <p:cNvPr id="6" name="Rectangle 6"/>
          <p:cNvSpPr>
            <a:spLocks noGrp="1" noChangeArrowheads="1"/>
          </p:cNvSpPr>
          <p:nvPr>
            <p:ph type="sldNum" sz="quarter" idx="12"/>
          </p:nvPr>
        </p:nvSpPr>
        <p:spPr>
          <a:ln/>
        </p:spPr>
        <p:txBody>
          <a:bodyPr/>
          <a:lstStyle>
            <a:lvl1pPr>
              <a:defRPr/>
            </a:lvl1pPr>
          </a:lstStyle>
          <a:p>
            <a:pPr>
              <a:defRPr/>
            </a:pPr>
            <a:fld id="{6D45FD67-15E4-4609-B876-4F2773857596}" type="slidenum">
              <a:rPr lang="en-US"/>
              <a:pPr>
                <a:defRPr/>
              </a:pPr>
              <a:t>‹#›</a:t>
            </a:fld>
            <a:endParaRPr lang="en-US" dirty="0"/>
          </a:p>
        </p:txBody>
      </p:sp>
    </p:spTree>
    <p:extLst>
      <p:ext uri="{BB962C8B-B14F-4D97-AF65-F5344CB8AC3E}">
        <p14:creationId xmlns:p14="http://schemas.microsoft.com/office/powerpoint/2010/main" val="1730741562"/>
      </p:ext>
    </p:extLst>
  </p:cSld>
  <p:clrMapOvr>
    <a:masterClrMapping/>
  </p:clrMapOvr>
  <p:transition spd="slow"/>
</p:sldLayout>
</file>

<file path=ppt/slideLayouts/slideLayout5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997" y="0"/>
            <a:ext cx="25908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595" y="0"/>
            <a:ext cx="75692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dirty="0"/>
          </a:p>
        </p:txBody>
      </p:sp>
      <p:sp>
        <p:nvSpPr>
          <p:cNvPr id="6" name="Rectangle 6"/>
          <p:cNvSpPr>
            <a:spLocks noGrp="1" noChangeArrowheads="1"/>
          </p:cNvSpPr>
          <p:nvPr>
            <p:ph type="sldNum" sz="quarter" idx="12"/>
          </p:nvPr>
        </p:nvSpPr>
        <p:spPr>
          <a:ln/>
        </p:spPr>
        <p:txBody>
          <a:bodyPr/>
          <a:lstStyle>
            <a:lvl1pPr>
              <a:defRPr/>
            </a:lvl1pPr>
          </a:lstStyle>
          <a:p>
            <a:pPr>
              <a:defRPr/>
            </a:pPr>
            <a:fld id="{97F6FFFC-EFB9-44EF-AF18-F4C8CB8C8C0C}" type="slidenum">
              <a:rPr lang="en-US"/>
              <a:pPr>
                <a:defRPr/>
              </a:pPr>
              <a:t>‹#›</a:t>
            </a:fld>
            <a:endParaRPr lang="en-US" dirty="0"/>
          </a:p>
        </p:txBody>
      </p:sp>
    </p:spTree>
    <p:extLst>
      <p:ext uri="{BB962C8B-B14F-4D97-AF65-F5344CB8AC3E}">
        <p14:creationId xmlns:p14="http://schemas.microsoft.com/office/powerpoint/2010/main" val="2594428282"/>
      </p:ext>
    </p:extLst>
  </p:cSld>
  <p:clrMapOvr>
    <a:masterClrMapping/>
  </p:clrMapOvr>
  <p:transition spd="slow"/>
</p:sldLayout>
</file>

<file path=ppt/slideLayouts/slideLayout5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597" y="2131280"/>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7" y="3886200"/>
            <a:ext cx="8534401" cy="1752600"/>
          </a:xfrm>
        </p:spPr>
        <p:txBody>
          <a:bodyPr/>
          <a:lstStyle>
            <a:lvl1pPr marL="0" indent="0" algn="ctr">
              <a:buNone/>
              <a:defRPr/>
            </a:lvl1pPr>
            <a:lvl2pPr marL="456963" indent="0" algn="ctr">
              <a:buNone/>
              <a:defRPr/>
            </a:lvl2pPr>
            <a:lvl3pPr marL="913946" indent="0" algn="ctr">
              <a:buNone/>
              <a:defRPr/>
            </a:lvl3pPr>
            <a:lvl4pPr marL="1370920" indent="0" algn="ctr">
              <a:buNone/>
              <a:defRPr/>
            </a:lvl4pPr>
            <a:lvl5pPr marL="1827893" indent="0" algn="ctr">
              <a:buNone/>
              <a:defRPr/>
            </a:lvl5pPr>
            <a:lvl6pPr marL="2284878" indent="0" algn="ctr">
              <a:buNone/>
              <a:defRPr/>
            </a:lvl6pPr>
            <a:lvl7pPr marL="2741838" indent="0" algn="ctr">
              <a:buNone/>
              <a:defRPr/>
            </a:lvl7pPr>
            <a:lvl8pPr marL="3198800" indent="0" algn="ctr">
              <a:buNone/>
              <a:defRPr/>
            </a:lvl8pPr>
            <a:lvl9pPr marL="3655763"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dirty="0"/>
          </a:p>
        </p:txBody>
      </p:sp>
      <p:sp>
        <p:nvSpPr>
          <p:cNvPr id="6" name="Rectangle 6"/>
          <p:cNvSpPr>
            <a:spLocks noGrp="1" noChangeArrowheads="1"/>
          </p:cNvSpPr>
          <p:nvPr>
            <p:ph type="sldNum" sz="quarter" idx="12"/>
          </p:nvPr>
        </p:nvSpPr>
        <p:spPr>
          <a:ln/>
        </p:spPr>
        <p:txBody>
          <a:bodyPr/>
          <a:lstStyle>
            <a:lvl1pPr>
              <a:defRPr/>
            </a:lvl1pPr>
          </a:lstStyle>
          <a:p>
            <a:pPr>
              <a:defRPr/>
            </a:pPr>
            <a:fld id="{9651D88D-A61F-455B-8E2F-121667ECCEB2}" type="slidenum">
              <a:rPr lang="en-US"/>
              <a:pPr>
                <a:defRPr/>
              </a:pPr>
              <a:t>‹#›</a:t>
            </a:fld>
            <a:endParaRPr lang="en-US" dirty="0"/>
          </a:p>
        </p:txBody>
      </p:sp>
    </p:spTree>
    <p:extLst>
      <p:ext uri="{BB962C8B-B14F-4D97-AF65-F5344CB8AC3E}">
        <p14:creationId xmlns:p14="http://schemas.microsoft.com/office/powerpoint/2010/main" val="1085087182"/>
      </p:ext>
    </p:extLst>
  </p:cSld>
  <p:clrMapOvr>
    <a:masterClrMapping/>
  </p:clrMapOvr>
  <p:transition spd="slow"/>
</p:sldLayout>
</file>

<file path=ppt/slideLayouts/slideLayout5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dirty="0"/>
          </a:p>
        </p:txBody>
      </p:sp>
      <p:sp>
        <p:nvSpPr>
          <p:cNvPr id="6" name="Rectangle 6"/>
          <p:cNvSpPr>
            <a:spLocks noGrp="1" noChangeArrowheads="1"/>
          </p:cNvSpPr>
          <p:nvPr>
            <p:ph type="sldNum" sz="quarter" idx="12"/>
          </p:nvPr>
        </p:nvSpPr>
        <p:spPr>
          <a:ln/>
        </p:spPr>
        <p:txBody>
          <a:bodyPr/>
          <a:lstStyle>
            <a:lvl1pPr>
              <a:defRPr/>
            </a:lvl1pPr>
          </a:lstStyle>
          <a:p>
            <a:pPr>
              <a:defRPr/>
            </a:pPr>
            <a:fld id="{ACC92B29-C185-4C6A-BC23-CB4C0CADD8D7}" type="slidenum">
              <a:rPr lang="en-US"/>
              <a:pPr>
                <a:defRPr/>
              </a:pPr>
              <a:t>‹#›</a:t>
            </a:fld>
            <a:endParaRPr lang="en-US" dirty="0"/>
          </a:p>
        </p:txBody>
      </p:sp>
    </p:spTree>
    <p:extLst>
      <p:ext uri="{BB962C8B-B14F-4D97-AF65-F5344CB8AC3E}">
        <p14:creationId xmlns:p14="http://schemas.microsoft.com/office/powerpoint/2010/main" val="346476011"/>
      </p:ext>
    </p:extLst>
  </p:cSld>
  <p:clrMapOvr>
    <a:masterClrMapping/>
  </p:clrMapOvr>
  <p:transition spd="slow"/>
</p:sldLayout>
</file>

<file path=ppt/slideLayouts/slideLayout5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715"/>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6963" indent="0">
              <a:buNone/>
              <a:defRPr sz="1900"/>
            </a:lvl2pPr>
            <a:lvl3pPr marL="913946" indent="0">
              <a:buNone/>
              <a:defRPr sz="1600"/>
            </a:lvl3pPr>
            <a:lvl4pPr marL="1370920" indent="0">
              <a:buNone/>
              <a:defRPr sz="1500"/>
            </a:lvl4pPr>
            <a:lvl5pPr marL="1827893" indent="0">
              <a:buNone/>
              <a:defRPr sz="1500"/>
            </a:lvl5pPr>
            <a:lvl6pPr marL="2284878" indent="0">
              <a:buNone/>
              <a:defRPr sz="1500"/>
            </a:lvl6pPr>
            <a:lvl7pPr marL="2741838" indent="0">
              <a:buNone/>
              <a:defRPr sz="1500"/>
            </a:lvl7pPr>
            <a:lvl8pPr marL="3198800" indent="0">
              <a:buNone/>
              <a:defRPr sz="1500"/>
            </a:lvl8pPr>
            <a:lvl9pPr marL="3655763" indent="0">
              <a:buNone/>
              <a:defRPr sz="15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dirty="0"/>
          </a:p>
        </p:txBody>
      </p:sp>
      <p:sp>
        <p:nvSpPr>
          <p:cNvPr id="6" name="Rectangle 6"/>
          <p:cNvSpPr>
            <a:spLocks noGrp="1" noChangeArrowheads="1"/>
          </p:cNvSpPr>
          <p:nvPr>
            <p:ph type="sldNum" sz="quarter" idx="12"/>
          </p:nvPr>
        </p:nvSpPr>
        <p:spPr>
          <a:ln/>
        </p:spPr>
        <p:txBody>
          <a:bodyPr/>
          <a:lstStyle>
            <a:lvl1pPr>
              <a:defRPr/>
            </a:lvl1pPr>
          </a:lstStyle>
          <a:p>
            <a:pPr>
              <a:defRPr/>
            </a:pPr>
            <a:fld id="{ADBE745D-4436-47B0-8B63-0B103E3C739D}" type="slidenum">
              <a:rPr lang="en-US"/>
              <a:pPr>
                <a:defRPr/>
              </a:pPr>
              <a:t>‹#›</a:t>
            </a:fld>
            <a:endParaRPr lang="en-US" dirty="0"/>
          </a:p>
        </p:txBody>
      </p:sp>
    </p:spTree>
    <p:extLst>
      <p:ext uri="{BB962C8B-B14F-4D97-AF65-F5344CB8AC3E}">
        <p14:creationId xmlns:p14="http://schemas.microsoft.com/office/powerpoint/2010/main" val="15369934"/>
      </p:ext>
    </p:extLst>
  </p:cSld>
  <p:clrMapOvr>
    <a:masterClrMapping/>
  </p:clrMapOvr>
  <p:transition spd="slow"/>
</p:sldLayout>
</file>

<file path=ppt/slideLayouts/slideLayout5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597" y="1981200"/>
            <a:ext cx="5080000" cy="4114800"/>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s-ES_tradnl"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s-ES_tradnl" dirty="0"/>
          </a:p>
        </p:txBody>
      </p:sp>
      <p:sp>
        <p:nvSpPr>
          <p:cNvPr id="7" name="Rectangle 6"/>
          <p:cNvSpPr>
            <a:spLocks noGrp="1" noChangeArrowheads="1"/>
          </p:cNvSpPr>
          <p:nvPr>
            <p:ph type="sldNum" sz="quarter" idx="12"/>
          </p:nvPr>
        </p:nvSpPr>
        <p:spPr>
          <a:ln/>
        </p:spPr>
        <p:txBody>
          <a:bodyPr/>
          <a:lstStyle>
            <a:lvl1pPr>
              <a:defRPr/>
            </a:lvl1pPr>
          </a:lstStyle>
          <a:p>
            <a:pPr>
              <a:defRPr/>
            </a:pPr>
            <a:fld id="{990C0B73-53C8-4A56-BE23-545EEB936DB8}" type="slidenum">
              <a:rPr lang="en-US"/>
              <a:pPr>
                <a:defRPr/>
              </a:pPr>
              <a:t>‹#›</a:t>
            </a:fld>
            <a:endParaRPr lang="en-US" dirty="0"/>
          </a:p>
        </p:txBody>
      </p:sp>
    </p:spTree>
    <p:extLst>
      <p:ext uri="{BB962C8B-B14F-4D97-AF65-F5344CB8AC3E}">
        <p14:creationId xmlns:p14="http://schemas.microsoft.com/office/powerpoint/2010/main" val="417722586"/>
      </p:ext>
    </p:extLst>
  </p:cSld>
  <p:clrMapOvr>
    <a:masterClrMapping/>
  </p:clrMapOvr>
  <p:transition spd="slow"/>
</p:sldLayout>
</file>

<file path=ppt/slideLayouts/slideLayout5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801" y="274639"/>
            <a:ext cx="10972801"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797" y="1535117"/>
            <a:ext cx="5386917" cy="639763"/>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797"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666" y="1535117"/>
            <a:ext cx="5389033" cy="639763"/>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666"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s-ES_tradnl"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s-ES_tradnl" dirty="0"/>
          </a:p>
        </p:txBody>
      </p:sp>
      <p:sp>
        <p:nvSpPr>
          <p:cNvPr id="9" name="Rectangle 6"/>
          <p:cNvSpPr>
            <a:spLocks noGrp="1" noChangeArrowheads="1"/>
          </p:cNvSpPr>
          <p:nvPr>
            <p:ph type="sldNum" sz="quarter" idx="12"/>
          </p:nvPr>
        </p:nvSpPr>
        <p:spPr>
          <a:ln/>
        </p:spPr>
        <p:txBody>
          <a:bodyPr/>
          <a:lstStyle>
            <a:lvl1pPr>
              <a:defRPr/>
            </a:lvl1pPr>
          </a:lstStyle>
          <a:p>
            <a:pPr>
              <a:defRPr/>
            </a:pPr>
            <a:fld id="{30D76171-7464-4857-93B5-F4AEE6386FB8}" type="slidenum">
              <a:rPr lang="en-US"/>
              <a:pPr>
                <a:defRPr/>
              </a:pPr>
              <a:t>‹#›</a:t>
            </a:fld>
            <a:endParaRPr lang="en-US" dirty="0"/>
          </a:p>
        </p:txBody>
      </p:sp>
    </p:spTree>
    <p:extLst>
      <p:ext uri="{BB962C8B-B14F-4D97-AF65-F5344CB8AC3E}">
        <p14:creationId xmlns:p14="http://schemas.microsoft.com/office/powerpoint/2010/main" val="1671739841"/>
      </p:ext>
    </p:extLst>
  </p:cSld>
  <p:clrMapOvr>
    <a:masterClrMapping/>
  </p:clrMapOvr>
  <p:transition spd="slow"/>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50977850"/>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s-ES_tradnl"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s-ES_tradnl" dirty="0"/>
          </a:p>
        </p:txBody>
      </p:sp>
      <p:sp>
        <p:nvSpPr>
          <p:cNvPr id="5" name="Rectangle 6"/>
          <p:cNvSpPr>
            <a:spLocks noGrp="1" noChangeArrowheads="1"/>
          </p:cNvSpPr>
          <p:nvPr>
            <p:ph type="sldNum" sz="quarter" idx="12"/>
          </p:nvPr>
        </p:nvSpPr>
        <p:spPr>
          <a:ln/>
        </p:spPr>
        <p:txBody>
          <a:bodyPr/>
          <a:lstStyle>
            <a:lvl1pPr>
              <a:defRPr/>
            </a:lvl1pPr>
          </a:lstStyle>
          <a:p>
            <a:pPr>
              <a:defRPr/>
            </a:pPr>
            <a:fld id="{BAA47A78-899B-4FF0-B075-0122F92C7D5D}" type="slidenum">
              <a:rPr lang="en-US"/>
              <a:pPr>
                <a:defRPr/>
              </a:pPr>
              <a:t>‹#›</a:t>
            </a:fld>
            <a:endParaRPr lang="en-US" dirty="0"/>
          </a:p>
        </p:txBody>
      </p:sp>
    </p:spTree>
    <p:extLst>
      <p:ext uri="{BB962C8B-B14F-4D97-AF65-F5344CB8AC3E}">
        <p14:creationId xmlns:p14="http://schemas.microsoft.com/office/powerpoint/2010/main" val="2172062020"/>
      </p:ext>
    </p:extLst>
  </p:cSld>
  <p:clrMapOvr>
    <a:masterClrMapping/>
  </p:clrMapOvr>
  <p:transition spd="slow"/>
</p:sldLayout>
</file>

<file path=ppt/slideLayouts/slideLayout5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_tradnl"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s-ES_tradnl" dirty="0"/>
          </a:p>
        </p:txBody>
      </p:sp>
      <p:sp>
        <p:nvSpPr>
          <p:cNvPr id="4" name="Rectangle 6"/>
          <p:cNvSpPr>
            <a:spLocks noGrp="1" noChangeArrowheads="1"/>
          </p:cNvSpPr>
          <p:nvPr>
            <p:ph type="sldNum" sz="quarter" idx="12"/>
          </p:nvPr>
        </p:nvSpPr>
        <p:spPr>
          <a:ln/>
        </p:spPr>
        <p:txBody>
          <a:bodyPr/>
          <a:lstStyle>
            <a:lvl1pPr>
              <a:defRPr/>
            </a:lvl1pPr>
          </a:lstStyle>
          <a:p>
            <a:pPr>
              <a:defRPr/>
            </a:pPr>
            <a:fld id="{93351994-359B-4F42-B70F-EFD1062BB087}" type="slidenum">
              <a:rPr lang="en-US"/>
              <a:pPr>
                <a:defRPr/>
              </a:pPr>
              <a:t>‹#›</a:t>
            </a:fld>
            <a:endParaRPr lang="en-US" dirty="0"/>
          </a:p>
        </p:txBody>
      </p:sp>
    </p:spTree>
    <p:extLst>
      <p:ext uri="{BB962C8B-B14F-4D97-AF65-F5344CB8AC3E}">
        <p14:creationId xmlns:p14="http://schemas.microsoft.com/office/powerpoint/2010/main" val="802243147"/>
      </p:ext>
    </p:extLst>
  </p:cSld>
  <p:clrMapOvr>
    <a:masterClrMapping/>
  </p:clrMapOvr>
  <p:transition spd="slow"/>
</p:sldLayout>
</file>

<file path=ppt/slideLayouts/slideLayout5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349"/>
            <a:ext cx="4011084"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426"/>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7" y="1435104"/>
            <a:ext cx="4011084" cy="4691063"/>
          </a:xfrm>
        </p:spPr>
        <p:txBody>
          <a:bodyPr/>
          <a:lstStyle>
            <a:lvl1pPr marL="0" indent="0">
              <a:buNone/>
              <a:defRPr sz="1500"/>
            </a:lvl1pPr>
            <a:lvl2pPr marL="456963" indent="0">
              <a:buNone/>
              <a:defRPr sz="1200"/>
            </a:lvl2pPr>
            <a:lvl3pPr marL="913946" indent="0">
              <a:buNone/>
              <a:defRPr sz="1100"/>
            </a:lvl3pPr>
            <a:lvl4pPr marL="1370920" indent="0">
              <a:buNone/>
              <a:defRPr sz="900"/>
            </a:lvl4pPr>
            <a:lvl5pPr marL="1827893" indent="0">
              <a:buNone/>
              <a:defRPr sz="900"/>
            </a:lvl5pPr>
            <a:lvl6pPr marL="2284878" indent="0">
              <a:buNone/>
              <a:defRPr sz="900"/>
            </a:lvl6pPr>
            <a:lvl7pPr marL="2741838" indent="0">
              <a:buNone/>
              <a:defRPr sz="900"/>
            </a:lvl7pPr>
            <a:lvl8pPr marL="3198800" indent="0">
              <a:buNone/>
              <a:defRPr sz="900"/>
            </a:lvl8pPr>
            <a:lvl9pPr marL="365576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s-ES_tradnl"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s-ES_tradnl" dirty="0"/>
          </a:p>
        </p:txBody>
      </p:sp>
      <p:sp>
        <p:nvSpPr>
          <p:cNvPr id="7" name="Rectangle 6"/>
          <p:cNvSpPr>
            <a:spLocks noGrp="1" noChangeArrowheads="1"/>
          </p:cNvSpPr>
          <p:nvPr>
            <p:ph type="sldNum" sz="quarter" idx="12"/>
          </p:nvPr>
        </p:nvSpPr>
        <p:spPr>
          <a:ln/>
        </p:spPr>
        <p:txBody>
          <a:bodyPr/>
          <a:lstStyle>
            <a:lvl1pPr>
              <a:defRPr/>
            </a:lvl1pPr>
          </a:lstStyle>
          <a:p>
            <a:pPr>
              <a:defRPr/>
            </a:pPr>
            <a:fld id="{2507675B-0A9A-417D-9E0E-FF51CA350A8B}" type="slidenum">
              <a:rPr lang="en-US"/>
              <a:pPr>
                <a:defRPr/>
              </a:pPr>
              <a:t>‹#›</a:t>
            </a:fld>
            <a:endParaRPr lang="en-US" dirty="0"/>
          </a:p>
        </p:txBody>
      </p:sp>
    </p:spTree>
    <p:extLst>
      <p:ext uri="{BB962C8B-B14F-4D97-AF65-F5344CB8AC3E}">
        <p14:creationId xmlns:p14="http://schemas.microsoft.com/office/powerpoint/2010/main" val="4070203767"/>
      </p:ext>
    </p:extLst>
  </p:cSld>
  <p:clrMapOvr>
    <a:masterClrMapping/>
  </p:clrMapOvr>
  <p:transition spd="slow"/>
</p:sldLayout>
</file>

<file path=ppt/slideLayouts/slideLayout5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913" y="4801355"/>
            <a:ext cx="73152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913" y="612775"/>
            <a:ext cx="7315200" cy="4114800"/>
          </a:xfrm>
        </p:spPr>
        <p:txBody>
          <a:bodyPr/>
          <a:lstStyle>
            <a:lvl1pPr marL="0" indent="0">
              <a:buNone/>
              <a:defRPr sz="3200"/>
            </a:lvl1pPr>
            <a:lvl2pPr marL="456963" indent="0">
              <a:buNone/>
              <a:defRPr sz="2800"/>
            </a:lvl2pPr>
            <a:lvl3pPr marL="913946" indent="0">
              <a:buNone/>
              <a:defRPr sz="2400"/>
            </a:lvl3pPr>
            <a:lvl4pPr marL="1370920" indent="0">
              <a:buNone/>
              <a:defRPr sz="2000"/>
            </a:lvl4pPr>
            <a:lvl5pPr marL="1827893" indent="0">
              <a:buNone/>
              <a:defRPr sz="2000"/>
            </a:lvl5pPr>
            <a:lvl6pPr marL="2284878" indent="0">
              <a:buNone/>
              <a:defRPr sz="2000"/>
            </a:lvl6pPr>
            <a:lvl7pPr marL="2741838" indent="0">
              <a:buNone/>
              <a:defRPr sz="2000"/>
            </a:lvl7pPr>
            <a:lvl8pPr marL="3198800" indent="0">
              <a:buNone/>
              <a:defRPr sz="2000"/>
            </a:lvl8pPr>
            <a:lvl9pPr marL="3655763" indent="0">
              <a:buNone/>
              <a:defRPr sz="2000"/>
            </a:lvl9pPr>
          </a:lstStyle>
          <a:p>
            <a:pPr lvl="0"/>
            <a:endParaRPr lang="en-US" noProof="0" dirty="0" smtClean="0"/>
          </a:p>
        </p:txBody>
      </p:sp>
      <p:sp>
        <p:nvSpPr>
          <p:cNvPr id="4" name="Text Placeholder 3"/>
          <p:cNvSpPr>
            <a:spLocks noGrp="1"/>
          </p:cNvSpPr>
          <p:nvPr>
            <p:ph type="body" sz="half" idx="2"/>
          </p:nvPr>
        </p:nvSpPr>
        <p:spPr>
          <a:xfrm>
            <a:off x="2389913" y="5368133"/>
            <a:ext cx="7315200" cy="804863"/>
          </a:xfrm>
        </p:spPr>
        <p:txBody>
          <a:bodyPr/>
          <a:lstStyle>
            <a:lvl1pPr marL="0" indent="0">
              <a:buNone/>
              <a:defRPr sz="1500"/>
            </a:lvl1pPr>
            <a:lvl2pPr marL="456963" indent="0">
              <a:buNone/>
              <a:defRPr sz="1200"/>
            </a:lvl2pPr>
            <a:lvl3pPr marL="913946" indent="0">
              <a:buNone/>
              <a:defRPr sz="1100"/>
            </a:lvl3pPr>
            <a:lvl4pPr marL="1370920" indent="0">
              <a:buNone/>
              <a:defRPr sz="900"/>
            </a:lvl4pPr>
            <a:lvl5pPr marL="1827893" indent="0">
              <a:buNone/>
              <a:defRPr sz="900"/>
            </a:lvl5pPr>
            <a:lvl6pPr marL="2284878" indent="0">
              <a:buNone/>
              <a:defRPr sz="900"/>
            </a:lvl6pPr>
            <a:lvl7pPr marL="2741838" indent="0">
              <a:buNone/>
              <a:defRPr sz="900"/>
            </a:lvl7pPr>
            <a:lvl8pPr marL="3198800" indent="0">
              <a:buNone/>
              <a:defRPr sz="900"/>
            </a:lvl8pPr>
            <a:lvl9pPr marL="365576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s-ES_tradnl"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s-ES_tradnl" dirty="0"/>
          </a:p>
        </p:txBody>
      </p:sp>
      <p:sp>
        <p:nvSpPr>
          <p:cNvPr id="7" name="Rectangle 6"/>
          <p:cNvSpPr>
            <a:spLocks noGrp="1" noChangeArrowheads="1"/>
          </p:cNvSpPr>
          <p:nvPr>
            <p:ph type="sldNum" sz="quarter" idx="12"/>
          </p:nvPr>
        </p:nvSpPr>
        <p:spPr>
          <a:ln/>
        </p:spPr>
        <p:txBody>
          <a:bodyPr/>
          <a:lstStyle>
            <a:lvl1pPr>
              <a:defRPr/>
            </a:lvl1pPr>
          </a:lstStyle>
          <a:p>
            <a:pPr>
              <a:defRPr/>
            </a:pPr>
            <a:fld id="{8AE61276-8E63-4C04-ACFC-3661C58946C7}" type="slidenum">
              <a:rPr lang="en-US"/>
              <a:pPr>
                <a:defRPr/>
              </a:pPr>
              <a:t>‹#›</a:t>
            </a:fld>
            <a:endParaRPr lang="en-US" dirty="0"/>
          </a:p>
        </p:txBody>
      </p:sp>
    </p:spTree>
    <p:extLst>
      <p:ext uri="{BB962C8B-B14F-4D97-AF65-F5344CB8AC3E}">
        <p14:creationId xmlns:p14="http://schemas.microsoft.com/office/powerpoint/2010/main" val="4002815772"/>
      </p:ext>
    </p:extLst>
  </p:cSld>
  <p:clrMapOvr>
    <a:masterClrMapping/>
  </p:clrMapOvr>
  <p:transition spd="slow"/>
</p:sldLayout>
</file>

<file path=ppt/slideLayouts/slideLayout5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dirty="0"/>
          </a:p>
        </p:txBody>
      </p:sp>
      <p:sp>
        <p:nvSpPr>
          <p:cNvPr id="6" name="Rectangle 6"/>
          <p:cNvSpPr>
            <a:spLocks noGrp="1" noChangeArrowheads="1"/>
          </p:cNvSpPr>
          <p:nvPr>
            <p:ph type="sldNum" sz="quarter" idx="12"/>
          </p:nvPr>
        </p:nvSpPr>
        <p:spPr>
          <a:ln/>
        </p:spPr>
        <p:txBody>
          <a:bodyPr/>
          <a:lstStyle>
            <a:lvl1pPr>
              <a:defRPr/>
            </a:lvl1pPr>
          </a:lstStyle>
          <a:p>
            <a:pPr>
              <a:defRPr/>
            </a:pPr>
            <a:fld id="{6D45FD67-15E4-4609-B876-4F2773857596}" type="slidenum">
              <a:rPr lang="en-US"/>
              <a:pPr>
                <a:defRPr/>
              </a:pPr>
              <a:t>‹#›</a:t>
            </a:fld>
            <a:endParaRPr lang="en-US" dirty="0"/>
          </a:p>
        </p:txBody>
      </p:sp>
    </p:spTree>
    <p:extLst>
      <p:ext uri="{BB962C8B-B14F-4D97-AF65-F5344CB8AC3E}">
        <p14:creationId xmlns:p14="http://schemas.microsoft.com/office/powerpoint/2010/main" val="3477022740"/>
      </p:ext>
    </p:extLst>
  </p:cSld>
  <p:clrMapOvr>
    <a:masterClrMapping/>
  </p:clrMapOvr>
  <p:transition spd="slow"/>
</p:sldLayout>
</file>

<file path=ppt/slideLayouts/slideLayout5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997" y="0"/>
            <a:ext cx="25908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595" y="0"/>
            <a:ext cx="75692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dirty="0"/>
          </a:p>
        </p:txBody>
      </p:sp>
      <p:sp>
        <p:nvSpPr>
          <p:cNvPr id="6" name="Rectangle 6"/>
          <p:cNvSpPr>
            <a:spLocks noGrp="1" noChangeArrowheads="1"/>
          </p:cNvSpPr>
          <p:nvPr>
            <p:ph type="sldNum" sz="quarter" idx="12"/>
          </p:nvPr>
        </p:nvSpPr>
        <p:spPr>
          <a:ln/>
        </p:spPr>
        <p:txBody>
          <a:bodyPr/>
          <a:lstStyle>
            <a:lvl1pPr>
              <a:defRPr/>
            </a:lvl1pPr>
          </a:lstStyle>
          <a:p>
            <a:pPr>
              <a:defRPr/>
            </a:pPr>
            <a:fld id="{97F6FFFC-EFB9-44EF-AF18-F4C8CB8C8C0C}" type="slidenum">
              <a:rPr lang="en-US"/>
              <a:pPr>
                <a:defRPr/>
              </a:pPr>
              <a:t>‹#›</a:t>
            </a:fld>
            <a:endParaRPr lang="en-US" dirty="0"/>
          </a:p>
        </p:txBody>
      </p:sp>
    </p:spTree>
    <p:extLst>
      <p:ext uri="{BB962C8B-B14F-4D97-AF65-F5344CB8AC3E}">
        <p14:creationId xmlns:p14="http://schemas.microsoft.com/office/powerpoint/2010/main" val="981475564"/>
      </p:ext>
    </p:extLst>
  </p:cSld>
  <p:clrMapOvr>
    <a:masterClrMapping/>
  </p:clrMapOvr>
  <p:transition spd="slow"/>
</p:sldLayout>
</file>

<file path=ppt/slideLayouts/slideLayout5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12"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12"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3591307"/>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9573321"/>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5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9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9764937"/>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12"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32780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97"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6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997" y="2057403"/>
            <a:ext cx="3932237" cy="3811588"/>
          </a:xfrm>
        </p:spPr>
        <p:txBody>
          <a:bodyPr/>
          <a:lstStyle>
            <a:lvl1pPr marL="0" indent="0">
              <a:buNone/>
              <a:defRPr sz="1600"/>
            </a:lvl1pPr>
            <a:lvl2pPr marL="456963" indent="0">
              <a:buNone/>
              <a:defRPr sz="1500"/>
            </a:lvl2pPr>
            <a:lvl3pPr marL="913946" indent="0">
              <a:buNone/>
              <a:defRPr sz="1200"/>
            </a:lvl3pPr>
            <a:lvl4pPr marL="1370920" indent="0">
              <a:buNone/>
              <a:defRPr sz="1100"/>
            </a:lvl4pPr>
            <a:lvl5pPr marL="1827893" indent="0">
              <a:buNone/>
              <a:defRPr sz="1100"/>
            </a:lvl5pPr>
            <a:lvl6pPr marL="2284878" indent="0">
              <a:buNone/>
              <a:defRPr sz="1100"/>
            </a:lvl6pPr>
            <a:lvl7pPr marL="2741838" indent="0">
              <a:buNone/>
              <a:defRPr sz="1100"/>
            </a:lvl7pPr>
            <a:lvl8pPr marL="3198800" indent="0">
              <a:buNone/>
              <a:defRPr sz="1100"/>
            </a:lvl8pPr>
            <a:lvl9pPr marL="3655763"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39934291"/>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801"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01"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8270344"/>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5617084"/>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1343972"/>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0"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4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8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0080827"/>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0"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4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8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684816"/>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0494378"/>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3164182"/>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177"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177"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7046536"/>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0277029"/>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57"/>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821"/>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33905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97"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628"/>
            <a:ext cx="6172200" cy="4873625"/>
          </a:xfrm>
        </p:spPr>
        <p:txBody>
          <a:bodyPr/>
          <a:lstStyle>
            <a:lvl1pPr marL="0" indent="0">
              <a:buNone/>
              <a:defRPr sz="3200"/>
            </a:lvl1pPr>
            <a:lvl2pPr marL="456963" indent="0">
              <a:buNone/>
              <a:defRPr sz="2800"/>
            </a:lvl2pPr>
            <a:lvl3pPr marL="913946" indent="0">
              <a:buNone/>
              <a:defRPr sz="2400"/>
            </a:lvl3pPr>
            <a:lvl4pPr marL="1370920" indent="0">
              <a:buNone/>
              <a:defRPr sz="2000"/>
            </a:lvl4pPr>
            <a:lvl5pPr marL="1827893" indent="0">
              <a:buNone/>
              <a:defRPr sz="2000"/>
            </a:lvl5pPr>
            <a:lvl6pPr marL="2284878" indent="0">
              <a:buNone/>
              <a:defRPr sz="2000"/>
            </a:lvl6pPr>
            <a:lvl7pPr marL="2741838" indent="0">
              <a:buNone/>
              <a:defRPr sz="2000"/>
            </a:lvl7pPr>
            <a:lvl8pPr marL="3198800" indent="0">
              <a:buNone/>
              <a:defRPr sz="2000"/>
            </a:lvl8pPr>
            <a:lvl9pPr marL="3655763" indent="0">
              <a:buNone/>
              <a:defRPr sz="2000"/>
            </a:lvl9pPr>
          </a:lstStyle>
          <a:p>
            <a:endParaRPr lang="en-US" dirty="0"/>
          </a:p>
        </p:txBody>
      </p:sp>
      <p:sp>
        <p:nvSpPr>
          <p:cNvPr id="4" name="Text Placeholder 3"/>
          <p:cNvSpPr>
            <a:spLocks noGrp="1"/>
          </p:cNvSpPr>
          <p:nvPr>
            <p:ph type="body" sz="half" idx="2"/>
          </p:nvPr>
        </p:nvSpPr>
        <p:spPr>
          <a:xfrm>
            <a:off x="839997" y="2057403"/>
            <a:ext cx="3932237" cy="3811588"/>
          </a:xfrm>
        </p:spPr>
        <p:txBody>
          <a:bodyPr/>
          <a:lstStyle>
            <a:lvl1pPr marL="0" indent="0">
              <a:buNone/>
              <a:defRPr sz="1600"/>
            </a:lvl1pPr>
            <a:lvl2pPr marL="456963" indent="0">
              <a:buNone/>
              <a:defRPr sz="1500"/>
            </a:lvl2pPr>
            <a:lvl3pPr marL="913946" indent="0">
              <a:buNone/>
              <a:defRPr sz="1200"/>
            </a:lvl3pPr>
            <a:lvl4pPr marL="1370920" indent="0">
              <a:buNone/>
              <a:defRPr sz="1100"/>
            </a:lvl4pPr>
            <a:lvl5pPr marL="1827893" indent="0">
              <a:buNone/>
              <a:defRPr sz="1100"/>
            </a:lvl5pPr>
            <a:lvl6pPr marL="2284878" indent="0">
              <a:buNone/>
              <a:defRPr sz="1100"/>
            </a:lvl6pPr>
            <a:lvl7pPr marL="2741838" indent="0">
              <a:buNone/>
              <a:defRPr sz="1100"/>
            </a:lvl7pPr>
            <a:lvl8pPr marL="3198800" indent="0">
              <a:buNone/>
              <a:defRPr sz="1100"/>
            </a:lvl8pPr>
            <a:lvl9pPr marL="3655763"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80418184"/>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321"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4737687"/>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965"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965"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251771"/>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9775441"/>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1319928"/>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67"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4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967"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1045487"/>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67"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4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967"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7837672"/>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2021270"/>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9556104"/>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75"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75" y="3602204"/>
            <a:ext cx="9144000" cy="1655763"/>
          </a:xfrm>
        </p:spPr>
        <p:txBody>
          <a:bodyPr/>
          <a:lstStyle>
            <a:lvl1pPr marL="0" indent="0" algn="ctr">
              <a:buNone/>
              <a:defRPr sz="2400"/>
            </a:lvl1pPr>
            <a:lvl2pPr marL="456963" indent="0" algn="ctr">
              <a:buNone/>
              <a:defRPr sz="2000"/>
            </a:lvl2pPr>
            <a:lvl3pPr marL="913946" indent="0" algn="ctr">
              <a:buNone/>
              <a:defRPr sz="1900"/>
            </a:lvl3pPr>
            <a:lvl4pPr marL="1370920" indent="0" algn="ctr">
              <a:buNone/>
              <a:defRPr sz="1600"/>
            </a:lvl4pPr>
            <a:lvl5pPr marL="1827893" indent="0" algn="ctr">
              <a:buNone/>
              <a:defRPr sz="1600"/>
            </a:lvl5pPr>
            <a:lvl6pPr marL="2284878" indent="0" algn="ctr">
              <a:buNone/>
              <a:defRPr sz="1600"/>
            </a:lvl6pPr>
            <a:lvl7pPr marL="2741838" indent="0" algn="ctr">
              <a:buNone/>
              <a:defRPr sz="1600"/>
            </a:lvl7pPr>
            <a:lvl8pPr marL="3198800" indent="0" algn="ctr">
              <a:buNone/>
              <a:defRPr sz="1600"/>
            </a:lvl8pPr>
            <a:lvl9pPr marL="3655763"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8527301"/>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80858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77626961"/>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940"/>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49" y="4589771"/>
            <a:ext cx="10515600" cy="1500187"/>
          </a:xfrm>
        </p:spPr>
        <p:txBody>
          <a:bodyPr/>
          <a:lstStyle>
            <a:lvl1pPr marL="0" indent="0">
              <a:buNone/>
              <a:defRPr sz="2400">
                <a:solidFill>
                  <a:schemeClr val="tx1">
                    <a:tint val="75000"/>
                  </a:schemeClr>
                </a:solidFill>
              </a:defRPr>
            </a:lvl1pPr>
            <a:lvl2pPr marL="456963" indent="0">
              <a:buNone/>
              <a:defRPr sz="2000">
                <a:solidFill>
                  <a:schemeClr val="tx1">
                    <a:tint val="75000"/>
                  </a:schemeClr>
                </a:solidFill>
              </a:defRPr>
            </a:lvl2pPr>
            <a:lvl3pPr marL="913946" indent="0">
              <a:buNone/>
              <a:defRPr sz="1900">
                <a:solidFill>
                  <a:schemeClr val="tx1">
                    <a:tint val="75000"/>
                  </a:schemeClr>
                </a:solidFill>
              </a:defRPr>
            </a:lvl3pPr>
            <a:lvl4pPr marL="1370920" indent="0">
              <a:buNone/>
              <a:defRPr sz="1600">
                <a:solidFill>
                  <a:schemeClr val="tx1">
                    <a:tint val="75000"/>
                  </a:schemeClr>
                </a:solidFill>
              </a:defRPr>
            </a:lvl4pPr>
            <a:lvl5pPr marL="1827893" indent="0">
              <a:buNone/>
              <a:defRPr sz="1600">
                <a:solidFill>
                  <a:schemeClr val="tx1">
                    <a:tint val="75000"/>
                  </a:schemeClr>
                </a:solidFill>
              </a:defRPr>
            </a:lvl5pPr>
            <a:lvl6pPr marL="2284878" indent="0">
              <a:buNone/>
              <a:defRPr sz="1600">
                <a:solidFill>
                  <a:schemeClr val="tx1">
                    <a:tint val="75000"/>
                  </a:schemeClr>
                </a:solidFill>
              </a:defRPr>
            </a:lvl6pPr>
            <a:lvl7pPr marL="2741838" indent="0">
              <a:buNone/>
              <a:defRPr sz="1600">
                <a:solidFill>
                  <a:schemeClr val="tx1">
                    <a:tint val="75000"/>
                  </a:schemeClr>
                </a:solidFill>
              </a:defRPr>
            </a:lvl7pPr>
            <a:lvl8pPr marL="3198800" indent="0">
              <a:buNone/>
              <a:defRPr sz="1600">
                <a:solidFill>
                  <a:schemeClr val="tx1">
                    <a:tint val="75000"/>
                  </a:schemeClr>
                </a:solidFill>
              </a:defRPr>
            </a:lvl8pPr>
            <a:lvl9pPr marL="3655763"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1927511"/>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75"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3932049"/>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864" y="1681163"/>
            <a:ext cx="5157787" cy="823912"/>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64"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7754409"/>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2838100"/>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7938058"/>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63"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6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863" y="2057403"/>
            <a:ext cx="3932237" cy="3811588"/>
          </a:xfrm>
        </p:spPr>
        <p:txBody>
          <a:bodyPr/>
          <a:lstStyle>
            <a:lvl1pPr marL="0" indent="0">
              <a:buNone/>
              <a:defRPr sz="1600"/>
            </a:lvl1pPr>
            <a:lvl2pPr marL="456963" indent="0">
              <a:buNone/>
              <a:defRPr sz="1500"/>
            </a:lvl2pPr>
            <a:lvl3pPr marL="913946" indent="0">
              <a:buNone/>
              <a:defRPr sz="1200"/>
            </a:lvl3pPr>
            <a:lvl4pPr marL="1370920" indent="0">
              <a:buNone/>
              <a:defRPr sz="1100"/>
            </a:lvl4pPr>
            <a:lvl5pPr marL="1827893" indent="0">
              <a:buNone/>
              <a:defRPr sz="1100"/>
            </a:lvl5pPr>
            <a:lvl6pPr marL="2284878" indent="0">
              <a:buNone/>
              <a:defRPr sz="1100"/>
            </a:lvl6pPr>
            <a:lvl7pPr marL="2741838" indent="0">
              <a:buNone/>
              <a:defRPr sz="1100"/>
            </a:lvl7pPr>
            <a:lvl8pPr marL="3198800" indent="0">
              <a:buNone/>
              <a:defRPr sz="1100"/>
            </a:lvl8pPr>
            <a:lvl9pPr marL="3655763"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9361702"/>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63"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628"/>
            <a:ext cx="6172200" cy="4873625"/>
          </a:xfrm>
        </p:spPr>
        <p:txBody>
          <a:bodyPr/>
          <a:lstStyle>
            <a:lvl1pPr marL="0" indent="0">
              <a:buNone/>
              <a:defRPr sz="3200"/>
            </a:lvl1pPr>
            <a:lvl2pPr marL="456963" indent="0">
              <a:buNone/>
              <a:defRPr sz="2800"/>
            </a:lvl2pPr>
            <a:lvl3pPr marL="913946" indent="0">
              <a:buNone/>
              <a:defRPr sz="2400"/>
            </a:lvl3pPr>
            <a:lvl4pPr marL="1370920" indent="0">
              <a:buNone/>
              <a:defRPr sz="2000"/>
            </a:lvl4pPr>
            <a:lvl5pPr marL="1827893" indent="0">
              <a:buNone/>
              <a:defRPr sz="2000"/>
            </a:lvl5pPr>
            <a:lvl6pPr marL="2284878" indent="0">
              <a:buNone/>
              <a:defRPr sz="2000"/>
            </a:lvl6pPr>
            <a:lvl7pPr marL="2741838" indent="0">
              <a:buNone/>
              <a:defRPr sz="2000"/>
            </a:lvl7pPr>
            <a:lvl8pPr marL="3198800" indent="0">
              <a:buNone/>
              <a:defRPr sz="2000"/>
            </a:lvl8pPr>
            <a:lvl9pPr marL="3655763" indent="0">
              <a:buNone/>
              <a:defRPr sz="2000"/>
            </a:lvl9pPr>
          </a:lstStyle>
          <a:p>
            <a:endParaRPr lang="en-US"/>
          </a:p>
        </p:txBody>
      </p:sp>
      <p:sp>
        <p:nvSpPr>
          <p:cNvPr id="4" name="Text Placeholder 3"/>
          <p:cNvSpPr>
            <a:spLocks noGrp="1"/>
          </p:cNvSpPr>
          <p:nvPr>
            <p:ph type="body" sz="half" idx="2"/>
          </p:nvPr>
        </p:nvSpPr>
        <p:spPr>
          <a:xfrm>
            <a:off x="839863" y="2057403"/>
            <a:ext cx="3932237" cy="3811588"/>
          </a:xfrm>
        </p:spPr>
        <p:txBody>
          <a:bodyPr/>
          <a:lstStyle>
            <a:lvl1pPr marL="0" indent="0">
              <a:buNone/>
              <a:defRPr sz="1600"/>
            </a:lvl1pPr>
            <a:lvl2pPr marL="456963" indent="0">
              <a:buNone/>
              <a:defRPr sz="1500"/>
            </a:lvl2pPr>
            <a:lvl3pPr marL="913946" indent="0">
              <a:buNone/>
              <a:defRPr sz="1200"/>
            </a:lvl3pPr>
            <a:lvl4pPr marL="1370920" indent="0">
              <a:buNone/>
              <a:defRPr sz="1100"/>
            </a:lvl4pPr>
            <a:lvl5pPr marL="1827893" indent="0">
              <a:buNone/>
              <a:defRPr sz="1100"/>
            </a:lvl5pPr>
            <a:lvl6pPr marL="2284878" indent="0">
              <a:buNone/>
              <a:defRPr sz="1100"/>
            </a:lvl6pPr>
            <a:lvl7pPr marL="2741838" indent="0">
              <a:buNone/>
              <a:defRPr sz="1100"/>
            </a:lvl7pPr>
            <a:lvl8pPr marL="3198800" indent="0">
              <a:buNone/>
              <a:defRPr sz="1100"/>
            </a:lvl8pPr>
            <a:lvl9pPr marL="3655763"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8463762"/>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9329168"/>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311"/>
            <a:ext cx="2628900"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311"/>
            <a:ext cx="7734300"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7993652"/>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75"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75"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83355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311"/>
            <a:ext cx="2628900"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311"/>
            <a:ext cx="7734300"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57185364"/>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7234546"/>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915"/>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74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9232402"/>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75"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2776361"/>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864"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64"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6226351"/>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2824617"/>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9933194"/>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63"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59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863"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4993551"/>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63"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598"/>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863"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1395936"/>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1670676"/>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84446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209"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209" y="3602204"/>
            <a:ext cx="9144000" cy="1655763"/>
          </a:xfrm>
        </p:spPr>
        <p:txBody>
          <a:bodyPr/>
          <a:lstStyle>
            <a:lvl1pPr marL="0" indent="0" algn="ctr">
              <a:buNone/>
              <a:defRPr sz="2400"/>
            </a:lvl1pPr>
            <a:lvl2pPr marL="456963" indent="0" algn="ctr">
              <a:buNone/>
              <a:defRPr sz="2000"/>
            </a:lvl2pPr>
            <a:lvl3pPr marL="913946" indent="0" algn="ctr">
              <a:buNone/>
              <a:defRPr sz="1900"/>
            </a:lvl3pPr>
            <a:lvl4pPr marL="1370920" indent="0" algn="ctr">
              <a:buNone/>
              <a:defRPr sz="1600"/>
            </a:lvl4pPr>
            <a:lvl5pPr marL="1827893" indent="0" algn="ctr">
              <a:buNone/>
              <a:defRPr sz="1600"/>
            </a:lvl5pPr>
            <a:lvl6pPr marL="2284878" indent="0" algn="ctr">
              <a:buNone/>
              <a:defRPr sz="1600"/>
            </a:lvl6pPr>
            <a:lvl7pPr marL="2741838" indent="0" algn="ctr">
              <a:buNone/>
              <a:defRPr sz="1600"/>
            </a:lvl7pPr>
            <a:lvl8pPr marL="3198800" indent="0" algn="ctr">
              <a:buNone/>
              <a:defRPr sz="1600"/>
            </a:lvl8pPr>
            <a:lvl9pPr marL="3655763"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81536631"/>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63"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63"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pPr/>
              <a:t>4/29/2016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2385460"/>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pPr/>
              <a:t>4/29/2016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4501478"/>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851"/>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49" y="458965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pPr/>
              <a:t>4/29/2016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4482890"/>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63"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7A8BCA-4744-4492-8DED-631787C6534F}" type="datetimeFigureOut">
              <a:rPr lang="en-US" smtClean="0">
                <a:solidFill>
                  <a:prstClr val="black">
                    <a:tint val="75000"/>
                  </a:prstClr>
                </a:solidFill>
              </a:rPr>
              <a:pPr/>
              <a:t>4/29/2016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6163885"/>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853"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53"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E7A8BCA-4744-4492-8DED-631787C6534F}" type="datetimeFigureOut">
              <a:rPr lang="en-US" smtClean="0">
                <a:solidFill>
                  <a:prstClr val="black">
                    <a:tint val="75000"/>
                  </a:prstClr>
                </a:solidFill>
              </a:rPr>
              <a:pPr/>
              <a:t>4/29/2016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8335454"/>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7A8BCA-4744-4492-8DED-631787C6534F}" type="datetimeFigureOut">
              <a:rPr lang="en-US" smtClean="0">
                <a:solidFill>
                  <a:prstClr val="black">
                    <a:tint val="75000"/>
                  </a:prstClr>
                </a:solidFill>
              </a:rPr>
              <a:pPr/>
              <a:t>4/29/2016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2516826"/>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7A8BCA-4744-4492-8DED-631787C6534F}" type="datetimeFigureOut">
              <a:rPr lang="en-US" smtClean="0">
                <a:solidFill>
                  <a:prstClr val="black">
                    <a:tint val="75000"/>
                  </a:prstClr>
                </a:solidFill>
              </a:rPr>
              <a:pPr/>
              <a:t>4/29/2016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5434243"/>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52"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53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852"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7A8BCA-4744-4492-8DED-631787C6534F}" type="datetimeFigureOut">
              <a:rPr lang="en-US" smtClean="0">
                <a:solidFill>
                  <a:prstClr val="black">
                    <a:tint val="75000"/>
                  </a:prstClr>
                </a:solidFill>
              </a:rPr>
              <a:pPr/>
              <a:t>4/29/2016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3539265"/>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52"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53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852"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7A8BCA-4744-4492-8DED-631787C6534F}" type="datetimeFigureOut">
              <a:rPr lang="en-US" smtClean="0">
                <a:solidFill>
                  <a:prstClr val="black">
                    <a:tint val="75000"/>
                  </a:prstClr>
                </a:solidFill>
              </a:rPr>
              <a:pPr/>
              <a:t>4/29/2016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509345"/>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pPr/>
              <a:t>4/29/2016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98438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91202130"/>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pPr/>
              <a:t>4/29/2016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6003275"/>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51" y="1122363"/>
            <a:ext cx="9144001"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51" y="3602038"/>
            <a:ext cx="9144001"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4/29/2016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6253704"/>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4/29/2016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346625"/>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866"/>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69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4/29/2016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2079601"/>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75"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7"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4/29/2016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0353689"/>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95"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872"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72"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7"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7"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598136-32DE-410E-A4E3-969AF1DA6814}" type="datetimeFigureOut">
              <a:rPr lang="en-US" smtClean="0">
                <a:solidFill>
                  <a:prstClr val="black">
                    <a:tint val="75000"/>
                  </a:prstClr>
                </a:solidFill>
              </a:rPr>
              <a:pPr/>
              <a:t>4/29/2016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6070526"/>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598136-32DE-410E-A4E3-969AF1DA6814}" type="datetimeFigureOut">
              <a:rPr lang="en-US" smtClean="0">
                <a:solidFill>
                  <a:prstClr val="black">
                    <a:tint val="75000"/>
                  </a:prstClr>
                </a:solidFill>
              </a:rPr>
              <a:pPr/>
              <a:t>4/29/2016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8415447"/>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598136-32DE-410E-A4E3-969AF1DA6814}" type="datetimeFigureOut">
              <a:rPr lang="en-US" smtClean="0">
                <a:solidFill>
                  <a:prstClr val="black">
                    <a:tint val="75000"/>
                  </a:prstClr>
                </a:solidFill>
              </a:rPr>
              <a:pPr/>
              <a:t>4/29/2016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4844382"/>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72"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54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872"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4/29/2016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4830908"/>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72"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54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872"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4/29/2016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08033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940"/>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49" y="4590039"/>
            <a:ext cx="10515600" cy="1500187"/>
          </a:xfrm>
        </p:spPr>
        <p:txBody>
          <a:bodyPr/>
          <a:lstStyle>
            <a:lvl1pPr marL="0" indent="0">
              <a:buNone/>
              <a:defRPr sz="2400">
                <a:solidFill>
                  <a:schemeClr val="tx1">
                    <a:tint val="75000"/>
                  </a:schemeClr>
                </a:solidFill>
              </a:defRPr>
            </a:lvl1pPr>
            <a:lvl2pPr marL="456963" indent="0">
              <a:buNone/>
              <a:defRPr sz="2000">
                <a:solidFill>
                  <a:schemeClr val="tx1">
                    <a:tint val="75000"/>
                  </a:schemeClr>
                </a:solidFill>
              </a:defRPr>
            </a:lvl2pPr>
            <a:lvl3pPr marL="913946" indent="0">
              <a:buNone/>
              <a:defRPr sz="1900">
                <a:solidFill>
                  <a:schemeClr val="tx1">
                    <a:tint val="75000"/>
                  </a:schemeClr>
                </a:solidFill>
              </a:defRPr>
            </a:lvl3pPr>
            <a:lvl4pPr marL="1370920" indent="0">
              <a:buNone/>
              <a:defRPr sz="1600">
                <a:solidFill>
                  <a:schemeClr val="tx1">
                    <a:tint val="75000"/>
                  </a:schemeClr>
                </a:solidFill>
              </a:defRPr>
            </a:lvl4pPr>
            <a:lvl5pPr marL="1827893" indent="0">
              <a:buNone/>
              <a:defRPr sz="1600">
                <a:solidFill>
                  <a:schemeClr val="tx1">
                    <a:tint val="75000"/>
                  </a:schemeClr>
                </a:solidFill>
              </a:defRPr>
            </a:lvl5pPr>
            <a:lvl6pPr marL="2284878" indent="0">
              <a:buNone/>
              <a:defRPr sz="1600">
                <a:solidFill>
                  <a:schemeClr val="tx1">
                    <a:tint val="75000"/>
                  </a:schemeClr>
                </a:solidFill>
              </a:defRPr>
            </a:lvl6pPr>
            <a:lvl7pPr marL="2741838" indent="0">
              <a:buNone/>
              <a:defRPr sz="1600">
                <a:solidFill>
                  <a:schemeClr val="tx1">
                    <a:tint val="75000"/>
                  </a:schemeClr>
                </a:solidFill>
              </a:defRPr>
            </a:lvl7pPr>
            <a:lvl8pPr marL="3198800" indent="0">
              <a:buNone/>
              <a:defRPr sz="1600">
                <a:solidFill>
                  <a:schemeClr val="tx1">
                    <a:tint val="75000"/>
                  </a:schemeClr>
                </a:solidFill>
              </a:defRPr>
            </a:lvl8pPr>
            <a:lvl9pPr marL="3655763"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51505440"/>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4/29/2016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1054932"/>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4/29/2016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4136784"/>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63" y="2131254"/>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7" y="3886200"/>
            <a:ext cx="8534401" cy="1752600"/>
          </a:xfrm>
        </p:spPr>
        <p:txBody>
          <a:bodyPr/>
          <a:lstStyle>
            <a:lvl1pPr marL="0" indent="0" algn="ctr">
              <a:buNone/>
              <a:defRPr>
                <a:solidFill>
                  <a:schemeClr val="tx1">
                    <a:tint val="75000"/>
                  </a:schemeClr>
                </a:solidFill>
              </a:defRPr>
            </a:lvl1pPr>
            <a:lvl2pPr marL="456963" indent="0" algn="ctr">
              <a:buNone/>
              <a:defRPr>
                <a:solidFill>
                  <a:schemeClr val="tx1">
                    <a:tint val="75000"/>
                  </a:schemeClr>
                </a:solidFill>
              </a:defRPr>
            </a:lvl2pPr>
            <a:lvl3pPr marL="913946" indent="0" algn="ctr">
              <a:buNone/>
              <a:defRPr>
                <a:solidFill>
                  <a:schemeClr val="tx1">
                    <a:tint val="75000"/>
                  </a:schemeClr>
                </a:solidFill>
              </a:defRPr>
            </a:lvl3pPr>
            <a:lvl4pPr marL="1370920" indent="0" algn="ctr">
              <a:buNone/>
              <a:defRPr>
                <a:solidFill>
                  <a:schemeClr val="tx1">
                    <a:tint val="75000"/>
                  </a:schemeClr>
                </a:solidFill>
              </a:defRPr>
            </a:lvl4pPr>
            <a:lvl5pPr marL="1827893" indent="0" algn="ctr">
              <a:buNone/>
              <a:defRPr>
                <a:solidFill>
                  <a:schemeClr val="tx1">
                    <a:tint val="75000"/>
                  </a:schemeClr>
                </a:solidFill>
              </a:defRPr>
            </a:lvl5pPr>
            <a:lvl6pPr marL="2284878" indent="0" algn="ctr">
              <a:buNone/>
              <a:defRPr>
                <a:solidFill>
                  <a:schemeClr val="tx1">
                    <a:tint val="75000"/>
                  </a:schemeClr>
                </a:solidFill>
              </a:defRPr>
            </a:lvl6pPr>
            <a:lvl7pPr marL="2741838" indent="0" algn="ctr">
              <a:buNone/>
              <a:defRPr>
                <a:solidFill>
                  <a:schemeClr val="tx1">
                    <a:tint val="75000"/>
                  </a:schemeClr>
                </a:solidFill>
              </a:defRPr>
            </a:lvl7pPr>
            <a:lvl8pPr marL="3198800" indent="0" algn="ctr">
              <a:buNone/>
              <a:defRPr>
                <a:solidFill>
                  <a:schemeClr val="tx1">
                    <a:tint val="75000"/>
                  </a:schemeClr>
                </a:solidFill>
              </a:defRPr>
            </a:lvl8pPr>
            <a:lvl9pPr marL="365576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3946" eaLnBrk="0" hangingPunct="0">
              <a:defRPr u="sng">
                <a:latin typeface="Arial" charset="0"/>
              </a:defRPr>
            </a:lvl1pPr>
          </a:lstStyle>
          <a:p>
            <a:pPr>
              <a:defRPr/>
            </a:pPr>
            <a:fld id="{5A494744-183E-43AD-A120-F2875AB98AE1}" type="datetime1">
              <a:rPr lang="en-US"/>
              <a:pPr>
                <a:defRPr/>
              </a:pPr>
              <a:t>4/29/2016</a:t>
            </a:fld>
            <a:endParaRPr lang="en-US"/>
          </a:p>
        </p:txBody>
      </p:sp>
      <p:sp>
        <p:nvSpPr>
          <p:cNvPr id="5" name="Footer Placeholder 4"/>
          <p:cNvSpPr>
            <a:spLocks noGrp="1"/>
          </p:cNvSpPr>
          <p:nvPr>
            <p:ph type="ftr" sz="quarter" idx="11"/>
          </p:nvPr>
        </p:nvSpPr>
        <p:spPr/>
        <p:txBody>
          <a:bodyPr/>
          <a:lstStyle>
            <a:lvl1pPr defTabSz="913946" eaLnBrk="0" hangingPunct="0">
              <a:defRPr u="sng">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3946" eaLnBrk="0" hangingPunct="0">
              <a:defRPr u="sng">
                <a:latin typeface="Arial" charset="0"/>
              </a:defRPr>
            </a:lvl1pPr>
          </a:lstStyle>
          <a:p>
            <a:pPr>
              <a:defRPr/>
            </a:pPr>
            <a:fld id="{FBDD20D0-7697-47BA-95E5-A51BED65DA47}" type="slidenum">
              <a:rPr lang="en-US"/>
              <a:pPr>
                <a:defRPr/>
              </a:pPr>
              <a:t>‹#›</a:t>
            </a:fld>
            <a:endParaRPr lang="en-US"/>
          </a:p>
        </p:txBody>
      </p:sp>
    </p:spTree>
    <p:extLst>
      <p:ext uri="{BB962C8B-B14F-4D97-AF65-F5344CB8AC3E}">
        <p14:creationId xmlns:p14="http://schemas.microsoft.com/office/powerpoint/2010/main" val="2905448954"/>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3946" eaLnBrk="0" hangingPunct="0">
              <a:defRPr u="sng">
                <a:latin typeface="Arial" charset="0"/>
              </a:defRPr>
            </a:lvl1pPr>
          </a:lstStyle>
          <a:p>
            <a:pPr>
              <a:defRPr/>
            </a:pPr>
            <a:fld id="{C1CF27DC-E0B1-4CC8-9336-D1E888B34139}" type="datetime1">
              <a:rPr lang="en-US"/>
              <a:pPr>
                <a:defRPr/>
              </a:pPr>
              <a:t>4/29/2016</a:t>
            </a:fld>
            <a:endParaRPr lang="en-US"/>
          </a:p>
        </p:txBody>
      </p:sp>
      <p:sp>
        <p:nvSpPr>
          <p:cNvPr id="5" name="Footer Placeholder 4"/>
          <p:cNvSpPr>
            <a:spLocks noGrp="1"/>
          </p:cNvSpPr>
          <p:nvPr>
            <p:ph type="ftr" sz="quarter" idx="11"/>
          </p:nvPr>
        </p:nvSpPr>
        <p:spPr/>
        <p:txBody>
          <a:bodyPr/>
          <a:lstStyle>
            <a:lvl1pPr defTabSz="913946" eaLnBrk="0" hangingPunct="0">
              <a:defRPr u="sng">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3946" eaLnBrk="0" hangingPunct="0">
              <a:defRPr u="sng">
                <a:latin typeface="Arial" charset="0"/>
              </a:defRPr>
            </a:lvl1pPr>
          </a:lstStyle>
          <a:p>
            <a:pPr>
              <a:defRPr/>
            </a:pPr>
            <a:fld id="{E24BCB55-4D6E-4943-9E45-B5A951A33400}" type="slidenum">
              <a:rPr lang="en-US"/>
              <a:pPr>
                <a:defRPr/>
              </a:pPr>
              <a:t>‹#›</a:t>
            </a:fld>
            <a:endParaRPr lang="en-US"/>
          </a:p>
        </p:txBody>
      </p:sp>
    </p:spTree>
    <p:extLst>
      <p:ext uri="{BB962C8B-B14F-4D97-AF65-F5344CB8AC3E}">
        <p14:creationId xmlns:p14="http://schemas.microsoft.com/office/powerpoint/2010/main" val="1191343416"/>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69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6963" indent="0">
              <a:buNone/>
              <a:defRPr sz="1900">
                <a:solidFill>
                  <a:schemeClr val="tx1">
                    <a:tint val="75000"/>
                  </a:schemeClr>
                </a:solidFill>
              </a:defRPr>
            </a:lvl2pPr>
            <a:lvl3pPr marL="913946" indent="0">
              <a:buNone/>
              <a:defRPr sz="1600">
                <a:solidFill>
                  <a:schemeClr val="tx1">
                    <a:tint val="75000"/>
                  </a:schemeClr>
                </a:solidFill>
              </a:defRPr>
            </a:lvl3pPr>
            <a:lvl4pPr marL="1370920" indent="0">
              <a:buNone/>
              <a:defRPr sz="1500">
                <a:solidFill>
                  <a:schemeClr val="tx1">
                    <a:tint val="75000"/>
                  </a:schemeClr>
                </a:solidFill>
              </a:defRPr>
            </a:lvl4pPr>
            <a:lvl5pPr marL="1827893" indent="0">
              <a:buNone/>
              <a:defRPr sz="1500">
                <a:solidFill>
                  <a:schemeClr val="tx1">
                    <a:tint val="75000"/>
                  </a:schemeClr>
                </a:solidFill>
              </a:defRPr>
            </a:lvl5pPr>
            <a:lvl6pPr marL="2284878" indent="0">
              <a:buNone/>
              <a:defRPr sz="1500">
                <a:solidFill>
                  <a:schemeClr val="tx1">
                    <a:tint val="75000"/>
                  </a:schemeClr>
                </a:solidFill>
              </a:defRPr>
            </a:lvl6pPr>
            <a:lvl7pPr marL="2741838" indent="0">
              <a:buNone/>
              <a:defRPr sz="1500">
                <a:solidFill>
                  <a:schemeClr val="tx1">
                    <a:tint val="75000"/>
                  </a:schemeClr>
                </a:solidFill>
              </a:defRPr>
            </a:lvl7pPr>
            <a:lvl8pPr marL="3198800" indent="0">
              <a:buNone/>
              <a:defRPr sz="1500">
                <a:solidFill>
                  <a:schemeClr val="tx1">
                    <a:tint val="75000"/>
                  </a:schemeClr>
                </a:solidFill>
              </a:defRPr>
            </a:lvl8pPr>
            <a:lvl9pPr marL="3655763" indent="0">
              <a:buNone/>
              <a:defRPr sz="15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3946" eaLnBrk="0" hangingPunct="0">
              <a:defRPr u="sng">
                <a:latin typeface="Arial" charset="0"/>
              </a:defRPr>
            </a:lvl1pPr>
          </a:lstStyle>
          <a:p>
            <a:pPr>
              <a:defRPr/>
            </a:pPr>
            <a:fld id="{569E5684-359F-410C-A861-C7F7691A0ABE}" type="datetime1">
              <a:rPr lang="en-US"/>
              <a:pPr>
                <a:defRPr/>
              </a:pPr>
              <a:t>4/29/2016</a:t>
            </a:fld>
            <a:endParaRPr lang="en-US"/>
          </a:p>
        </p:txBody>
      </p:sp>
      <p:sp>
        <p:nvSpPr>
          <p:cNvPr id="5" name="Footer Placeholder 4"/>
          <p:cNvSpPr>
            <a:spLocks noGrp="1"/>
          </p:cNvSpPr>
          <p:nvPr>
            <p:ph type="ftr" sz="quarter" idx="11"/>
          </p:nvPr>
        </p:nvSpPr>
        <p:spPr/>
        <p:txBody>
          <a:bodyPr/>
          <a:lstStyle>
            <a:lvl1pPr defTabSz="913946" eaLnBrk="0" hangingPunct="0">
              <a:defRPr u="sng">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3946" eaLnBrk="0" hangingPunct="0">
              <a:defRPr u="sng">
                <a:latin typeface="Arial" charset="0"/>
              </a:defRPr>
            </a:lvl1pPr>
          </a:lstStyle>
          <a:p>
            <a:pPr>
              <a:defRPr/>
            </a:pPr>
            <a:fld id="{27B7F112-E69C-4316-B5F1-E5D4AA9C1196}" type="slidenum">
              <a:rPr lang="en-US"/>
              <a:pPr>
                <a:defRPr/>
              </a:pPr>
              <a:t>‹#›</a:t>
            </a:fld>
            <a:endParaRPr lang="en-US"/>
          </a:p>
        </p:txBody>
      </p:sp>
    </p:spTree>
    <p:extLst>
      <p:ext uri="{BB962C8B-B14F-4D97-AF65-F5344CB8AC3E}">
        <p14:creationId xmlns:p14="http://schemas.microsoft.com/office/powerpoint/2010/main" val="3539164399"/>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3946" eaLnBrk="0" hangingPunct="0">
              <a:defRPr u="sng">
                <a:latin typeface="Arial" charset="0"/>
              </a:defRPr>
            </a:lvl1pPr>
          </a:lstStyle>
          <a:p>
            <a:pPr>
              <a:defRPr/>
            </a:pPr>
            <a:fld id="{0C06A9AE-7D1D-4498-A3A0-6D70F02C9B3B}" type="datetime1">
              <a:rPr lang="en-US"/>
              <a:pPr>
                <a:defRPr/>
              </a:pPr>
              <a:t>4/29/2016</a:t>
            </a:fld>
            <a:endParaRPr lang="en-US"/>
          </a:p>
        </p:txBody>
      </p:sp>
      <p:sp>
        <p:nvSpPr>
          <p:cNvPr id="6" name="Footer Placeholder 5"/>
          <p:cNvSpPr>
            <a:spLocks noGrp="1"/>
          </p:cNvSpPr>
          <p:nvPr>
            <p:ph type="ftr" sz="quarter" idx="11"/>
          </p:nvPr>
        </p:nvSpPr>
        <p:spPr/>
        <p:txBody>
          <a:bodyPr/>
          <a:lstStyle>
            <a:lvl1pPr defTabSz="913946" eaLnBrk="0" hangingPunct="0">
              <a:defRPr u="sng">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3946" eaLnBrk="0" hangingPunct="0">
              <a:defRPr u="sng">
                <a:latin typeface="Arial" charset="0"/>
              </a:defRPr>
            </a:lvl1pPr>
          </a:lstStyle>
          <a:p>
            <a:pPr>
              <a:defRPr/>
            </a:pPr>
            <a:fld id="{6EFA24BF-A2B1-4BB8-BAAA-AF480CF9EAFF}" type="slidenum">
              <a:rPr lang="en-US"/>
              <a:pPr>
                <a:defRPr/>
              </a:pPr>
              <a:t>‹#›</a:t>
            </a:fld>
            <a:endParaRPr lang="en-US"/>
          </a:p>
        </p:txBody>
      </p:sp>
    </p:spTree>
    <p:extLst>
      <p:ext uri="{BB962C8B-B14F-4D97-AF65-F5344CB8AC3E}">
        <p14:creationId xmlns:p14="http://schemas.microsoft.com/office/powerpoint/2010/main" val="4186437122"/>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63" y="1535117"/>
            <a:ext cx="5386917" cy="639763"/>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63"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850" y="1535117"/>
            <a:ext cx="5389033" cy="639763"/>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850"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3946" eaLnBrk="0" hangingPunct="0">
              <a:defRPr u="sng">
                <a:latin typeface="Arial" charset="0"/>
              </a:defRPr>
            </a:lvl1pPr>
          </a:lstStyle>
          <a:p>
            <a:pPr>
              <a:defRPr/>
            </a:pPr>
            <a:fld id="{D0C7EBA4-4B28-4C25-A1C0-B6430D609CE6}" type="datetime1">
              <a:rPr lang="en-US"/>
              <a:pPr>
                <a:defRPr/>
              </a:pPr>
              <a:t>4/29/2016</a:t>
            </a:fld>
            <a:endParaRPr lang="en-US"/>
          </a:p>
        </p:txBody>
      </p:sp>
      <p:sp>
        <p:nvSpPr>
          <p:cNvPr id="8" name="Footer Placeholder 7"/>
          <p:cNvSpPr>
            <a:spLocks noGrp="1"/>
          </p:cNvSpPr>
          <p:nvPr>
            <p:ph type="ftr" sz="quarter" idx="11"/>
          </p:nvPr>
        </p:nvSpPr>
        <p:spPr/>
        <p:txBody>
          <a:bodyPr/>
          <a:lstStyle>
            <a:lvl1pPr defTabSz="913946" eaLnBrk="0" hangingPunct="0">
              <a:defRPr u="sng">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3946" eaLnBrk="0" hangingPunct="0">
              <a:defRPr u="sng">
                <a:latin typeface="Arial" charset="0"/>
              </a:defRPr>
            </a:lvl1pPr>
          </a:lstStyle>
          <a:p>
            <a:pPr>
              <a:defRPr/>
            </a:pPr>
            <a:fld id="{A6800B2C-ADF6-4457-839B-911EDCA022B4}" type="slidenum">
              <a:rPr lang="en-US"/>
              <a:pPr>
                <a:defRPr/>
              </a:pPr>
              <a:t>‹#›</a:t>
            </a:fld>
            <a:endParaRPr lang="en-US"/>
          </a:p>
        </p:txBody>
      </p:sp>
    </p:spTree>
    <p:extLst>
      <p:ext uri="{BB962C8B-B14F-4D97-AF65-F5344CB8AC3E}">
        <p14:creationId xmlns:p14="http://schemas.microsoft.com/office/powerpoint/2010/main" val="56966569"/>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3946" eaLnBrk="0" hangingPunct="0">
              <a:defRPr u="sng">
                <a:latin typeface="Arial" charset="0"/>
              </a:defRPr>
            </a:lvl1pPr>
          </a:lstStyle>
          <a:p>
            <a:pPr>
              <a:defRPr/>
            </a:pPr>
            <a:fld id="{37F4513E-87D7-44E1-951F-03AD203FCCA5}" type="datetime1">
              <a:rPr lang="en-US"/>
              <a:pPr>
                <a:defRPr/>
              </a:pPr>
              <a:t>4/29/2016</a:t>
            </a:fld>
            <a:endParaRPr lang="en-US"/>
          </a:p>
        </p:txBody>
      </p:sp>
      <p:sp>
        <p:nvSpPr>
          <p:cNvPr id="4" name="Footer Placeholder 3"/>
          <p:cNvSpPr>
            <a:spLocks noGrp="1"/>
          </p:cNvSpPr>
          <p:nvPr>
            <p:ph type="ftr" sz="quarter" idx="11"/>
          </p:nvPr>
        </p:nvSpPr>
        <p:spPr/>
        <p:txBody>
          <a:bodyPr/>
          <a:lstStyle>
            <a:lvl1pPr defTabSz="913946" eaLnBrk="0" hangingPunct="0">
              <a:defRPr u="sng">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3946" eaLnBrk="0" hangingPunct="0">
              <a:defRPr u="sng">
                <a:latin typeface="Arial" charset="0"/>
              </a:defRPr>
            </a:lvl1pPr>
          </a:lstStyle>
          <a:p>
            <a:pPr>
              <a:defRPr/>
            </a:pPr>
            <a:fld id="{7F3CE8C1-386B-480C-87A5-881374E76D21}" type="slidenum">
              <a:rPr lang="en-US"/>
              <a:pPr>
                <a:defRPr/>
              </a:pPr>
              <a:t>‹#›</a:t>
            </a:fld>
            <a:endParaRPr lang="en-US"/>
          </a:p>
        </p:txBody>
      </p:sp>
    </p:spTree>
    <p:extLst>
      <p:ext uri="{BB962C8B-B14F-4D97-AF65-F5344CB8AC3E}">
        <p14:creationId xmlns:p14="http://schemas.microsoft.com/office/powerpoint/2010/main" val="1973132934"/>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3946" eaLnBrk="0" hangingPunct="0">
              <a:defRPr u="sng">
                <a:latin typeface="Arial" charset="0"/>
              </a:defRPr>
            </a:lvl1pPr>
          </a:lstStyle>
          <a:p>
            <a:pPr>
              <a:defRPr/>
            </a:pPr>
            <a:fld id="{6353D66E-B286-49D2-93B2-6E4D66B584AB}" type="datetime1">
              <a:rPr lang="en-US"/>
              <a:pPr>
                <a:defRPr/>
              </a:pPr>
              <a:t>4/29/2016</a:t>
            </a:fld>
            <a:endParaRPr lang="en-US"/>
          </a:p>
        </p:txBody>
      </p:sp>
      <p:sp>
        <p:nvSpPr>
          <p:cNvPr id="3" name="Footer Placeholder 2"/>
          <p:cNvSpPr>
            <a:spLocks noGrp="1"/>
          </p:cNvSpPr>
          <p:nvPr>
            <p:ph type="ftr" sz="quarter" idx="11"/>
          </p:nvPr>
        </p:nvSpPr>
        <p:spPr/>
        <p:txBody>
          <a:bodyPr/>
          <a:lstStyle>
            <a:lvl1pPr defTabSz="913946" eaLnBrk="0" hangingPunct="0">
              <a:defRPr u="sng">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3946" eaLnBrk="0" hangingPunct="0">
              <a:defRPr u="sng">
                <a:latin typeface="Arial" charset="0"/>
              </a:defRPr>
            </a:lvl1pPr>
          </a:lstStyle>
          <a:p>
            <a:pPr>
              <a:defRPr/>
            </a:pPr>
            <a:fld id="{41EC1E30-5DF6-4EDE-8266-A0C0D212E1B0}" type="slidenum">
              <a:rPr lang="en-US"/>
              <a:pPr>
                <a:defRPr/>
              </a:pPr>
              <a:t>‹#›</a:t>
            </a:fld>
            <a:endParaRPr lang="en-US"/>
          </a:p>
        </p:txBody>
      </p:sp>
    </p:spTree>
    <p:extLst>
      <p:ext uri="{BB962C8B-B14F-4D97-AF65-F5344CB8AC3E}">
        <p14:creationId xmlns:p14="http://schemas.microsoft.com/office/powerpoint/2010/main" val="2810189695"/>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590"/>
            <a:ext cx="4011084"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67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7" y="1435104"/>
            <a:ext cx="4011084" cy="4691063"/>
          </a:xfrm>
        </p:spPr>
        <p:txBody>
          <a:bodyPr/>
          <a:lstStyle>
            <a:lvl1pPr marL="0" indent="0">
              <a:buNone/>
              <a:defRPr sz="1500"/>
            </a:lvl1pPr>
            <a:lvl2pPr marL="456963" indent="0">
              <a:buNone/>
              <a:defRPr sz="1200"/>
            </a:lvl2pPr>
            <a:lvl3pPr marL="913946" indent="0">
              <a:buNone/>
              <a:defRPr sz="1100"/>
            </a:lvl3pPr>
            <a:lvl4pPr marL="1370920" indent="0">
              <a:buNone/>
              <a:defRPr sz="900"/>
            </a:lvl4pPr>
            <a:lvl5pPr marL="1827893" indent="0">
              <a:buNone/>
              <a:defRPr sz="900"/>
            </a:lvl5pPr>
            <a:lvl6pPr marL="2284878" indent="0">
              <a:buNone/>
              <a:defRPr sz="900"/>
            </a:lvl6pPr>
            <a:lvl7pPr marL="2741838" indent="0">
              <a:buNone/>
              <a:defRPr sz="900"/>
            </a:lvl7pPr>
            <a:lvl8pPr marL="3198800" indent="0">
              <a:buNone/>
              <a:defRPr sz="900"/>
            </a:lvl8pPr>
            <a:lvl9pPr marL="365576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3946" eaLnBrk="0" hangingPunct="0">
              <a:defRPr u="sng">
                <a:latin typeface="Arial" charset="0"/>
              </a:defRPr>
            </a:lvl1pPr>
          </a:lstStyle>
          <a:p>
            <a:pPr>
              <a:defRPr/>
            </a:pPr>
            <a:fld id="{FF910985-58C6-414F-ABF0-6777936127B4}" type="datetime1">
              <a:rPr lang="en-US"/>
              <a:pPr>
                <a:defRPr/>
              </a:pPr>
              <a:t>4/29/2016</a:t>
            </a:fld>
            <a:endParaRPr lang="en-US"/>
          </a:p>
        </p:txBody>
      </p:sp>
      <p:sp>
        <p:nvSpPr>
          <p:cNvPr id="6" name="Footer Placeholder 5"/>
          <p:cNvSpPr>
            <a:spLocks noGrp="1"/>
          </p:cNvSpPr>
          <p:nvPr>
            <p:ph type="ftr" sz="quarter" idx="11"/>
          </p:nvPr>
        </p:nvSpPr>
        <p:spPr/>
        <p:txBody>
          <a:bodyPr/>
          <a:lstStyle>
            <a:lvl1pPr defTabSz="913946" eaLnBrk="0" hangingPunct="0">
              <a:defRPr u="sng">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3946" eaLnBrk="0" hangingPunct="0">
              <a:defRPr u="sng">
                <a:latin typeface="Arial" charset="0"/>
              </a:defRPr>
            </a:lvl1pPr>
          </a:lstStyle>
          <a:p>
            <a:pPr>
              <a:defRPr/>
            </a:pPr>
            <a:fld id="{AF155A17-A7CB-44E4-9F10-CD3A303244D9}" type="slidenum">
              <a:rPr lang="en-US"/>
              <a:pPr>
                <a:defRPr/>
              </a:pPr>
              <a:t>‹#›</a:t>
            </a:fld>
            <a:endParaRPr lang="en-US"/>
          </a:p>
        </p:txBody>
      </p:sp>
    </p:spTree>
    <p:extLst>
      <p:ext uri="{BB962C8B-B14F-4D97-AF65-F5344CB8AC3E}">
        <p14:creationId xmlns:p14="http://schemas.microsoft.com/office/powerpoint/2010/main" val="1743358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7C13A08-8A04-4CF9-9370-C7D73858924D}" type="datetimeFigureOut">
              <a:rPr lang="en-US" smtClean="0"/>
              <a:t>4/29/2016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8504FCD-AA76-409F-84F8-B13164B4A2D0}" type="slidenum">
              <a:rPr lang="en-US" smtClean="0"/>
              <a:t>‹#›</a:t>
            </a:fld>
            <a:endParaRPr lang="en-US" dirty="0"/>
          </a:p>
        </p:txBody>
      </p:sp>
    </p:spTree>
    <p:extLst>
      <p:ext uri="{BB962C8B-B14F-4D97-AF65-F5344CB8AC3E}">
        <p14:creationId xmlns:p14="http://schemas.microsoft.com/office/powerpoint/2010/main" val="27141574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321"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50684183"/>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79" y="4801331"/>
            <a:ext cx="73152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79" y="612775"/>
            <a:ext cx="7315200" cy="4114800"/>
          </a:xfrm>
        </p:spPr>
        <p:txBody>
          <a:bodyPr rtlCol="0">
            <a:normAutofit/>
          </a:bodyPr>
          <a:lstStyle>
            <a:lvl1pPr marL="0" indent="0">
              <a:buNone/>
              <a:defRPr sz="3200"/>
            </a:lvl1pPr>
            <a:lvl2pPr marL="456963" indent="0">
              <a:buNone/>
              <a:defRPr sz="2800"/>
            </a:lvl2pPr>
            <a:lvl3pPr marL="913946" indent="0">
              <a:buNone/>
              <a:defRPr sz="2400"/>
            </a:lvl3pPr>
            <a:lvl4pPr marL="1370920" indent="0">
              <a:buNone/>
              <a:defRPr sz="2000"/>
            </a:lvl4pPr>
            <a:lvl5pPr marL="1827893" indent="0">
              <a:buNone/>
              <a:defRPr sz="2000"/>
            </a:lvl5pPr>
            <a:lvl6pPr marL="2284878" indent="0">
              <a:buNone/>
              <a:defRPr sz="2000"/>
            </a:lvl6pPr>
            <a:lvl7pPr marL="2741838" indent="0">
              <a:buNone/>
              <a:defRPr sz="2000"/>
            </a:lvl7pPr>
            <a:lvl8pPr marL="3198800" indent="0">
              <a:buNone/>
              <a:defRPr sz="2000"/>
            </a:lvl8pPr>
            <a:lvl9pPr marL="3655763"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2389779" y="5368107"/>
            <a:ext cx="7315200" cy="804863"/>
          </a:xfrm>
        </p:spPr>
        <p:txBody>
          <a:bodyPr/>
          <a:lstStyle>
            <a:lvl1pPr marL="0" indent="0">
              <a:buNone/>
              <a:defRPr sz="1500"/>
            </a:lvl1pPr>
            <a:lvl2pPr marL="456963" indent="0">
              <a:buNone/>
              <a:defRPr sz="1200"/>
            </a:lvl2pPr>
            <a:lvl3pPr marL="913946" indent="0">
              <a:buNone/>
              <a:defRPr sz="1100"/>
            </a:lvl3pPr>
            <a:lvl4pPr marL="1370920" indent="0">
              <a:buNone/>
              <a:defRPr sz="900"/>
            </a:lvl4pPr>
            <a:lvl5pPr marL="1827893" indent="0">
              <a:buNone/>
              <a:defRPr sz="900"/>
            </a:lvl5pPr>
            <a:lvl6pPr marL="2284878" indent="0">
              <a:buNone/>
              <a:defRPr sz="900"/>
            </a:lvl6pPr>
            <a:lvl7pPr marL="2741838" indent="0">
              <a:buNone/>
              <a:defRPr sz="900"/>
            </a:lvl7pPr>
            <a:lvl8pPr marL="3198800" indent="0">
              <a:buNone/>
              <a:defRPr sz="900"/>
            </a:lvl8pPr>
            <a:lvl9pPr marL="365576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3946" eaLnBrk="0" hangingPunct="0">
              <a:defRPr u="sng">
                <a:latin typeface="Arial" charset="0"/>
              </a:defRPr>
            </a:lvl1pPr>
          </a:lstStyle>
          <a:p>
            <a:pPr>
              <a:defRPr/>
            </a:pPr>
            <a:fld id="{6A9BAD00-717C-44ED-B628-9C31FF314984}" type="datetime1">
              <a:rPr lang="en-US"/>
              <a:pPr>
                <a:defRPr/>
              </a:pPr>
              <a:t>4/29/2016</a:t>
            </a:fld>
            <a:endParaRPr lang="en-US"/>
          </a:p>
        </p:txBody>
      </p:sp>
      <p:sp>
        <p:nvSpPr>
          <p:cNvPr id="6" name="Footer Placeholder 5"/>
          <p:cNvSpPr>
            <a:spLocks noGrp="1"/>
          </p:cNvSpPr>
          <p:nvPr>
            <p:ph type="ftr" sz="quarter" idx="11"/>
          </p:nvPr>
        </p:nvSpPr>
        <p:spPr/>
        <p:txBody>
          <a:bodyPr/>
          <a:lstStyle>
            <a:lvl1pPr defTabSz="913946" eaLnBrk="0" hangingPunct="0">
              <a:defRPr u="sng">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3946" eaLnBrk="0" hangingPunct="0">
              <a:defRPr u="sng">
                <a:latin typeface="Arial" charset="0"/>
              </a:defRPr>
            </a:lvl1pPr>
          </a:lstStyle>
          <a:p>
            <a:pPr>
              <a:defRPr/>
            </a:pPr>
            <a:fld id="{C3438DC3-117F-438D-BB69-BC88181E6CE3}" type="slidenum">
              <a:rPr lang="en-US"/>
              <a:pPr>
                <a:defRPr/>
              </a:pPr>
              <a:t>‹#›</a:t>
            </a:fld>
            <a:endParaRPr lang="en-US"/>
          </a:p>
        </p:txBody>
      </p:sp>
    </p:spTree>
    <p:extLst>
      <p:ext uri="{BB962C8B-B14F-4D97-AF65-F5344CB8AC3E}">
        <p14:creationId xmlns:p14="http://schemas.microsoft.com/office/powerpoint/2010/main" val="2031855229"/>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3946" eaLnBrk="0" hangingPunct="0">
              <a:defRPr u="sng">
                <a:latin typeface="Arial" charset="0"/>
              </a:defRPr>
            </a:lvl1pPr>
          </a:lstStyle>
          <a:p>
            <a:pPr>
              <a:defRPr/>
            </a:pPr>
            <a:fld id="{C7CF478B-4555-42F6-8584-64C63C71E25B}" type="datetime1">
              <a:rPr lang="en-US"/>
              <a:pPr>
                <a:defRPr/>
              </a:pPr>
              <a:t>4/29/2016</a:t>
            </a:fld>
            <a:endParaRPr lang="en-US"/>
          </a:p>
        </p:txBody>
      </p:sp>
      <p:sp>
        <p:nvSpPr>
          <p:cNvPr id="5" name="Footer Placeholder 4"/>
          <p:cNvSpPr>
            <a:spLocks noGrp="1"/>
          </p:cNvSpPr>
          <p:nvPr>
            <p:ph type="ftr" sz="quarter" idx="11"/>
          </p:nvPr>
        </p:nvSpPr>
        <p:spPr/>
        <p:txBody>
          <a:bodyPr/>
          <a:lstStyle>
            <a:lvl1pPr defTabSz="913946" eaLnBrk="0" hangingPunct="0">
              <a:defRPr u="sng">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3946" eaLnBrk="0" hangingPunct="0">
              <a:defRPr u="sng">
                <a:latin typeface="Arial" charset="0"/>
              </a:defRPr>
            </a:lvl1pPr>
          </a:lstStyle>
          <a:p>
            <a:pPr>
              <a:defRPr/>
            </a:pPr>
            <a:fld id="{19867C7D-F081-4172-A299-B235C22EDDFF}" type="slidenum">
              <a:rPr lang="en-US"/>
              <a:pPr>
                <a:defRPr/>
              </a:pPr>
              <a:t>‹#›</a:t>
            </a:fld>
            <a:endParaRPr lang="en-US"/>
          </a:p>
        </p:txBody>
      </p:sp>
    </p:spTree>
    <p:extLst>
      <p:ext uri="{BB962C8B-B14F-4D97-AF65-F5344CB8AC3E}">
        <p14:creationId xmlns:p14="http://schemas.microsoft.com/office/powerpoint/2010/main" val="1076631872"/>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522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522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3946" eaLnBrk="0" hangingPunct="0">
              <a:defRPr u="sng">
                <a:latin typeface="Arial" charset="0"/>
              </a:defRPr>
            </a:lvl1pPr>
          </a:lstStyle>
          <a:p>
            <a:pPr>
              <a:defRPr/>
            </a:pPr>
            <a:fld id="{658800B3-EEC9-482B-895D-C5B96F2AEE52}" type="datetime1">
              <a:rPr lang="en-US"/>
              <a:pPr>
                <a:defRPr/>
              </a:pPr>
              <a:t>4/29/2016</a:t>
            </a:fld>
            <a:endParaRPr lang="en-US"/>
          </a:p>
        </p:txBody>
      </p:sp>
      <p:sp>
        <p:nvSpPr>
          <p:cNvPr id="5" name="Footer Placeholder 4"/>
          <p:cNvSpPr>
            <a:spLocks noGrp="1"/>
          </p:cNvSpPr>
          <p:nvPr>
            <p:ph type="ftr" sz="quarter" idx="11"/>
          </p:nvPr>
        </p:nvSpPr>
        <p:spPr/>
        <p:txBody>
          <a:bodyPr/>
          <a:lstStyle>
            <a:lvl1pPr defTabSz="913946" eaLnBrk="0" hangingPunct="0">
              <a:defRPr u="sng">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3946" eaLnBrk="0" hangingPunct="0">
              <a:defRPr u="sng">
                <a:latin typeface="Arial" charset="0"/>
              </a:defRPr>
            </a:lvl1pPr>
          </a:lstStyle>
          <a:p>
            <a:pPr>
              <a:defRPr/>
            </a:pPr>
            <a:fld id="{0FBEFC21-F6E4-49A5-8AEE-E745BB45863A}" type="slidenum">
              <a:rPr lang="en-US"/>
              <a:pPr>
                <a:defRPr/>
              </a:pPr>
              <a:t>‹#›</a:t>
            </a:fld>
            <a:endParaRPr lang="en-US"/>
          </a:p>
        </p:txBody>
      </p:sp>
    </p:spTree>
    <p:extLst>
      <p:ext uri="{BB962C8B-B14F-4D97-AF65-F5344CB8AC3E}">
        <p14:creationId xmlns:p14="http://schemas.microsoft.com/office/powerpoint/2010/main" val="3005410564"/>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597" y="2131563"/>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7" y="3886200"/>
            <a:ext cx="8534401" cy="1752600"/>
          </a:xfrm>
        </p:spPr>
        <p:txBody>
          <a:bodyPr/>
          <a:lstStyle>
            <a:lvl1pPr marL="0" indent="0" algn="ctr">
              <a:buNone/>
              <a:defRPr/>
            </a:lvl1pPr>
            <a:lvl2pPr marL="456963" indent="0" algn="ctr">
              <a:buNone/>
              <a:defRPr/>
            </a:lvl2pPr>
            <a:lvl3pPr marL="913946" indent="0" algn="ctr">
              <a:buNone/>
              <a:defRPr/>
            </a:lvl3pPr>
            <a:lvl4pPr marL="1370920" indent="0" algn="ctr">
              <a:buNone/>
              <a:defRPr/>
            </a:lvl4pPr>
            <a:lvl5pPr marL="1827893" indent="0" algn="ctr">
              <a:buNone/>
              <a:defRPr/>
            </a:lvl5pPr>
            <a:lvl6pPr marL="2284878" indent="0" algn="ctr">
              <a:buNone/>
              <a:defRPr/>
            </a:lvl6pPr>
            <a:lvl7pPr marL="2741838" indent="0" algn="ctr">
              <a:buNone/>
              <a:defRPr/>
            </a:lvl7pPr>
            <a:lvl8pPr marL="3198800" indent="0" algn="ctr">
              <a:buNone/>
              <a:defRPr/>
            </a:lvl8pPr>
            <a:lvl9pPr marL="3655763"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s-ES_tradnl" altLang="en-US" dirty="0"/>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s-ES_tradnl" altLang="en-US" dirty="0"/>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997CBFEF-BC52-4B1C-9B05-F18918A74A5A}" type="slidenum">
              <a:rPr lang="en-US" altLang="en-US"/>
              <a:pPr>
                <a:defRPr/>
              </a:pPr>
              <a:t>‹#›</a:t>
            </a:fld>
            <a:endParaRPr lang="en-US" altLang="en-US" dirty="0"/>
          </a:p>
        </p:txBody>
      </p:sp>
    </p:spTree>
    <p:extLst>
      <p:ext uri="{BB962C8B-B14F-4D97-AF65-F5344CB8AC3E}">
        <p14:creationId xmlns:p14="http://schemas.microsoft.com/office/powerpoint/2010/main" val="3910766610"/>
      </p:ext>
    </p:extLst>
  </p:cSld>
  <p:clrMapOvr>
    <a:masterClrMapping/>
  </p:clrMapOvr>
  <p:transition spd="slow"/>
</p:sldLayout>
</file>

<file path=ppt/slideLayouts/slideLayout6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s-ES_tradnl" altLang="en-US" dirty="0"/>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s-ES_tradnl" altLang="en-US" dirty="0"/>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A6C3B14B-CE94-4DE7-BF95-99728549E027}" type="slidenum">
              <a:rPr lang="en-US" altLang="en-US"/>
              <a:pPr>
                <a:defRPr/>
              </a:pPr>
              <a:t>‹#›</a:t>
            </a:fld>
            <a:endParaRPr lang="en-US" altLang="en-US" dirty="0"/>
          </a:p>
        </p:txBody>
      </p:sp>
    </p:spTree>
    <p:extLst>
      <p:ext uri="{BB962C8B-B14F-4D97-AF65-F5344CB8AC3E}">
        <p14:creationId xmlns:p14="http://schemas.microsoft.com/office/powerpoint/2010/main" val="3068705499"/>
      </p:ext>
    </p:extLst>
  </p:cSld>
  <p:clrMapOvr>
    <a:masterClrMapping/>
  </p:clrMapOvr>
  <p:transition spd="slow"/>
</p:sldLayout>
</file>

<file path=ppt/slideLayouts/slideLayout6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801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6963" indent="0">
              <a:buNone/>
              <a:defRPr sz="1900"/>
            </a:lvl2pPr>
            <a:lvl3pPr marL="913946" indent="0">
              <a:buNone/>
              <a:defRPr sz="1600"/>
            </a:lvl3pPr>
            <a:lvl4pPr marL="1370920" indent="0">
              <a:buNone/>
              <a:defRPr sz="1500"/>
            </a:lvl4pPr>
            <a:lvl5pPr marL="1827893" indent="0">
              <a:buNone/>
              <a:defRPr sz="1500"/>
            </a:lvl5pPr>
            <a:lvl6pPr marL="2284878" indent="0">
              <a:buNone/>
              <a:defRPr sz="1500"/>
            </a:lvl6pPr>
            <a:lvl7pPr marL="2741838" indent="0">
              <a:buNone/>
              <a:defRPr sz="1500"/>
            </a:lvl7pPr>
            <a:lvl8pPr marL="3198800" indent="0">
              <a:buNone/>
              <a:defRPr sz="1500"/>
            </a:lvl8pPr>
            <a:lvl9pPr marL="3655763" indent="0">
              <a:buNone/>
              <a:defRPr sz="15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s-ES_tradnl" altLang="en-US" dirty="0"/>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s-ES_tradnl" altLang="en-US" dirty="0"/>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0BFBE5B9-2CBB-4EF3-86E1-CA6A9E8975C1}" type="slidenum">
              <a:rPr lang="en-US" altLang="en-US"/>
              <a:pPr>
                <a:defRPr/>
              </a:pPr>
              <a:t>‹#›</a:t>
            </a:fld>
            <a:endParaRPr lang="en-US" altLang="en-US" dirty="0"/>
          </a:p>
        </p:txBody>
      </p:sp>
    </p:spTree>
    <p:extLst>
      <p:ext uri="{BB962C8B-B14F-4D97-AF65-F5344CB8AC3E}">
        <p14:creationId xmlns:p14="http://schemas.microsoft.com/office/powerpoint/2010/main" val="2397375385"/>
      </p:ext>
    </p:extLst>
  </p:cSld>
  <p:clrMapOvr>
    <a:masterClrMapping/>
  </p:clrMapOvr>
  <p:transition spd="slow"/>
</p:sldLayout>
</file>

<file path=ppt/slideLayouts/slideLayout6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597" y="1981200"/>
            <a:ext cx="5080000" cy="4114800"/>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s-ES_tradnl" altLang="en-US" dirty="0"/>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s-ES_tradnl" altLang="en-US" dirty="0"/>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1CA0EA2E-C7FF-4D4F-BE7C-3739202397FE}" type="slidenum">
              <a:rPr lang="en-US" altLang="en-US"/>
              <a:pPr>
                <a:defRPr/>
              </a:pPr>
              <a:t>‹#›</a:t>
            </a:fld>
            <a:endParaRPr lang="en-US" altLang="en-US" dirty="0"/>
          </a:p>
        </p:txBody>
      </p:sp>
    </p:spTree>
    <p:extLst>
      <p:ext uri="{BB962C8B-B14F-4D97-AF65-F5344CB8AC3E}">
        <p14:creationId xmlns:p14="http://schemas.microsoft.com/office/powerpoint/2010/main" val="3882329409"/>
      </p:ext>
    </p:extLst>
  </p:cSld>
  <p:clrMapOvr>
    <a:masterClrMapping/>
  </p:clrMapOvr>
  <p:transition spd="slow"/>
</p:sldLayout>
</file>

<file path=ppt/slideLayouts/slideLayout6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801" y="274637"/>
            <a:ext cx="10972801"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797" y="1535117"/>
            <a:ext cx="5386917" cy="639763"/>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797"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859" y="1535117"/>
            <a:ext cx="5389033" cy="639763"/>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859"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s-ES_tradnl" altLang="en-US" dirty="0"/>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s-ES_tradnl" altLang="en-US" dirty="0"/>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pPr>
              <a:defRPr/>
            </a:pPr>
            <a:fld id="{610221D7-0DFA-495D-A2AA-CCDFA3845E3C}" type="slidenum">
              <a:rPr lang="en-US" altLang="en-US"/>
              <a:pPr>
                <a:defRPr/>
              </a:pPr>
              <a:t>‹#›</a:t>
            </a:fld>
            <a:endParaRPr lang="en-US" altLang="en-US" dirty="0"/>
          </a:p>
        </p:txBody>
      </p:sp>
    </p:spTree>
    <p:extLst>
      <p:ext uri="{BB962C8B-B14F-4D97-AF65-F5344CB8AC3E}">
        <p14:creationId xmlns:p14="http://schemas.microsoft.com/office/powerpoint/2010/main" val="2464461451"/>
      </p:ext>
    </p:extLst>
  </p:cSld>
  <p:clrMapOvr>
    <a:masterClrMapping/>
  </p:clrMapOvr>
  <p:transition spd="slow"/>
</p:sldLayout>
</file>

<file path=ppt/slideLayouts/slideLayout6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s-ES_tradnl" altLang="en-US" dirty="0"/>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s-ES_tradnl" altLang="en-US" dirty="0"/>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pPr>
              <a:defRPr/>
            </a:pPr>
            <a:fld id="{5C5E372E-8DA2-4527-86ED-8E62F7C1EE16}" type="slidenum">
              <a:rPr lang="en-US" altLang="en-US"/>
              <a:pPr>
                <a:defRPr/>
              </a:pPr>
              <a:t>‹#›</a:t>
            </a:fld>
            <a:endParaRPr lang="en-US" altLang="en-US" dirty="0"/>
          </a:p>
        </p:txBody>
      </p:sp>
    </p:spTree>
    <p:extLst>
      <p:ext uri="{BB962C8B-B14F-4D97-AF65-F5344CB8AC3E}">
        <p14:creationId xmlns:p14="http://schemas.microsoft.com/office/powerpoint/2010/main" val="1723729118"/>
      </p:ext>
    </p:extLst>
  </p:cSld>
  <p:clrMapOvr>
    <a:masterClrMapping/>
  </p:clrMapOvr>
  <p:transition spd="slow"/>
</p:sldLayout>
</file>

<file path=ppt/slideLayouts/slideLayout6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s-ES_tradnl" altLang="en-US" dirty="0"/>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s-ES_tradnl" altLang="en-US" dirty="0"/>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C5C97FF5-D322-4FAE-BABC-0E5B502B8AE5}" type="slidenum">
              <a:rPr lang="en-US" altLang="en-US"/>
              <a:pPr>
                <a:defRPr/>
              </a:pPr>
              <a:t>‹#›</a:t>
            </a:fld>
            <a:endParaRPr lang="en-US" altLang="en-US" dirty="0"/>
          </a:p>
        </p:txBody>
      </p:sp>
    </p:spTree>
    <p:extLst>
      <p:ext uri="{BB962C8B-B14F-4D97-AF65-F5344CB8AC3E}">
        <p14:creationId xmlns:p14="http://schemas.microsoft.com/office/powerpoint/2010/main" val="2424589941"/>
      </p:ext>
    </p:extLst>
  </p:cSld>
  <p:clrMapOvr>
    <a:masterClrMapping/>
  </p:clrMapOvr>
  <p:transition spd="slow"/>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998" y="1681163"/>
            <a:ext cx="5157787" cy="823912"/>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99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15934606"/>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210"/>
            <a:ext cx="4011084"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67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500"/>
            </a:lvl1pPr>
            <a:lvl2pPr marL="456963" indent="0">
              <a:buNone/>
              <a:defRPr sz="1200"/>
            </a:lvl2pPr>
            <a:lvl3pPr marL="913946" indent="0">
              <a:buNone/>
              <a:defRPr sz="1100"/>
            </a:lvl3pPr>
            <a:lvl4pPr marL="1370920" indent="0">
              <a:buNone/>
              <a:defRPr sz="900"/>
            </a:lvl4pPr>
            <a:lvl5pPr marL="1827893" indent="0">
              <a:buNone/>
              <a:defRPr sz="900"/>
            </a:lvl5pPr>
            <a:lvl6pPr marL="2284878" indent="0">
              <a:buNone/>
              <a:defRPr sz="900"/>
            </a:lvl6pPr>
            <a:lvl7pPr marL="2741838" indent="0">
              <a:buNone/>
              <a:defRPr sz="900"/>
            </a:lvl7pPr>
            <a:lvl8pPr marL="3198800" indent="0">
              <a:buNone/>
              <a:defRPr sz="900"/>
            </a:lvl8pPr>
            <a:lvl9pPr marL="3655763"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s-ES_tradnl" altLang="en-US" dirty="0"/>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s-ES_tradnl" altLang="en-US" dirty="0"/>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6EAF4EFF-426F-4A45-8DAE-FC2D4BCC7422}" type="slidenum">
              <a:rPr lang="en-US" altLang="en-US"/>
              <a:pPr>
                <a:defRPr/>
              </a:pPr>
              <a:t>‹#›</a:t>
            </a:fld>
            <a:endParaRPr lang="en-US" altLang="en-US" dirty="0"/>
          </a:p>
        </p:txBody>
      </p:sp>
    </p:spTree>
    <p:extLst>
      <p:ext uri="{BB962C8B-B14F-4D97-AF65-F5344CB8AC3E}">
        <p14:creationId xmlns:p14="http://schemas.microsoft.com/office/powerpoint/2010/main" val="3105073763"/>
      </p:ext>
    </p:extLst>
  </p:cSld>
  <p:clrMapOvr>
    <a:masterClrMapping/>
  </p:clrMapOvr>
  <p:transition spd="slow"/>
</p:sldLayout>
</file>

<file path=ppt/slideLayouts/slideLayout6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913" y="4801151"/>
            <a:ext cx="73152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913" y="612775"/>
            <a:ext cx="7315200" cy="4114800"/>
          </a:xfrm>
        </p:spPr>
        <p:txBody>
          <a:bodyPr/>
          <a:lstStyle>
            <a:lvl1pPr marL="0" indent="0">
              <a:buNone/>
              <a:defRPr sz="3200"/>
            </a:lvl1pPr>
            <a:lvl2pPr marL="456963" indent="0">
              <a:buNone/>
              <a:defRPr sz="2800"/>
            </a:lvl2pPr>
            <a:lvl3pPr marL="913946" indent="0">
              <a:buNone/>
              <a:defRPr sz="2400"/>
            </a:lvl3pPr>
            <a:lvl4pPr marL="1370920" indent="0">
              <a:buNone/>
              <a:defRPr sz="2000"/>
            </a:lvl4pPr>
            <a:lvl5pPr marL="1827893" indent="0">
              <a:buNone/>
              <a:defRPr sz="2000"/>
            </a:lvl5pPr>
            <a:lvl6pPr marL="2284878" indent="0">
              <a:buNone/>
              <a:defRPr sz="2000"/>
            </a:lvl6pPr>
            <a:lvl7pPr marL="2741838" indent="0">
              <a:buNone/>
              <a:defRPr sz="2000"/>
            </a:lvl7pPr>
            <a:lvl8pPr marL="3198800" indent="0">
              <a:buNone/>
              <a:defRPr sz="2000"/>
            </a:lvl8pPr>
            <a:lvl9pPr marL="3655763" indent="0">
              <a:buNone/>
              <a:defRPr sz="2000"/>
            </a:lvl9pPr>
          </a:lstStyle>
          <a:p>
            <a:pPr lvl="0"/>
            <a:endParaRPr lang="en-US" noProof="0" dirty="0" smtClean="0"/>
          </a:p>
        </p:txBody>
      </p:sp>
      <p:sp>
        <p:nvSpPr>
          <p:cNvPr id="4" name="Text Placeholder 3"/>
          <p:cNvSpPr>
            <a:spLocks noGrp="1"/>
          </p:cNvSpPr>
          <p:nvPr>
            <p:ph type="body" sz="half" idx="2"/>
          </p:nvPr>
        </p:nvSpPr>
        <p:spPr>
          <a:xfrm>
            <a:off x="2389913" y="5367913"/>
            <a:ext cx="7315200" cy="804863"/>
          </a:xfrm>
        </p:spPr>
        <p:txBody>
          <a:bodyPr/>
          <a:lstStyle>
            <a:lvl1pPr marL="0" indent="0">
              <a:buNone/>
              <a:defRPr sz="1500"/>
            </a:lvl1pPr>
            <a:lvl2pPr marL="456963" indent="0">
              <a:buNone/>
              <a:defRPr sz="1200"/>
            </a:lvl2pPr>
            <a:lvl3pPr marL="913946" indent="0">
              <a:buNone/>
              <a:defRPr sz="1100"/>
            </a:lvl3pPr>
            <a:lvl4pPr marL="1370920" indent="0">
              <a:buNone/>
              <a:defRPr sz="900"/>
            </a:lvl4pPr>
            <a:lvl5pPr marL="1827893" indent="0">
              <a:buNone/>
              <a:defRPr sz="900"/>
            </a:lvl5pPr>
            <a:lvl6pPr marL="2284878" indent="0">
              <a:buNone/>
              <a:defRPr sz="900"/>
            </a:lvl6pPr>
            <a:lvl7pPr marL="2741838" indent="0">
              <a:buNone/>
              <a:defRPr sz="900"/>
            </a:lvl7pPr>
            <a:lvl8pPr marL="3198800" indent="0">
              <a:buNone/>
              <a:defRPr sz="900"/>
            </a:lvl8pPr>
            <a:lvl9pPr marL="3655763"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s-ES_tradnl" altLang="en-US" dirty="0"/>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s-ES_tradnl" altLang="en-US" dirty="0"/>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1394E9E8-4CBE-4563-A3CE-D60141BD40F7}" type="slidenum">
              <a:rPr lang="en-US" altLang="en-US"/>
              <a:pPr>
                <a:defRPr/>
              </a:pPr>
              <a:t>‹#›</a:t>
            </a:fld>
            <a:endParaRPr lang="en-US" altLang="en-US" dirty="0"/>
          </a:p>
        </p:txBody>
      </p:sp>
    </p:spTree>
    <p:extLst>
      <p:ext uri="{BB962C8B-B14F-4D97-AF65-F5344CB8AC3E}">
        <p14:creationId xmlns:p14="http://schemas.microsoft.com/office/powerpoint/2010/main" val="2142022231"/>
      </p:ext>
    </p:extLst>
  </p:cSld>
  <p:clrMapOvr>
    <a:masterClrMapping/>
  </p:clrMapOvr>
  <p:transition spd="slow"/>
</p:sldLayout>
</file>

<file path=ppt/slideLayouts/slideLayout6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s-ES_tradnl" altLang="en-US" dirty="0"/>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s-ES_tradnl" altLang="en-US" dirty="0"/>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7B81EC67-F1E7-4954-AD70-C5E84A1F69CE}" type="slidenum">
              <a:rPr lang="en-US" altLang="en-US"/>
              <a:pPr>
                <a:defRPr/>
              </a:pPr>
              <a:t>‹#›</a:t>
            </a:fld>
            <a:endParaRPr lang="en-US" altLang="en-US" dirty="0"/>
          </a:p>
        </p:txBody>
      </p:sp>
    </p:spTree>
    <p:extLst>
      <p:ext uri="{BB962C8B-B14F-4D97-AF65-F5344CB8AC3E}">
        <p14:creationId xmlns:p14="http://schemas.microsoft.com/office/powerpoint/2010/main" val="1016112672"/>
      </p:ext>
    </p:extLst>
  </p:cSld>
  <p:clrMapOvr>
    <a:masterClrMapping/>
  </p:clrMapOvr>
  <p:transition spd="slow"/>
</p:sldLayout>
</file>

<file path=ppt/slideLayouts/slideLayout6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997" y="0"/>
            <a:ext cx="25908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595" y="0"/>
            <a:ext cx="75692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s-ES_tradnl" altLang="en-US" dirty="0"/>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s-ES_tradnl" altLang="en-US" dirty="0"/>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29A439E3-8971-4BA0-B47F-D04241CB414A}" type="slidenum">
              <a:rPr lang="en-US" altLang="en-US"/>
              <a:pPr>
                <a:defRPr/>
              </a:pPr>
              <a:t>‹#›</a:t>
            </a:fld>
            <a:endParaRPr lang="en-US" altLang="en-US" dirty="0"/>
          </a:p>
        </p:txBody>
      </p:sp>
    </p:spTree>
    <p:extLst>
      <p:ext uri="{BB962C8B-B14F-4D97-AF65-F5344CB8AC3E}">
        <p14:creationId xmlns:p14="http://schemas.microsoft.com/office/powerpoint/2010/main" val="1463948548"/>
      </p:ext>
    </p:extLst>
  </p:cSld>
  <p:clrMapOvr>
    <a:masterClrMapping/>
  </p:clrMapOvr>
  <p:transition spd="slow"/>
</p:sldLayout>
</file>

<file path=ppt/slideLayouts/slideLayout6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597" y="0"/>
            <a:ext cx="10363200" cy="609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s-ES_tradnl" altLang="en-US" dirty="0"/>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s-ES_tradnl" altLang="en-US" dirty="0"/>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pPr>
              <a:defRPr/>
            </a:pPr>
            <a:fld id="{EFE7DF9A-D77D-46DA-8E48-BD1DE611910F}" type="slidenum">
              <a:rPr lang="en-US" altLang="en-US"/>
              <a:pPr>
                <a:defRPr/>
              </a:pPr>
              <a:t>‹#›</a:t>
            </a:fld>
            <a:endParaRPr lang="en-US" altLang="en-US" dirty="0"/>
          </a:p>
        </p:txBody>
      </p:sp>
    </p:spTree>
    <p:extLst>
      <p:ext uri="{BB962C8B-B14F-4D97-AF65-F5344CB8AC3E}">
        <p14:creationId xmlns:p14="http://schemas.microsoft.com/office/powerpoint/2010/main" val="3292941371"/>
      </p:ext>
    </p:extLst>
  </p:cSld>
  <p:clrMapOvr>
    <a:masterClrMapping/>
  </p:clrMapOvr>
  <p:transition spd="slow"/>
</p:sldLayout>
</file>

<file path=ppt/slideLayouts/slideLayout6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597" y="0"/>
            <a:ext cx="10363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597"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s-ES_tradnl" altLang="en-US" dirty="0"/>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s-ES_tradnl" altLang="en-US" dirty="0"/>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FA608EDE-D1DA-469D-AC11-4084302B4A7A}" type="slidenum">
              <a:rPr lang="en-US" altLang="en-US"/>
              <a:pPr>
                <a:defRPr/>
              </a:pPr>
              <a:t>‹#›</a:t>
            </a:fld>
            <a:endParaRPr lang="en-US" altLang="en-US" dirty="0"/>
          </a:p>
        </p:txBody>
      </p:sp>
    </p:spTree>
    <p:extLst>
      <p:ext uri="{BB962C8B-B14F-4D97-AF65-F5344CB8AC3E}">
        <p14:creationId xmlns:p14="http://schemas.microsoft.com/office/powerpoint/2010/main" val="1708799743"/>
      </p:ext>
    </p:extLst>
  </p:cSld>
  <p:clrMapOvr>
    <a:masterClrMapping/>
  </p:clrMapOvr>
  <p:transition spd="slow"/>
</p:sldLayout>
</file>

<file path=ppt/slideLayouts/slideLayout6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177"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177"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3709652"/>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0910642"/>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57"/>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821"/>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41630"/>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321"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4156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97039392"/>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965"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965"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2040691"/>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1674178"/>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6066221"/>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67"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4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967"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165506"/>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67"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4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967"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4066676"/>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8731136"/>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1913281"/>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7"/>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1"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A99C936-0CF0-174B-A581-852D850C63F4}" type="datetimeFigureOut">
              <a:rPr lang="en-US" smtClean="0">
                <a:solidFill>
                  <a:prstClr val="black">
                    <a:tint val="75000"/>
                  </a:prstClr>
                </a:solidFill>
              </a:rPr>
              <a:pPr/>
              <a:t>4/29/2016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0A738A-C7D3-134C-A7AB-50D335035D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6406637"/>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99C936-0CF0-174B-A581-852D850C63F4}" type="datetimeFigureOut">
              <a:rPr lang="en-US" smtClean="0">
                <a:solidFill>
                  <a:prstClr val="black">
                    <a:tint val="75000"/>
                  </a:prstClr>
                </a:solidFill>
              </a:rPr>
              <a:pPr/>
              <a:t>4/29/2016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0A738A-C7D3-134C-A7AB-50D335035D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0449122"/>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99C936-0CF0-174B-A581-852D850C63F4}" type="datetimeFigureOut">
              <a:rPr lang="en-US" smtClean="0">
                <a:solidFill>
                  <a:prstClr val="black">
                    <a:tint val="75000"/>
                  </a:prstClr>
                </a:solidFill>
              </a:rPr>
              <a:pPr/>
              <a:t>4/29/2016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0A738A-C7D3-134C-A7AB-50D335035D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20191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01614237"/>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01" y="1600202"/>
            <a:ext cx="7211484"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227484" y="1600202"/>
            <a:ext cx="721148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A99C936-0CF0-174B-A581-852D850C63F4}" type="datetimeFigureOut">
              <a:rPr lang="en-US" smtClean="0">
                <a:solidFill>
                  <a:prstClr val="black">
                    <a:tint val="75000"/>
                  </a:prstClr>
                </a:solidFill>
              </a:rPr>
              <a:pPr/>
              <a:t>4/29/2016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80A738A-C7D3-134C-A7AB-50D335035D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8628847"/>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1"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A99C936-0CF0-174B-A581-852D850C63F4}" type="datetimeFigureOut">
              <a:rPr lang="en-US" smtClean="0">
                <a:solidFill>
                  <a:prstClr val="black">
                    <a:tint val="75000"/>
                  </a:prstClr>
                </a:solidFill>
              </a:rPr>
              <a:pPr/>
              <a:t>4/29/2016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80A738A-C7D3-134C-A7AB-50D335035D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0055136"/>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A99C936-0CF0-174B-A581-852D850C63F4}" type="datetimeFigureOut">
              <a:rPr lang="en-US" smtClean="0">
                <a:solidFill>
                  <a:prstClr val="black">
                    <a:tint val="75000"/>
                  </a:prstClr>
                </a:solidFill>
              </a:rPr>
              <a:pPr/>
              <a:t>4/29/2016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80A738A-C7D3-134C-A7AB-50D335035D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8968160"/>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99C936-0CF0-174B-A581-852D850C63F4}" type="datetimeFigureOut">
              <a:rPr lang="en-US" smtClean="0">
                <a:solidFill>
                  <a:prstClr val="black">
                    <a:tint val="75000"/>
                  </a:prstClr>
                </a:solidFill>
              </a:rPr>
              <a:pPr/>
              <a:t>4/29/2016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80A738A-C7D3-134C-A7AB-50D335035D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6266532"/>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99C936-0CF0-174B-A581-852D850C63F4}" type="datetimeFigureOut">
              <a:rPr lang="en-US" smtClean="0">
                <a:solidFill>
                  <a:prstClr val="black">
                    <a:tint val="75000"/>
                  </a:prstClr>
                </a:solidFill>
              </a:rPr>
              <a:pPr/>
              <a:t>4/29/2016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80A738A-C7D3-134C-A7AB-50D335035D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1428154"/>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99C936-0CF0-174B-A581-852D850C63F4}" type="datetimeFigureOut">
              <a:rPr lang="en-US" smtClean="0">
                <a:solidFill>
                  <a:prstClr val="black">
                    <a:tint val="75000"/>
                  </a:prstClr>
                </a:solidFill>
              </a:rPr>
              <a:pPr/>
              <a:t>4/29/2016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80A738A-C7D3-134C-A7AB-50D335035D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6395801"/>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99C936-0CF0-174B-A581-852D850C63F4}" type="datetimeFigureOut">
              <a:rPr lang="en-US" smtClean="0">
                <a:solidFill>
                  <a:prstClr val="black">
                    <a:tint val="75000"/>
                  </a:prstClr>
                </a:solidFill>
              </a:rPr>
              <a:pPr/>
              <a:t>4/29/2016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0A738A-C7D3-134C-A7AB-50D335035D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5670320"/>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3484" y="274640"/>
            <a:ext cx="3655483"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1" y="274640"/>
            <a:ext cx="10767484"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99C936-0CF0-174B-A581-852D850C63F4}" type="datetimeFigureOut">
              <a:rPr lang="en-US" smtClean="0">
                <a:solidFill>
                  <a:prstClr val="black">
                    <a:tint val="75000"/>
                  </a:prstClr>
                </a:solidFill>
              </a:rPr>
              <a:pPr/>
              <a:t>4/29/2016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0A738A-C7D3-134C-A7AB-50D335035D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4698265"/>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12"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12"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1901853"/>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79574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97"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6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997" y="2057403"/>
            <a:ext cx="3932237" cy="3811588"/>
          </a:xfrm>
        </p:spPr>
        <p:txBody>
          <a:bodyPr/>
          <a:lstStyle>
            <a:lvl1pPr marL="0" indent="0">
              <a:buNone/>
              <a:defRPr sz="1600"/>
            </a:lvl1pPr>
            <a:lvl2pPr marL="456963" indent="0">
              <a:buNone/>
              <a:defRPr sz="1500"/>
            </a:lvl2pPr>
            <a:lvl3pPr marL="913946" indent="0">
              <a:buNone/>
              <a:defRPr sz="1200"/>
            </a:lvl3pPr>
            <a:lvl4pPr marL="1370920" indent="0">
              <a:buNone/>
              <a:defRPr sz="1100"/>
            </a:lvl4pPr>
            <a:lvl5pPr marL="1827893" indent="0">
              <a:buNone/>
              <a:defRPr sz="1100"/>
            </a:lvl5pPr>
            <a:lvl6pPr marL="2284878" indent="0">
              <a:buNone/>
              <a:defRPr sz="1100"/>
            </a:lvl6pPr>
            <a:lvl7pPr marL="2741838" indent="0">
              <a:buNone/>
              <a:defRPr sz="1100"/>
            </a:lvl7pPr>
            <a:lvl8pPr marL="3198800" indent="0">
              <a:buNone/>
              <a:defRPr sz="1100"/>
            </a:lvl8pPr>
            <a:lvl9pPr marL="3655763"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38419486"/>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5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9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242298"/>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12"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7174089"/>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801"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01"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7830806"/>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3459918"/>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2810980"/>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0"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4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8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4593410"/>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0"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4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8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1173342"/>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4902471"/>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0991541"/>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165"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165"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878831D-E213-44E2-95BA-7101BA0ACAC8}" type="datetimeFigureOut">
              <a:rPr lang="en-US" smtClean="0">
                <a:solidFill>
                  <a:prstClr val="black">
                    <a:tint val="75000"/>
                  </a:prstClr>
                </a:solidFill>
              </a:rPr>
              <a:pPr/>
              <a:t>4/29/2016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94073C-89A9-4035-BC35-F66F36BF81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47292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97"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628"/>
            <a:ext cx="6172200" cy="4873625"/>
          </a:xfrm>
        </p:spPr>
        <p:txBody>
          <a:bodyPr/>
          <a:lstStyle>
            <a:lvl1pPr marL="0" indent="0">
              <a:buNone/>
              <a:defRPr sz="3200"/>
            </a:lvl1pPr>
            <a:lvl2pPr marL="456963" indent="0">
              <a:buNone/>
              <a:defRPr sz="2800"/>
            </a:lvl2pPr>
            <a:lvl3pPr marL="913946" indent="0">
              <a:buNone/>
              <a:defRPr sz="2400"/>
            </a:lvl3pPr>
            <a:lvl4pPr marL="1370920" indent="0">
              <a:buNone/>
              <a:defRPr sz="2000"/>
            </a:lvl4pPr>
            <a:lvl5pPr marL="1827893" indent="0">
              <a:buNone/>
              <a:defRPr sz="2000"/>
            </a:lvl5pPr>
            <a:lvl6pPr marL="2284878" indent="0">
              <a:buNone/>
              <a:defRPr sz="2000"/>
            </a:lvl6pPr>
            <a:lvl7pPr marL="2741838" indent="0">
              <a:buNone/>
              <a:defRPr sz="2000"/>
            </a:lvl7pPr>
            <a:lvl8pPr marL="3198800" indent="0">
              <a:buNone/>
              <a:defRPr sz="2000"/>
            </a:lvl8pPr>
            <a:lvl9pPr marL="3655763" indent="0">
              <a:buNone/>
              <a:defRPr sz="2000"/>
            </a:lvl9pPr>
          </a:lstStyle>
          <a:p>
            <a:endParaRPr lang="en-US" dirty="0"/>
          </a:p>
        </p:txBody>
      </p:sp>
      <p:sp>
        <p:nvSpPr>
          <p:cNvPr id="4" name="Text Placeholder 3"/>
          <p:cNvSpPr>
            <a:spLocks noGrp="1"/>
          </p:cNvSpPr>
          <p:nvPr>
            <p:ph type="body" sz="half" idx="2"/>
          </p:nvPr>
        </p:nvSpPr>
        <p:spPr>
          <a:xfrm>
            <a:off x="839997" y="2057403"/>
            <a:ext cx="3932237" cy="3811588"/>
          </a:xfrm>
        </p:spPr>
        <p:txBody>
          <a:bodyPr/>
          <a:lstStyle>
            <a:lvl1pPr marL="0" indent="0">
              <a:buNone/>
              <a:defRPr sz="1600"/>
            </a:lvl1pPr>
            <a:lvl2pPr marL="456963" indent="0">
              <a:buNone/>
              <a:defRPr sz="1500"/>
            </a:lvl2pPr>
            <a:lvl3pPr marL="913946" indent="0">
              <a:buNone/>
              <a:defRPr sz="1200"/>
            </a:lvl3pPr>
            <a:lvl4pPr marL="1370920" indent="0">
              <a:buNone/>
              <a:defRPr sz="1100"/>
            </a:lvl4pPr>
            <a:lvl5pPr marL="1827893" indent="0">
              <a:buNone/>
              <a:defRPr sz="1100"/>
            </a:lvl5pPr>
            <a:lvl6pPr marL="2284878" indent="0">
              <a:buNone/>
              <a:defRPr sz="1100"/>
            </a:lvl6pPr>
            <a:lvl7pPr marL="2741838" indent="0">
              <a:buNone/>
              <a:defRPr sz="1100"/>
            </a:lvl7pPr>
            <a:lvl8pPr marL="3198800" indent="0">
              <a:buNone/>
              <a:defRPr sz="1100"/>
            </a:lvl8pPr>
            <a:lvl9pPr marL="3655763"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58064329"/>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78831D-E213-44E2-95BA-7101BA0ACAC8}" type="datetimeFigureOut">
              <a:rPr lang="en-US" smtClean="0">
                <a:solidFill>
                  <a:prstClr val="black">
                    <a:tint val="75000"/>
                  </a:prstClr>
                </a:solidFill>
              </a:rPr>
              <a:pPr/>
              <a:t>4/29/2016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94073C-89A9-4035-BC35-F66F36BF81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746017"/>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79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878831D-E213-44E2-95BA-7101BA0ACAC8}" type="datetimeFigureOut">
              <a:rPr lang="en-US" smtClean="0">
                <a:solidFill>
                  <a:prstClr val="black">
                    <a:tint val="75000"/>
                  </a:prstClr>
                </a:solidFill>
              </a:rPr>
              <a:pPr/>
              <a:t>4/29/2016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94073C-89A9-4035-BC35-F66F36BF81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7541515"/>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321"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878831D-E213-44E2-95BA-7101BA0ACAC8}" type="datetimeFigureOut">
              <a:rPr lang="en-US" smtClean="0">
                <a:solidFill>
                  <a:prstClr val="black">
                    <a:tint val="75000"/>
                  </a:prstClr>
                </a:solidFill>
              </a:rPr>
              <a:pPr/>
              <a:t>4/29/2016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894073C-89A9-4035-BC35-F66F36BF81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7738876"/>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953"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953"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878831D-E213-44E2-95BA-7101BA0ACAC8}" type="datetimeFigureOut">
              <a:rPr lang="en-US" smtClean="0">
                <a:solidFill>
                  <a:prstClr val="black">
                    <a:tint val="75000"/>
                  </a:prstClr>
                </a:solidFill>
              </a:rPr>
              <a:pPr/>
              <a:t>4/29/2016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894073C-89A9-4035-BC35-F66F36BF81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0739569"/>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878831D-E213-44E2-95BA-7101BA0ACAC8}" type="datetimeFigureOut">
              <a:rPr lang="en-US" smtClean="0">
                <a:solidFill>
                  <a:prstClr val="black">
                    <a:tint val="75000"/>
                  </a:prstClr>
                </a:solidFill>
              </a:rPr>
              <a:pPr/>
              <a:t>4/29/2016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894073C-89A9-4035-BC35-F66F36BF81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4713577"/>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78831D-E213-44E2-95BA-7101BA0ACAC8}" type="datetimeFigureOut">
              <a:rPr lang="en-US" smtClean="0">
                <a:solidFill>
                  <a:prstClr val="black">
                    <a:tint val="75000"/>
                  </a:prstClr>
                </a:solidFill>
              </a:rPr>
              <a:pPr/>
              <a:t>4/29/2016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894073C-89A9-4035-BC35-F66F36BF81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6875480"/>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55"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3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955"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78831D-E213-44E2-95BA-7101BA0ACAC8}" type="datetimeFigureOut">
              <a:rPr lang="en-US" smtClean="0">
                <a:solidFill>
                  <a:prstClr val="black">
                    <a:tint val="75000"/>
                  </a:prstClr>
                </a:solidFill>
              </a:rPr>
              <a:pPr/>
              <a:t>4/29/2016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894073C-89A9-4035-BC35-F66F36BF81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0388765"/>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55"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30"/>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955"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78831D-E213-44E2-95BA-7101BA0ACAC8}" type="datetimeFigureOut">
              <a:rPr lang="en-US" smtClean="0">
                <a:solidFill>
                  <a:prstClr val="black">
                    <a:tint val="75000"/>
                  </a:prstClr>
                </a:solidFill>
              </a:rPr>
              <a:pPr/>
              <a:t>4/29/2016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894073C-89A9-4035-BC35-F66F36BF81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9674491"/>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78831D-E213-44E2-95BA-7101BA0ACAC8}" type="datetimeFigureOut">
              <a:rPr lang="en-US" smtClean="0">
                <a:solidFill>
                  <a:prstClr val="black">
                    <a:tint val="75000"/>
                  </a:prstClr>
                </a:solidFill>
              </a:rPr>
              <a:pPr/>
              <a:t>4/29/2016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94073C-89A9-4035-BC35-F66F36BF81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2678895"/>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78831D-E213-44E2-95BA-7101BA0ACAC8}" type="datetimeFigureOut">
              <a:rPr lang="en-US" smtClean="0">
                <a:solidFill>
                  <a:prstClr val="black">
                    <a:tint val="75000"/>
                  </a:prstClr>
                </a:solidFill>
              </a:rPr>
              <a:pPr/>
              <a:t>4/29/2016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94073C-89A9-4035-BC35-F66F36BF81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26803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1988547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311"/>
            <a:ext cx="2628900"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311"/>
            <a:ext cx="7734300"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332984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597" y="2131522"/>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7" y="3886200"/>
            <a:ext cx="8534401" cy="1752600"/>
          </a:xfrm>
        </p:spPr>
        <p:txBody>
          <a:bodyPr/>
          <a:lstStyle>
            <a:lvl1pPr marL="0" indent="0" algn="ctr">
              <a:buNone/>
              <a:defRPr>
                <a:solidFill>
                  <a:schemeClr val="tx1">
                    <a:tint val="75000"/>
                  </a:schemeClr>
                </a:solidFill>
              </a:defRPr>
            </a:lvl1pPr>
            <a:lvl2pPr marL="456963" indent="0" algn="ctr">
              <a:buNone/>
              <a:defRPr>
                <a:solidFill>
                  <a:schemeClr val="tx1">
                    <a:tint val="75000"/>
                  </a:schemeClr>
                </a:solidFill>
              </a:defRPr>
            </a:lvl2pPr>
            <a:lvl3pPr marL="913946" indent="0" algn="ctr">
              <a:buNone/>
              <a:defRPr>
                <a:solidFill>
                  <a:schemeClr val="tx1">
                    <a:tint val="75000"/>
                  </a:schemeClr>
                </a:solidFill>
              </a:defRPr>
            </a:lvl3pPr>
            <a:lvl4pPr marL="1370920" indent="0" algn="ctr">
              <a:buNone/>
              <a:defRPr>
                <a:solidFill>
                  <a:schemeClr val="tx1">
                    <a:tint val="75000"/>
                  </a:schemeClr>
                </a:solidFill>
              </a:defRPr>
            </a:lvl4pPr>
            <a:lvl5pPr marL="1827893" indent="0" algn="ctr">
              <a:buNone/>
              <a:defRPr>
                <a:solidFill>
                  <a:schemeClr val="tx1">
                    <a:tint val="75000"/>
                  </a:schemeClr>
                </a:solidFill>
              </a:defRPr>
            </a:lvl5pPr>
            <a:lvl6pPr marL="2284878" indent="0" algn="ctr">
              <a:buNone/>
              <a:defRPr>
                <a:solidFill>
                  <a:schemeClr val="tx1">
                    <a:tint val="75000"/>
                  </a:schemeClr>
                </a:solidFill>
              </a:defRPr>
            </a:lvl6pPr>
            <a:lvl7pPr marL="2741838" indent="0" algn="ctr">
              <a:buNone/>
              <a:defRPr>
                <a:solidFill>
                  <a:schemeClr val="tx1">
                    <a:tint val="75000"/>
                  </a:schemeClr>
                </a:solidFill>
              </a:defRPr>
            </a:lvl7pPr>
            <a:lvl8pPr marL="3198800" indent="0" algn="ctr">
              <a:buNone/>
              <a:defRPr>
                <a:solidFill>
                  <a:schemeClr val="tx1">
                    <a:tint val="75000"/>
                  </a:schemeClr>
                </a:solidFill>
              </a:defRPr>
            </a:lvl8pPr>
            <a:lvl9pPr marL="365576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3946" eaLnBrk="0" hangingPunct="0">
              <a:defRPr u="sng">
                <a:latin typeface="Arial" charset="0"/>
              </a:defRPr>
            </a:lvl1pPr>
          </a:lstStyle>
          <a:p>
            <a:pPr>
              <a:defRPr/>
            </a:pPr>
            <a:fld id="{5A494744-183E-43AD-A120-F2875AB98AE1}" type="datetime1">
              <a:rPr lang="en-US"/>
              <a:pPr>
                <a:defRPr/>
              </a:pPr>
              <a:t>4/29/2016</a:t>
            </a:fld>
            <a:endParaRPr lang="en-US" dirty="0"/>
          </a:p>
        </p:txBody>
      </p:sp>
      <p:sp>
        <p:nvSpPr>
          <p:cNvPr id="5" name="Footer Placeholder 4"/>
          <p:cNvSpPr>
            <a:spLocks noGrp="1"/>
          </p:cNvSpPr>
          <p:nvPr>
            <p:ph type="ftr" sz="quarter" idx="11"/>
          </p:nvPr>
        </p:nvSpPr>
        <p:spPr/>
        <p:txBody>
          <a:bodyPr/>
          <a:lstStyle>
            <a:lvl1pPr defTabSz="913946" eaLnBrk="0" hangingPunct="0">
              <a:defRPr u="sng">
                <a:latin typeface="Arial"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3946" eaLnBrk="0" hangingPunct="0">
              <a:defRPr u="sng">
                <a:latin typeface="Arial" charset="0"/>
              </a:defRPr>
            </a:lvl1pPr>
          </a:lstStyle>
          <a:p>
            <a:pPr>
              <a:defRPr/>
            </a:pPr>
            <a:fld id="{FBDD20D0-7697-47BA-95E5-A51BED65DA47}" type="slidenum">
              <a:rPr lang="en-US"/>
              <a:pPr>
                <a:defRPr/>
              </a:pPr>
              <a:t>‹#›</a:t>
            </a:fld>
            <a:endParaRPr lang="en-US" dirty="0"/>
          </a:p>
        </p:txBody>
      </p:sp>
    </p:spTree>
    <p:extLst>
      <p:ext uri="{BB962C8B-B14F-4D97-AF65-F5344CB8AC3E}">
        <p14:creationId xmlns:p14="http://schemas.microsoft.com/office/powerpoint/2010/main" val="41226873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3946" eaLnBrk="0" hangingPunct="0">
              <a:defRPr u="sng">
                <a:latin typeface="Arial" charset="0"/>
              </a:defRPr>
            </a:lvl1pPr>
          </a:lstStyle>
          <a:p>
            <a:pPr>
              <a:defRPr/>
            </a:pPr>
            <a:fld id="{C1CF27DC-E0B1-4CC8-9336-D1E888B34139}" type="datetime1">
              <a:rPr lang="en-US"/>
              <a:pPr>
                <a:defRPr/>
              </a:pPr>
              <a:t>4/29/2016</a:t>
            </a:fld>
            <a:endParaRPr lang="en-US" dirty="0"/>
          </a:p>
        </p:txBody>
      </p:sp>
      <p:sp>
        <p:nvSpPr>
          <p:cNvPr id="5" name="Footer Placeholder 4"/>
          <p:cNvSpPr>
            <a:spLocks noGrp="1"/>
          </p:cNvSpPr>
          <p:nvPr>
            <p:ph type="ftr" sz="quarter" idx="11"/>
          </p:nvPr>
        </p:nvSpPr>
        <p:spPr/>
        <p:txBody>
          <a:bodyPr/>
          <a:lstStyle>
            <a:lvl1pPr defTabSz="913946" eaLnBrk="0" hangingPunct="0">
              <a:defRPr u="sng">
                <a:latin typeface="Arial"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3946" eaLnBrk="0" hangingPunct="0">
              <a:defRPr u="sng">
                <a:latin typeface="Arial" charset="0"/>
              </a:defRPr>
            </a:lvl1pPr>
          </a:lstStyle>
          <a:p>
            <a:pPr>
              <a:defRPr/>
            </a:pPr>
            <a:fld id="{E24BCB55-4D6E-4943-9E45-B5A951A33400}" type="slidenum">
              <a:rPr lang="en-US"/>
              <a:pPr>
                <a:defRPr/>
              </a:pPr>
              <a:t>‹#›</a:t>
            </a:fld>
            <a:endParaRPr lang="en-US" dirty="0"/>
          </a:p>
        </p:txBody>
      </p:sp>
    </p:spTree>
    <p:extLst>
      <p:ext uri="{BB962C8B-B14F-4D97-AF65-F5344CB8AC3E}">
        <p14:creationId xmlns:p14="http://schemas.microsoft.com/office/powerpoint/2010/main" val="2991256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C13A08-8A04-4CF9-9370-C7D73858924D}" type="datetimeFigureOut">
              <a:rPr lang="en-US" smtClean="0"/>
              <a:t>4/29/2016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8504FCD-AA76-409F-84F8-B13164B4A2D0}" type="slidenum">
              <a:rPr lang="en-US" smtClean="0"/>
              <a:t>‹#›</a:t>
            </a:fld>
            <a:endParaRPr lang="en-US" dirty="0"/>
          </a:p>
        </p:txBody>
      </p:sp>
    </p:spTree>
    <p:extLst>
      <p:ext uri="{BB962C8B-B14F-4D97-AF65-F5344CB8AC3E}">
        <p14:creationId xmlns:p14="http://schemas.microsoft.com/office/powerpoint/2010/main" val="356305239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959"/>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6963" indent="0">
              <a:buNone/>
              <a:defRPr sz="1900">
                <a:solidFill>
                  <a:schemeClr val="tx1">
                    <a:tint val="75000"/>
                  </a:schemeClr>
                </a:solidFill>
              </a:defRPr>
            </a:lvl2pPr>
            <a:lvl3pPr marL="913946" indent="0">
              <a:buNone/>
              <a:defRPr sz="1600">
                <a:solidFill>
                  <a:schemeClr val="tx1">
                    <a:tint val="75000"/>
                  </a:schemeClr>
                </a:solidFill>
              </a:defRPr>
            </a:lvl3pPr>
            <a:lvl4pPr marL="1370920" indent="0">
              <a:buNone/>
              <a:defRPr sz="1500">
                <a:solidFill>
                  <a:schemeClr val="tx1">
                    <a:tint val="75000"/>
                  </a:schemeClr>
                </a:solidFill>
              </a:defRPr>
            </a:lvl4pPr>
            <a:lvl5pPr marL="1827893" indent="0">
              <a:buNone/>
              <a:defRPr sz="1500">
                <a:solidFill>
                  <a:schemeClr val="tx1">
                    <a:tint val="75000"/>
                  </a:schemeClr>
                </a:solidFill>
              </a:defRPr>
            </a:lvl5pPr>
            <a:lvl6pPr marL="2284878" indent="0">
              <a:buNone/>
              <a:defRPr sz="1500">
                <a:solidFill>
                  <a:schemeClr val="tx1">
                    <a:tint val="75000"/>
                  </a:schemeClr>
                </a:solidFill>
              </a:defRPr>
            </a:lvl6pPr>
            <a:lvl7pPr marL="2741838" indent="0">
              <a:buNone/>
              <a:defRPr sz="1500">
                <a:solidFill>
                  <a:schemeClr val="tx1">
                    <a:tint val="75000"/>
                  </a:schemeClr>
                </a:solidFill>
              </a:defRPr>
            </a:lvl7pPr>
            <a:lvl8pPr marL="3198800" indent="0">
              <a:buNone/>
              <a:defRPr sz="1500">
                <a:solidFill>
                  <a:schemeClr val="tx1">
                    <a:tint val="75000"/>
                  </a:schemeClr>
                </a:solidFill>
              </a:defRPr>
            </a:lvl8pPr>
            <a:lvl9pPr marL="3655763" indent="0">
              <a:buNone/>
              <a:defRPr sz="15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3946" eaLnBrk="0" hangingPunct="0">
              <a:defRPr u="sng">
                <a:latin typeface="Arial" charset="0"/>
              </a:defRPr>
            </a:lvl1pPr>
          </a:lstStyle>
          <a:p>
            <a:pPr>
              <a:defRPr/>
            </a:pPr>
            <a:fld id="{569E5684-359F-410C-A861-C7F7691A0ABE}" type="datetime1">
              <a:rPr lang="en-US"/>
              <a:pPr>
                <a:defRPr/>
              </a:pPr>
              <a:t>4/29/2016</a:t>
            </a:fld>
            <a:endParaRPr lang="en-US" dirty="0"/>
          </a:p>
        </p:txBody>
      </p:sp>
      <p:sp>
        <p:nvSpPr>
          <p:cNvPr id="5" name="Footer Placeholder 4"/>
          <p:cNvSpPr>
            <a:spLocks noGrp="1"/>
          </p:cNvSpPr>
          <p:nvPr>
            <p:ph type="ftr" sz="quarter" idx="11"/>
          </p:nvPr>
        </p:nvSpPr>
        <p:spPr/>
        <p:txBody>
          <a:bodyPr/>
          <a:lstStyle>
            <a:lvl1pPr defTabSz="913946" eaLnBrk="0" hangingPunct="0">
              <a:defRPr u="sng">
                <a:latin typeface="Arial"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3946" eaLnBrk="0" hangingPunct="0">
              <a:defRPr u="sng">
                <a:latin typeface="Arial" charset="0"/>
              </a:defRPr>
            </a:lvl1pPr>
          </a:lstStyle>
          <a:p>
            <a:pPr>
              <a:defRPr/>
            </a:pPr>
            <a:fld id="{27B7F112-E69C-4316-B5F1-E5D4AA9C1196}" type="slidenum">
              <a:rPr lang="en-US"/>
              <a:pPr>
                <a:defRPr/>
              </a:pPr>
              <a:t>‹#›</a:t>
            </a:fld>
            <a:endParaRPr lang="en-US" dirty="0"/>
          </a:p>
        </p:txBody>
      </p:sp>
    </p:spTree>
    <p:extLst>
      <p:ext uri="{BB962C8B-B14F-4D97-AF65-F5344CB8AC3E}">
        <p14:creationId xmlns:p14="http://schemas.microsoft.com/office/powerpoint/2010/main" val="216428617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3946" eaLnBrk="0" hangingPunct="0">
              <a:defRPr u="sng">
                <a:latin typeface="Arial" charset="0"/>
              </a:defRPr>
            </a:lvl1pPr>
          </a:lstStyle>
          <a:p>
            <a:pPr>
              <a:defRPr/>
            </a:pPr>
            <a:fld id="{0C06A9AE-7D1D-4498-A3A0-6D70F02C9B3B}" type="datetime1">
              <a:rPr lang="en-US"/>
              <a:pPr>
                <a:defRPr/>
              </a:pPr>
              <a:t>4/29/2016</a:t>
            </a:fld>
            <a:endParaRPr lang="en-US" dirty="0"/>
          </a:p>
        </p:txBody>
      </p:sp>
      <p:sp>
        <p:nvSpPr>
          <p:cNvPr id="6" name="Footer Placeholder 5"/>
          <p:cNvSpPr>
            <a:spLocks noGrp="1"/>
          </p:cNvSpPr>
          <p:nvPr>
            <p:ph type="ftr" sz="quarter" idx="11"/>
          </p:nvPr>
        </p:nvSpPr>
        <p:spPr/>
        <p:txBody>
          <a:bodyPr/>
          <a:lstStyle>
            <a:lvl1pPr defTabSz="913946" eaLnBrk="0" hangingPunct="0">
              <a:defRPr u="sng">
                <a:latin typeface="Arial"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913946" eaLnBrk="0" hangingPunct="0">
              <a:defRPr u="sng">
                <a:latin typeface="Arial" charset="0"/>
              </a:defRPr>
            </a:lvl1pPr>
          </a:lstStyle>
          <a:p>
            <a:pPr>
              <a:defRPr/>
            </a:pPr>
            <a:fld id="{6EFA24BF-A2B1-4BB8-BAAA-AF480CF9EAFF}" type="slidenum">
              <a:rPr lang="en-US"/>
              <a:pPr>
                <a:defRPr/>
              </a:pPr>
              <a:t>‹#›</a:t>
            </a:fld>
            <a:endParaRPr lang="en-US" dirty="0"/>
          </a:p>
        </p:txBody>
      </p:sp>
    </p:spTree>
    <p:extLst>
      <p:ext uri="{BB962C8B-B14F-4D97-AF65-F5344CB8AC3E}">
        <p14:creationId xmlns:p14="http://schemas.microsoft.com/office/powerpoint/2010/main" val="14846007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797" y="1535117"/>
            <a:ext cx="5386917" cy="639763"/>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797"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850" y="1535117"/>
            <a:ext cx="5389033" cy="639763"/>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850"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3946" eaLnBrk="0" hangingPunct="0">
              <a:defRPr u="sng">
                <a:latin typeface="Arial" charset="0"/>
              </a:defRPr>
            </a:lvl1pPr>
          </a:lstStyle>
          <a:p>
            <a:pPr>
              <a:defRPr/>
            </a:pPr>
            <a:fld id="{D0C7EBA4-4B28-4C25-A1C0-B6430D609CE6}" type="datetime1">
              <a:rPr lang="en-US"/>
              <a:pPr>
                <a:defRPr/>
              </a:pPr>
              <a:t>4/29/2016</a:t>
            </a:fld>
            <a:endParaRPr lang="en-US" dirty="0"/>
          </a:p>
        </p:txBody>
      </p:sp>
      <p:sp>
        <p:nvSpPr>
          <p:cNvPr id="8" name="Footer Placeholder 7"/>
          <p:cNvSpPr>
            <a:spLocks noGrp="1"/>
          </p:cNvSpPr>
          <p:nvPr>
            <p:ph type="ftr" sz="quarter" idx="11"/>
          </p:nvPr>
        </p:nvSpPr>
        <p:spPr/>
        <p:txBody>
          <a:bodyPr/>
          <a:lstStyle>
            <a:lvl1pPr defTabSz="913946" eaLnBrk="0" hangingPunct="0">
              <a:defRPr u="sng">
                <a:latin typeface="Arial" charset="0"/>
              </a:defRPr>
            </a:lvl1pPr>
          </a:lstStyle>
          <a:p>
            <a:pPr>
              <a:defRPr/>
            </a:pPr>
            <a:endParaRPr lang="en-US" dirty="0"/>
          </a:p>
        </p:txBody>
      </p:sp>
      <p:sp>
        <p:nvSpPr>
          <p:cNvPr id="9" name="Slide Number Placeholder 8"/>
          <p:cNvSpPr>
            <a:spLocks noGrp="1"/>
          </p:cNvSpPr>
          <p:nvPr>
            <p:ph type="sldNum" sz="quarter" idx="12"/>
          </p:nvPr>
        </p:nvSpPr>
        <p:spPr/>
        <p:txBody>
          <a:bodyPr/>
          <a:lstStyle>
            <a:lvl1pPr defTabSz="913946" eaLnBrk="0" hangingPunct="0">
              <a:defRPr u="sng">
                <a:latin typeface="Arial" charset="0"/>
              </a:defRPr>
            </a:lvl1pPr>
          </a:lstStyle>
          <a:p>
            <a:pPr>
              <a:defRPr/>
            </a:pPr>
            <a:fld id="{A6800B2C-ADF6-4457-839B-911EDCA022B4}" type="slidenum">
              <a:rPr lang="en-US"/>
              <a:pPr>
                <a:defRPr/>
              </a:pPr>
              <a:t>‹#›</a:t>
            </a:fld>
            <a:endParaRPr lang="en-US" dirty="0"/>
          </a:p>
        </p:txBody>
      </p:sp>
    </p:spTree>
    <p:extLst>
      <p:ext uri="{BB962C8B-B14F-4D97-AF65-F5344CB8AC3E}">
        <p14:creationId xmlns:p14="http://schemas.microsoft.com/office/powerpoint/2010/main" val="148977787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3946" eaLnBrk="0" hangingPunct="0">
              <a:defRPr u="sng">
                <a:latin typeface="Arial" charset="0"/>
              </a:defRPr>
            </a:lvl1pPr>
          </a:lstStyle>
          <a:p>
            <a:pPr>
              <a:defRPr/>
            </a:pPr>
            <a:fld id="{37F4513E-87D7-44E1-951F-03AD203FCCA5}" type="datetime1">
              <a:rPr lang="en-US"/>
              <a:pPr>
                <a:defRPr/>
              </a:pPr>
              <a:t>4/29/2016</a:t>
            </a:fld>
            <a:endParaRPr lang="en-US" dirty="0"/>
          </a:p>
        </p:txBody>
      </p:sp>
      <p:sp>
        <p:nvSpPr>
          <p:cNvPr id="4" name="Footer Placeholder 3"/>
          <p:cNvSpPr>
            <a:spLocks noGrp="1"/>
          </p:cNvSpPr>
          <p:nvPr>
            <p:ph type="ftr" sz="quarter" idx="11"/>
          </p:nvPr>
        </p:nvSpPr>
        <p:spPr/>
        <p:txBody>
          <a:bodyPr/>
          <a:lstStyle>
            <a:lvl1pPr defTabSz="913946" eaLnBrk="0" hangingPunct="0">
              <a:defRPr u="sng">
                <a:latin typeface="Arial"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defTabSz="913946" eaLnBrk="0" hangingPunct="0">
              <a:defRPr u="sng">
                <a:latin typeface="Arial" charset="0"/>
              </a:defRPr>
            </a:lvl1pPr>
          </a:lstStyle>
          <a:p>
            <a:pPr>
              <a:defRPr/>
            </a:pPr>
            <a:fld id="{7F3CE8C1-386B-480C-87A5-881374E76D21}" type="slidenum">
              <a:rPr lang="en-US"/>
              <a:pPr>
                <a:defRPr/>
              </a:pPr>
              <a:t>‹#›</a:t>
            </a:fld>
            <a:endParaRPr lang="en-US" dirty="0"/>
          </a:p>
        </p:txBody>
      </p:sp>
    </p:spTree>
    <p:extLst>
      <p:ext uri="{BB962C8B-B14F-4D97-AF65-F5344CB8AC3E}">
        <p14:creationId xmlns:p14="http://schemas.microsoft.com/office/powerpoint/2010/main" val="220646158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3946" eaLnBrk="0" hangingPunct="0">
              <a:defRPr u="sng">
                <a:latin typeface="Arial" charset="0"/>
              </a:defRPr>
            </a:lvl1pPr>
          </a:lstStyle>
          <a:p>
            <a:pPr>
              <a:defRPr/>
            </a:pPr>
            <a:fld id="{6353D66E-B286-49D2-93B2-6E4D66B584AB}" type="datetime1">
              <a:rPr lang="en-US"/>
              <a:pPr>
                <a:defRPr/>
              </a:pPr>
              <a:t>4/29/2016</a:t>
            </a:fld>
            <a:endParaRPr lang="en-US" dirty="0"/>
          </a:p>
        </p:txBody>
      </p:sp>
      <p:sp>
        <p:nvSpPr>
          <p:cNvPr id="3" name="Footer Placeholder 2"/>
          <p:cNvSpPr>
            <a:spLocks noGrp="1"/>
          </p:cNvSpPr>
          <p:nvPr>
            <p:ph type="ftr" sz="quarter" idx="11"/>
          </p:nvPr>
        </p:nvSpPr>
        <p:spPr/>
        <p:txBody>
          <a:bodyPr/>
          <a:lstStyle>
            <a:lvl1pPr defTabSz="913946" eaLnBrk="0" hangingPunct="0">
              <a:defRPr u="sng">
                <a:latin typeface="Arial" charset="0"/>
              </a:defRPr>
            </a:lvl1pPr>
          </a:lstStyle>
          <a:p>
            <a:pPr>
              <a:defRPr/>
            </a:pPr>
            <a:endParaRPr lang="en-US" dirty="0"/>
          </a:p>
        </p:txBody>
      </p:sp>
      <p:sp>
        <p:nvSpPr>
          <p:cNvPr id="4" name="Slide Number Placeholder 3"/>
          <p:cNvSpPr>
            <a:spLocks noGrp="1"/>
          </p:cNvSpPr>
          <p:nvPr>
            <p:ph type="sldNum" sz="quarter" idx="12"/>
          </p:nvPr>
        </p:nvSpPr>
        <p:spPr/>
        <p:txBody>
          <a:bodyPr/>
          <a:lstStyle>
            <a:lvl1pPr defTabSz="913946" eaLnBrk="0" hangingPunct="0">
              <a:defRPr u="sng">
                <a:latin typeface="Arial" charset="0"/>
              </a:defRPr>
            </a:lvl1pPr>
          </a:lstStyle>
          <a:p>
            <a:pPr>
              <a:defRPr/>
            </a:pPr>
            <a:fld id="{41EC1E30-5DF6-4EDE-8266-A0C0D212E1B0}" type="slidenum">
              <a:rPr lang="en-US"/>
              <a:pPr>
                <a:defRPr/>
              </a:pPr>
              <a:t>‹#›</a:t>
            </a:fld>
            <a:endParaRPr lang="en-US" dirty="0"/>
          </a:p>
        </p:txBody>
      </p:sp>
    </p:spTree>
    <p:extLst>
      <p:ext uri="{BB962C8B-B14F-4D97-AF65-F5344CB8AC3E}">
        <p14:creationId xmlns:p14="http://schemas.microsoft.com/office/powerpoint/2010/main" val="302937614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590"/>
            <a:ext cx="4011084"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67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7" y="1435104"/>
            <a:ext cx="4011084" cy="4691063"/>
          </a:xfrm>
        </p:spPr>
        <p:txBody>
          <a:bodyPr/>
          <a:lstStyle>
            <a:lvl1pPr marL="0" indent="0">
              <a:buNone/>
              <a:defRPr sz="1500"/>
            </a:lvl1pPr>
            <a:lvl2pPr marL="456963" indent="0">
              <a:buNone/>
              <a:defRPr sz="1200"/>
            </a:lvl2pPr>
            <a:lvl3pPr marL="913946" indent="0">
              <a:buNone/>
              <a:defRPr sz="1100"/>
            </a:lvl3pPr>
            <a:lvl4pPr marL="1370920" indent="0">
              <a:buNone/>
              <a:defRPr sz="900"/>
            </a:lvl4pPr>
            <a:lvl5pPr marL="1827893" indent="0">
              <a:buNone/>
              <a:defRPr sz="900"/>
            </a:lvl5pPr>
            <a:lvl6pPr marL="2284878" indent="0">
              <a:buNone/>
              <a:defRPr sz="900"/>
            </a:lvl6pPr>
            <a:lvl7pPr marL="2741838" indent="0">
              <a:buNone/>
              <a:defRPr sz="900"/>
            </a:lvl7pPr>
            <a:lvl8pPr marL="3198800" indent="0">
              <a:buNone/>
              <a:defRPr sz="900"/>
            </a:lvl8pPr>
            <a:lvl9pPr marL="365576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3946" eaLnBrk="0" hangingPunct="0">
              <a:defRPr u="sng">
                <a:latin typeface="Arial" charset="0"/>
              </a:defRPr>
            </a:lvl1pPr>
          </a:lstStyle>
          <a:p>
            <a:pPr>
              <a:defRPr/>
            </a:pPr>
            <a:fld id="{FF910985-58C6-414F-ABF0-6777936127B4}" type="datetime1">
              <a:rPr lang="en-US"/>
              <a:pPr>
                <a:defRPr/>
              </a:pPr>
              <a:t>4/29/2016</a:t>
            </a:fld>
            <a:endParaRPr lang="en-US" dirty="0"/>
          </a:p>
        </p:txBody>
      </p:sp>
      <p:sp>
        <p:nvSpPr>
          <p:cNvPr id="6" name="Footer Placeholder 5"/>
          <p:cNvSpPr>
            <a:spLocks noGrp="1"/>
          </p:cNvSpPr>
          <p:nvPr>
            <p:ph type="ftr" sz="quarter" idx="11"/>
          </p:nvPr>
        </p:nvSpPr>
        <p:spPr/>
        <p:txBody>
          <a:bodyPr/>
          <a:lstStyle>
            <a:lvl1pPr defTabSz="913946" eaLnBrk="0" hangingPunct="0">
              <a:defRPr u="sng">
                <a:latin typeface="Arial"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913946" eaLnBrk="0" hangingPunct="0">
              <a:defRPr u="sng">
                <a:latin typeface="Arial" charset="0"/>
              </a:defRPr>
            </a:lvl1pPr>
          </a:lstStyle>
          <a:p>
            <a:pPr>
              <a:defRPr/>
            </a:pPr>
            <a:fld id="{AF155A17-A7CB-44E4-9F10-CD3A303244D9}" type="slidenum">
              <a:rPr lang="en-US"/>
              <a:pPr>
                <a:defRPr/>
              </a:pPr>
              <a:t>‹#›</a:t>
            </a:fld>
            <a:endParaRPr lang="en-US" dirty="0"/>
          </a:p>
        </p:txBody>
      </p:sp>
    </p:spTree>
    <p:extLst>
      <p:ext uri="{BB962C8B-B14F-4D97-AF65-F5344CB8AC3E}">
        <p14:creationId xmlns:p14="http://schemas.microsoft.com/office/powerpoint/2010/main" val="422403614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913" y="4801599"/>
            <a:ext cx="73152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913" y="612775"/>
            <a:ext cx="7315200" cy="4114800"/>
          </a:xfrm>
        </p:spPr>
        <p:txBody>
          <a:bodyPr rtlCol="0">
            <a:normAutofit/>
          </a:bodyPr>
          <a:lstStyle>
            <a:lvl1pPr marL="0" indent="0">
              <a:buNone/>
              <a:defRPr sz="3200"/>
            </a:lvl1pPr>
            <a:lvl2pPr marL="456963" indent="0">
              <a:buNone/>
              <a:defRPr sz="2800"/>
            </a:lvl2pPr>
            <a:lvl3pPr marL="913946" indent="0">
              <a:buNone/>
              <a:defRPr sz="2400"/>
            </a:lvl3pPr>
            <a:lvl4pPr marL="1370920" indent="0">
              <a:buNone/>
              <a:defRPr sz="2000"/>
            </a:lvl4pPr>
            <a:lvl5pPr marL="1827893" indent="0">
              <a:buNone/>
              <a:defRPr sz="2000"/>
            </a:lvl5pPr>
            <a:lvl6pPr marL="2284878" indent="0">
              <a:buNone/>
              <a:defRPr sz="2000"/>
            </a:lvl6pPr>
            <a:lvl7pPr marL="2741838" indent="0">
              <a:buNone/>
              <a:defRPr sz="2000"/>
            </a:lvl7pPr>
            <a:lvl8pPr marL="3198800" indent="0">
              <a:buNone/>
              <a:defRPr sz="2000"/>
            </a:lvl8pPr>
            <a:lvl9pPr marL="3655763" indent="0">
              <a:buNone/>
              <a:defRPr sz="2000"/>
            </a:lvl9pPr>
          </a:lstStyle>
          <a:p>
            <a:pPr lvl="0"/>
            <a:r>
              <a:rPr lang="en-US" noProof="0" dirty="0" smtClean="0"/>
              <a:t>Drag picture to placeholder or click icon to add</a:t>
            </a:r>
            <a:endParaRPr lang="en-US" noProof="0" dirty="0"/>
          </a:p>
        </p:txBody>
      </p:sp>
      <p:sp>
        <p:nvSpPr>
          <p:cNvPr id="4" name="Text Placeholder 3"/>
          <p:cNvSpPr>
            <a:spLocks noGrp="1"/>
          </p:cNvSpPr>
          <p:nvPr>
            <p:ph type="body" sz="half" idx="2"/>
          </p:nvPr>
        </p:nvSpPr>
        <p:spPr>
          <a:xfrm>
            <a:off x="2389913" y="5368375"/>
            <a:ext cx="7315200" cy="804863"/>
          </a:xfrm>
        </p:spPr>
        <p:txBody>
          <a:bodyPr/>
          <a:lstStyle>
            <a:lvl1pPr marL="0" indent="0">
              <a:buNone/>
              <a:defRPr sz="1500"/>
            </a:lvl1pPr>
            <a:lvl2pPr marL="456963" indent="0">
              <a:buNone/>
              <a:defRPr sz="1200"/>
            </a:lvl2pPr>
            <a:lvl3pPr marL="913946" indent="0">
              <a:buNone/>
              <a:defRPr sz="1100"/>
            </a:lvl3pPr>
            <a:lvl4pPr marL="1370920" indent="0">
              <a:buNone/>
              <a:defRPr sz="900"/>
            </a:lvl4pPr>
            <a:lvl5pPr marL="1827893" indent="0">
              <a:buNone/>
              <a:defRPr sz="900"/>
            </a:lvl5pPr>
            <a:lvl6pPr marL="2284878" indent="0">
              <a:buNone/>
              <a:defRPr sz="900"/>
            </a:lvl6pPr>
            <a:lvl7pPr marL="2741838" indent="0">
              <a:buNone/>
              <a:defRPr sz="900"/>
            </a:lvl7pPr>
            <a:lvl8pPr marL="3198800" indent="0">
              <a:buNone/>
              <a:defRPr sz="900"/>
            </a:lvl8pPr>
            <a:lvl9pPr marL="365576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3946" eaLnBrk="0" hangingPunct="0">
              <a:defRPr u="sng">
                <a:latin typeface="Arial" charset="0"/>
              </a:defRPr>
            </a:lvl1pPr>
          </a:lstStyle>
          <a:p>
            <a:pPr>
              <a:defRPr/>
            </a:pPr>
            <a:fld id="{6A9BAD00-717C-44ED-B628-9C31FF314984}" type="datetime1">
              <a:rPr lang="en-US"/>
              <a:pPr>
                <a:defRPr/>
              </a:pPr>
              <a:t>4/29/2016</a:t>
            </a:fld>
            <a:endParaRPr lang="en-US" dirty="0"/>
          </a:p>
        </p:txBody>
      </p:sp>
      <p:sp>
        <p:nvSpPr>
          <p:cNvPr id="6" name="Footer Placeholder 5"/>
          <p:cNvSpPr>
            <a:spLocks noGrp="1"/>
          </p:cNvSpPr>
          <p:nvPr>
            <p:ph type="ftr" sz="quarter" idx="11"/>
          </p:nvPr>
        </p:nvSpPr>
        <p:spPr/>
        <p:txBody>
          <a:bodyPr/>
          <a:lstStyle>
            <a:lvl1pPr defTabSz="913946" eaLnBrk="0" hangingPunct="0">
              <a:defRPr u="sng">
                <a:latin typeface="Arial"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913946" eaLnBrk="0" hangingPunct="0">
              <a:defRPr u="sng">
                <a:latin typeface="Arial" charset="0"/>
              </a:defRPr>
            </a:lvl1pPr>
          </a:lstStyle>
          <a:p>
            <a:pPr>
              <a:defRPr/>
            </a:pPr>
            <a:fld id="{C3438DC3-117F-438D-BB69-BC88181E6CE3}" type="slidenum">
              <a:rPr lang="en-US"/>
              <a:pPr>
                <a:defRPr/>
              </a:pPr>
              <a:t>‹#›</a:t>
            </a:fld>
            <a:endParaRPr lang="en-US" dirty="0"/>
          </a:p>
        </p:txBody>
      </p:sp>
    </p:spTree>
    <p:extLst>
      <p:ext uri="{BB962C8B-B14F-4D97-AF65-F5344CB8AC3E}">
        <p14:creationId xmlns:p14="http://schemas.microsoft.com/office/powerpoint/2010/main" val="344987134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3946" eaLnBrk="0" hangingPunct="0">
              <a:defRPr u="sng">
                <a:latin typeface="Arial" charset="0"/>
              </a:defRPr>
            </a:lvl1pPr>
          </a:lstStyle>
          <a:p>
            <a:pPr>
              <a:defRPr/>
            </a:pPr>
            <a:fld id="{C7CF478B-4555-42F6-8584-64C63C71E25B}" type="datetime1">
              <a:rPr lang="en-US"/>
              <a:pPr>
                <a:defRPr/>
              </a:pPr>
              <a:t>4/29/2016</a:t>
            </a:fld>
            <a:endParaRPr lang="en-US" dirty="0"/>
          </a:p>
        </p:txBody>
      </p:sp>
      <p:sp>
        <p:nvSpPr>
          <p:cNvPr id="5" name="Footer Placeholder 4"/>
          <p:cNvSpPr>
            <a:spLocks noGrp="1"/>
          </p:cNvSpPr>
          <p:nvPr>
            <p:ph type="ftr" sz="quarter" idx="11"/>
          </p:nvPr>
        </p:nvSpPr>
        <p:spPr/>
        <p:txBody>
          <a:bodyPr/>
          <a:lstStyle>
            <a:lvl1pPr defTabSz="913946" eaLnBrk="0" hangingPunct="0">
              <a:defRPr u="sng">
                <a:latin typeface="Arial"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3946" eaLnBrk="0" hangingPunct="0">
              <a:defRPr u="sng">
                <a:latin typeface="Arial" charset="0"/>
              </a:defRPr>
            </a:lvl1pPr>
          </a:lstStyle>
          <a:p>
            <a:pPr>
              <a:defRPr/>
            </a:pPr>
            <a:fld id="{19867C7D-F081-4172-A299-B235C22EDDFF}" type="slidenum">
              <a:rPr lang="en-US"/>
              <a:pPr>
                <a:defRPr/>
              </a:pPr>
              <a:t>‹#›</a:t>
            </a:fld>
            <a:endParaRPr lang="en-US" dirty="0"/>
          </a:p>
        </p:txBody>
      </p:sp>
    </p:spTree>
    <p:extLst>
      <p:ext uri="{BB962C8B-B14F-4D97-AF65-F5344CB8AC3E}">
        <p14:creationId xmlns:p14="http://schemas.microsoft.com/office/powerpoint/2010/main" val="114408088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522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522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3946" eaLnBrk="0" hangingPunct="0">
              <a:defRPr u="sng">
                <a:latin typeface="Arial" charset="0"/>
              </a:defRPr>
            </a:lvl1pPr>
          </a:lstStyle>
          <a:p>
            <a:pPr>
              <a:defRPr/>
            </a:pPr>
            <a:fld id="{658800B3-EEC9-482B-895D-C5B96F2AEE52}" type="datetime1">
              <a:rPr lang="en-US"/>
              <a:pPr>
                <a:defRPr/>
              </a:pPr>
              <a:t>4/29/2016</a:t>
            </a:fld>
            <a:endParaRPr lang="en-US" dirty="0"/>
          </a:p>
        </p:txBody>
      </p:sp>
      <p:sp>
        <p:nvSpPr>
          <p:cNvPr id="5" name="Footer Placeholder 4"/>
          <p:cNvSpPr>
            <a:spLocks noGrp="1"/>
          </p:cNvSpPr>
          <p:nvPr>
            <p:ph type="ftr" sz="quarter" idx="11"/>
          </p:nvPr>
        </p:nvSpPr>
        <p:spPr/>
        <p:txBody>
          <a:bodyPr/>
          <a:lstStyle>
            <a:lvl1pPr defTabSz="913946" eaLnBrk="0" hangingPunct="0">
              <a:defRPr u="sng">
                <a:latin typeface="Arial"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3946" eaLnBrk="0" hangingPunct="0">
              <a:defRPr u="sng">
                <a:latin typeface="Arial" charset="0"/>
              </a:defRPr>
            </a:lvl1pPr>
          </a:lstStyle>
          <a:p>
            <a:pPr>
              <a:defRPr/>
            </a:pPr>
            <a:fld id="{0FBEFC21-F6E4-49A5-8AEE-E745BB45863A}" type="slidenum">
              <a:rPr lang="en-US"/>
              <a:pPr>
                <a:defRPr/>
              </a:pPr>
              <a:t>‹#›</a:t>
            </a:fld>
            <a:endParaRPr lang="en-US" dirty="0"/>
          </a:p>
        </p:txBody>
      </p:sp>
    </p:spTree>
    <p:extLst>
      <p:ext uri="{BB962C8B-B14F-4D97-AF65-F5344CB8AC3E}">
        <p14:creationId xmlns:p14="http://schemas.microsoft.com/office/powerpoint/2010/main" val="373103166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597" y="213149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7" y="3886200"/>
            <a:ext cx="8534401" cy="1752600"/>
          </a:xfrm>
        </p:spPr>
        <p:txBody>
          <a:bodyPr/>
          <a:lstStyle>
            <a:lvl1pPr marL="0" indent="0" algn="ctr">
              <a:buNone/>
              <a:defRPr>
                <a:solidFill>
                  <a:schemeClr val="tx1">
                    <a:tint val="75000"/>
                  </a:schemeClr>
                </a:solidFill>
              </a:defRPr>
            </a:lvl1pPr>
            <a:lvl2pPr marL="456963" indent="0" algn="ctr">
              <a:buNone/>
              <a:defRPr>
                <a:solidFill>
                  <a:schemeClr val="tx1">
                    <a:tint val="75000"/>
                  </a:schemeClr>
                </a:solidFill>
              </a:defRPr>
            </a:lvl2pPr>
            <a:lvl3pPr marL="913946" indent="0" algn="ctr">
              <a:buNone/>
              <a:defRPr>
                <a:solidFill>
                  <a:schemeClr val="tx1">
                    <a:tint val="75000"/>
                  </a:schemeClr>
                </a:solidFill>
              </a:defRPr>
            </a:lvl3pPr>
            <a:lvl4pPr marL="1370920" indent="0" algn="ctr">
              <a:buNone/>
              <a:defRPr>
                <a:solidFill>
                  <a:schemeClr val="tx1">
                    <a:tint val="75000"/>
                  </a:schemeClr>
                </a:solidFill>
              </a:defRPr>
            </a:lvl4pPr>
            <a:lvl5pPr marL="1827893" indent="0" algn="ctr">
              <a:buNone/>
              <a:defRPr>
                <a:solidFill>
                  <a:schemeClr val="tx1">
                    <a:tint val="75000"/>
                  </a:schemeClr>
                </a:solidFill>
              </a:defRPr>
            </a:lvl5pPr>
            <a:lvl6pPr marL="2284878" indent="0" algn="ctr">
              <a:buNone/>
              <a:defRPr>
                <a:solidFill>
                  <a:schemeClr val="tx1">
                    <a:tint val="75000"/>
                  </a:schemeClr>
                </a:solidFill>
              </a:defRPr>
            </a:lvl6pPr>
            <a:lvl7pPr marL="2741838" indent="0" algn="ctr">
              <a:buNone/>
              <a:defRPr>
                <a:solidFill>
                  <a:schemeClr val="tx1">
                    <a:tint val="75000"/>
                  </a:schemeClr>
                </a:solidFill>
              </a:defRPr>
            </a:lvl7pPr>
            <a:lvl8pPr marL="3198800" indent="0" algn="ctr">
              <a:buNone/>
              <a:defRPr>
                <a:solidFill>
                  <a:schemeClr val="tx1">
                    <a:tint val="75000"/>
                  </a:schemeClr>
                </a:solidFill>
              </a:defRPr>
            </a:lvl8pPr>
            <a:lvl9pPr marL="365576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rPr>
              <a:pPr/>
              <a:t>4/29/2016</a:t>
            </a:fld>
            <a:endParaRPr lang="en-US" dirty="0">
              <a:solidFill>
                <a:srgbClr val="DDDEDD">
                  <a:tint val="75000"/>
                </a:srgbClr>
              </a:solidFill>
            </a:endParaRPr>
          </a:p>
        </p:txBody>
      </p:sp>
      <p:sp>
        <p:nvSpPr>
          <p:cNvPr id="5" name="Footer Placeholder 4"/>
          <p:cNvSpPr>
            <a:spLocks noGrp="1"/>
          </p:cNvSpPr>
          <p:nvPr>
            <p:ph type="ftr" sz="quarter" idx="11"/>
          </p:nvPr>
        </p:nvSpPr>
        <p:spPr/>
        <p:txBody>
          <a:bodyPr/>
          <a:lstStyle/>
          <a:p>
            <a:endParaRPr lang="en-US" dirty="0">
              <a:solidFill>
                <a:srgbClr val="DDDEDD">
                  <a:tint val="75000"/>
                </a:srgbClr>
              </a:solidFill>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dirty="0">
              <a:solidFill>
                <a:srgbClr val="DDDEDD">
                  <a:tint val="75000"/>
                </a:srgbClr>
              </a:solidFill>
            </a:endParaRPr>
          </a:p>
        </p:txBody>
      </p:sp>
    </p:spTree>
    <p:extLst>
      <p:ext uri="{BB962C8B-B14F-4D97-AF65-F5344CB8AC3E}">
        <p14:creationId xmlns:p14="http://schemas.microsoft.com/office/powerpoint/2010/main" val="5452525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97"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806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997" y="2057403"/>
            <a:ext cx="3932237" cy="3811588"/>
          </a:xfrm>
        </p:spPr>
        <p:txBody>
          <a:bodyPr/>
          <a:lstStyle>
            <a:lvl1pPr marL="0" indent="0">
              <a:buNone/>
              <a:defRPr sz="1600"/>
            </a:lvl1pPr>
            <a:lvl2pPr marL="456963" indent="0">
              <a:buNone/>
              <a:defRPr sz="1500"/>
            </a:lvl2pPr>
            <a:lvl3pPr marL="913946" indent="0">
              <a:buNone/>
              <a:defRPr sz="1200"/>
            </a:lvl3pPr>
            <a:lvl4pPr marL="1370920" indent="0">
              <a:buNone/>
              <a:defRPr sz="1100"/>
            </a:lvl4pPr>
            <a:lvl5pPr marL="1827893" indent="0">
              <a:buNone/>
              <a:defRPr sz="1100"/>
            </a:lvl5pPr>
            <a:lvl6pPr marL="2284878" indent="0">
              <a:buNone/>
              <a:defRPr sz="1100"/>
            </a:lvl6pPr>
            <a:lvl7pPr marL="2741838" indent="0">
              <a:buNone/>
              <a:defRPr sz="1100"/>
            </a:lvl7pPr>
            <a:lvl8pPr marL="3198800" indent="0">
              <a:buNone/>
              <a:defRPr sz="1100"/>
            </a:lvl8pPr>
            <a:lvl9pPr marL="3655763"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t>4/29/2016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8504FCD-AA76-409F-84F8-B13164B4A2D0}" type="slidenum">
              <a:rPr lang="en-US" smtClean="0"/>
              <a:t>‹#›</a:t>
            </a:fld>
            <a:endParaRPr lang="en-US" dirty="0"/>
          </a:p>
        </p:txBody>
      </p:sp>
    </p:spTree>
    <p:extLst>
      <p:ext uri="{BB962C8B-B14F-4D97-AF65-F5344CB8AC3E}">
        <p14:creationId xmlns:p14="http://schemas.microsoft.com/office/powerpoint/2010/main" val="4452582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rPr>
              <a:pPr/>
              <a:t>4/29/2016</a:t>
            </a:fld>
            <a:endParaRPr lang="en-US" dirty="0">
              <a:solidFill>
                <a:srgbClr val="DDDEDD">
                  <a:tint val="75000"/>
                </a:srgbClr>
              </a:solidFill>
            </a:endParaRPr>
          </a:p>
        </p:txBody>
      </p:sp>
      <p:sp>
        <p:nvSpPr>
          <p:cNvPr id="5" name="Footer Placeholder 4"/>
          <p:cNvSpPr>
            <a:spLocks noGrp="1"/>
          </p:cNvSpPr>
          <p:nvPr>
            <p:ph type="ftr" sz="quarter" idx="11"/>
          </p:nvPr>
        </p:nvSpPr>
        <p:spPr/>
        <p:txBody>
          <a:bodyPr/>
          <a:lstStyle/>
          <a:p>
            <a:endParaRPr lang="en-US" dirty="0">
              <a:solidFill>
                <a:srgbClr val="DDDEDD">
                  <a:tint val="75000"/>
                </a:srgbClr>
              </a:solidFill>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dirty="0">
              <a:solidFill>
                <a:srgbClr val="DDDEDD">
                  <a:tint val="75000"/>
                </a:srgbClr>
              </a:solidFill>
            </a:endParaRPr>
          </a:p>
        </p:txBody>
      </p:sp>
    </p:spTree>
    <p:extLst>
      <p:ext uri="{BB962C8B-B14F-4D97-AF65-F5344CB8AC3E}">
        <p14:creationId xmlns:p14="http://schemas.microsoft.com/office/powerpoint/2010/main" val="307420966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93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6963" indent="0">
              <a:buNone/>
              <a:defRPr sz="1900">
                <a:solidFill>
                  <a:schemeClr val="tx1">
                    <a:tint val="75000"/>
                  </a:schemeClr>
                </a:solidFill>
              </a:defRPr>
            </a:lvl2pPr>
            <a:lvl3pPr marL="913946" indent="0">
              <a:buNone/>
              <a:defRPr sz="1600">
                <a:solidFill>
                  <a:schemeClr val="tx1">
                    <a:tint val="75000"/>
                  </a:schemeClr>
                </a:solidFill>
              </a:defRPr>
            </a:lvl3pPr>
            <a:lvl4pPr marL="1370920" indent="0">
              <a:buNone/>
              <a:defRPr sz="1500">
                <a:solidFill>
                  <a:schemeClr val="tx1">
                    <a:tint val="75000"/>
                  </a:schemeClr>
                </a:solidFill>
              </a:defRPr>
            </a:lvl4pPr>
            <a:lvl5pPr marL="1827893" indent="0">
              <a:buNone/>
              <a:defRPr sz="1500">
                <a:solidFill>
                  <a:schemeClr val="tx1">
                    <a:tint val="75000"/>
                  </a:schemeClr>
                </a:solidFill>
              </a:defRPr>
            </a:lvl5pPr>
            <a:lvl6pPr marL="2284878" indent="0">
              <a:buNone/>
              <a:defRPr sz="1500">
                <a:solidFill>
                  <a:schemeClr val="tx1">
                    <a:tint val="75000"/>
                  </a:schemeClr>
                </a:solidFill>
              </a:defRPr>
            </a:lvl6pPr>
            <a:lvl7pPr marL="2741838" indent="0">
              <a:buNone/>
              <a:defRPr sz="1500">
                <a:solidFill>
                  <a:schemeClr val="tx1">
                    <a:tint val="75000"/>
                  </a:schemeClr>
                </a:solidFill>
              </a:defRPr>
            </a:lvl7pPr>
            <a:lvl8pPr marL="3198800" indent="0">
              <a:buNone/>
              <a:defRPr sz="1500">
                <a:solidFill>
                  <a:schemeClr val="tx1">
                    <a:tint val="75000"/>
                  </a:schemeClr>
                </a:solidFill>
              </a:defRPr>
            </a:lvl8pPr>
            <a:lvl9pPr marL="3655763" indent="0">
              <a:buNone/>
              <a:defRPr sz="15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rPr>
              <a:pPr/>
              <a:t>4/29/2016</a:t>
            </a:fld>
            <a:endParaRPr lang="en-US" dirty="0">
              <a:solidFill>
                <a:srgbClr val="DDDEDD">
                  <a:tint val="75000"/>
                </a:srgbClr>
              </a:solidFill>
            </a:endParaRPr>
          </a:p>
        </p:txBody>
      </p:sp>
      <p:sp>
        <p:nvSpPr>
          <p:cNvPr id="5" name="Footer Placeholder 4"/>
          <p:cNvSpPr>
            <a:spLocks noGrp="1"/>
          </p:cNvSpPr>
          <p:nvPr>
            <p:ph type="ftr" sz="quarter" idx="11"/>
          </p:nvPr>
        </p:nvSpPr>
        <p:spPr/>
        <p:txBody>
          <a:bodyPr/>
          <a:lstStyle/>
          <a:p>
            <a:endParaRPr lang="en-US" dirty="0">
              <a:solidFill>
                <a:srgbClr val="DDDEDD">
                  <a:tint val="75000"/>
                </a:srgbClr>
              </a:solidFill>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dirty="0">
              <a:solidFill>
                <a:srgbClr val="DDDEDD">
                  <a:tint val="75000"/>
                </a:srgbClr>
              </a:solidFill>
            </a:endParaRPr>
          </a:p>
        </p:txBody>
      </p:sp>
    </p:spTree>
    <p:extLst>
      <p:ext uri="{BB962C8B-B14F-4D97-AF65-F5344CB8AC3E}">
        <p14:creationId xmlns:p14="http://schemas.microsoft.com/office/powerpoint/2010/main" val="232858929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8166C97-7288-2343-82B1-34ED0E7E0891}" type="datetimeFigureOut">
              <a:rPr lang="en-US" smtClean="0">
                <a:solidFill>
                  <a:srgbClr val="DDDEDD">
                    <a:tint val="75000"/>
                  </a:srgbClr>
                </a:solidFill>
              </a:rPr>
              <a:pPr/>
              <a:t>4/29/2016</a:t>
            </a:fld>
            <a:endParaRPr lang="en-US" dirty="0">
              <a:solidFill>
                <a:srgbClr val="DDDEDD">
                  <a:tint val="75000"/>
                </a:srgbClr>
              </a:solidFill>
            </a:endParaRPr>
          </a:p>
        </p:txBody>
      </p:sp>
      <p:sp>
        <p:nvSpPr>
          <p:cNvPr id="6" name="Footer Placeholder 5"/>
          <p:cNvSpPr>
            <a:spLocks noGrp="1"/>
          </p:cNvSpPr>
          <p:nvPr>
            <p:ph type="ftr" sz="quarter" idx="11"/>
          </p:nvPr>
        </p:nvSpPr>
        <p:spPr/>
        <p:txBody>
          <a:bodyPr/>
          <a:lstStyle/>
          <a:p>
            <a:endParaRPr lang="en-US" dirty="0">
              <a:solidFill>
                <a:srgbClr val="DDDEDD">
                  <a:tint val="75000"/>
                </a:srgbClr>
              </a:solidFill>
            </a:endParaRPr>
          </a:p>
        </p:txBody>
      </p:sp>
      <p:sp>
        <p:nvSpPr>
          <p:cNvPr id="7" name="Slide Number Placeholder 6"/>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dirty="0">
              <a:solidFill>
                <a:srgbClr val="DDDEDD">
                  <a:tint val="75000"/>
                </a:srgbClr>
              </a:solidFill>
            </a:endParaRPr>
          </a:p>
        </p:txBody>
      </p:sp>
    </p:spTree>
    <p:extLst>
      <p:ext uri="{BB962C8B-B14F-4D97-AF65-F5344CB8AC3E}">
        <p14:creationId xmlns:p14="http://schemas.microsoft.com/office/powerpoint/2010/main" val="193147399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797" y="1535117"/>
            <a:ext cx="5386917" cy="639763"/>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797"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833" y="1535117"/>
            <a:ext cx="5389033" cy="639763"/>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833"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8166C97-7288-2343-82B1-34ED0E7E0891}" type="datetimeFigureOut">
              <a:rPr lang="en-US" smtClean="0">
                <a:solidFill>
                  <a:srgbClr val="DDDEDD">
                    <a:tint val="75000"/>
                  </a:srgbClr>
                </a:solidFill>
              </a:rPr>
              <a:pPr/>
              <a:t>4/29/2016</a:t>
            </a:fld>
            <a:endParaRPr lang="en-US" dirty="0">
              <a:solidFill>
                <a:srgbClr val="DDDEDD">
                  <a:tint val="75000"/>
                </a:srgbClr>
              </a:solidFill>
            </a:endParaRPr>
          </a:p>
        </p:txBody>
      </p:sp>
      <p:sp>
        <p:nvSpPr>
          <p:cNvPr id="8" name="Footer Placeholder 7"/>
          <p:cNvSpPr>
            <a:spLocks noGrp="1"/>
          </p:cNvSpPr>
          <p:nvPr>
            <p:ph type="ftr" sz="quarter" idx="11"/>
          </p:nvPr>
        </p:nvSpPr>
        <p:spPr/>
        <p:txBody>
          <a:bodyPr/>
          <a:lstStyle/>
          <a:p>
            <a:endParaRPr lang="en-US" dirty="0">
              <a:solidFill>
                <a:srgbClr val="DDDEDD">
                  <a:tint val="75000"/>
                </a:srgbClr>
              </a:solidFill>
            </a:endParaRPr>
          </a:p>
        </p:txBody>
      </p:sp>
      <p:sp>
        <p:nvSpPr>
          <p:cNvPr id="9" name="Slide Number Placeholder 8"/>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dirty="0">
              <a:solidFill>
                <a:srgbClr val="DDDEDD">
                  <a:tint val="75000"/>
                </a:srgbClr>
              </a:solidFill>
            </a:endParaRPr>
          </a:p>
        </p:txBody>
      </p:sp>
    </p:spTree>
    <p:extLst>
      <p:ext uri="{BB962C8B-B14F-4D97-AF65-F5344CB8AC3E}">
        <p14:creationId xmlns:p14="http://schemas.microsoft.com/office/powerpoint/2010/main" val="402312543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8166C97-7288-2343-82B1-34ED0E7E0891}" type="datetimeFigureOut">
              <a:rPr lang="en-US" smtClean="0">
                <a:solidFill>
                  <a:srgbClr val="DDDEDD">
                    <a:tint val="75000"/>
                  </a:srgbClr>
                </a:solidFill>
              </a:rPr>
              <a:pPr/>
              <a:t>4/29/2016</a:t>
            </a:fld>
            <a:endParaRPr lang="en-US" dirty="0">
              <a:solidFill>
                <a:srgbClr val="DDDEDD">
                  <a:tint val="75000"/>
                </a:srgbClr>
              </a:solidFill>
            </a:endParaRPr>
          </a:p>
        </p:txBody>
      </p:sp>
      <p:sp>
        <p:nvSpPr>
          <p:cNvPr id="4" name="Footer Placeholder 3"/>
          <p:cNvSpPr>
            <a:spLocks noGrp="1"/>
          </p:cNvSpPr>
          <p:nvPr>
            <p:ph type="ftr" sz="quarter" idx="11"/>
          </p:nvPr>
        </p:nvSpPr>
        <p:spPr/>
        <p:txBody>
          <a:bodyPr/>
          <a:lstStyle/>
          <a:p>
            <a:endParaRPr lang="en-US" dirty="0">
              <a:solidFill>
                <a:srgbClr val="DDDEDD">
                  <a:tint val="75000"/>
                </a:srgbClr>
              </a:solidFill>
            </a:endParaRPr>
          </a:p>
        </p:txBody>
      </p:sp>
      <p:sp>
        <p:nvSpPr>
          <p:cNvPr id="5" name="Slide Number Placeholder 4"/>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dirty="0">
              <a:solidFill>
                <a:srgbClr val="DDDEDD">
                  <a:tint val="75000"/>
                </a:srgbClr>
              </a:solidFill>
            </a:endParaRPr>
          </a:p>
        </p:txBody>
      </p:sp>
    </p:spTree>
    <p:extLst>
      <p:ext uri="{BB962C8B-B14F-4D97-AF65-F5344CB8AC3E}">
        <p14:creationId xmlns:p14="http://schemas.microsoft.com/office/powerpoint/2010/main" val="365815970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166C97-7288-2343-82B1-34ED0E7E0891}" type="datetimeFigureOut">
              <a:rPr lang="en-US" smtClean="0">
                <a:solidFill>
                  <a:srgbClr val="DDDEDD">
                    <a:tint val="75000"/>
                  </a:srgbClr>
                </a:solidFill>
              </a:rPr>
              <a:pPr/>
              <a:t>4/29/2016</a:t>
            </a:fld>
            <a:endParaRPr lang="en-US" dirty="0">
              <a:solidFill>
                <a:srgbClr val="DDDEDD">
                  <a:tint val="75000"/>
                </a:srgbClr>
              </a:solidFill>
            </a:endParaRPr>
          </a:p>
        </p:txBody>
      </p:sp>
      <p:sp>
        <p:nvSpPr>
          <p:cNvPr id="3" name="Footer Placeholder 2"/>
          <p:cNvSpPr>
            <a:spLocks noGrp="1"/>
          </p:cNvSpPr>
          <p:nvPr>
            <p:ph type="ftr" sz="quarter" idx="11"/>
          </p:nvPr>
        </p:nvSpPr>
        <p:spPr/>
        <p:txBody>
          <a:bodyPr/>
          <a:lstStyle/>
          <a:p>
            <a:endParaRPr lang="en-US" dirty="0">
              <a:solidFill>
                <a:srgbClr val="DDDEDD">
                  <a:tint val="75000"/>
                </a:srgbClr>
              </a:solidFill>
            </a:endParaRPr>
          </a:p>
        </p:txBody>
      </p:sp>
      <p:sp>
        <p:nvSpPr>
          <p:cNvPr id="4" name="Slide Number Placeholder 3"/>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dirty="0">
              <a:solidFill>
                <a:srgbClr val="DDDEDD">
                  <a:tint val="75000"/>
                </a:srgbClr>
              </a:solidFill>
            </a:endParaRPr>
          </a:p>
        </p:txBody>
      </p:sp>
    </p:spTree>
    <p:extLst>
      <p:ext uri="{BB962C8B-B14F-4D97-AF65-F5344CB8AC3E}">
        <p14:creationId xmlns:p14="http://schemas.microsoft.com/office/powerpoint/2010/main" val="298793143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558"/>
            <a:ext cx="4011084"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648"/>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7" y="1435104"/>
            <a:ext cx="4011084" cy="4691063"/>
          </a:xfrm>
        </p:spPr>
        <p:txBody>
          <a:bodyPr/>
          <a:lstStyle>
            <a:lvl1pPr marL="0" indent="0">
              <a:buNone/>
              <a:defRPr sz="1500"/>
            </a:lvl1pPr>
            <a:lvl2pPr marL="456963" indent="0">
              <a:buNone/>
              <a:defRPr sz="1200"/>
            </a:lvl2pPr>
            <a:lvl3pPr marL="913946" indent="0">
              <a:buNone/>
              <a:defRPr sz="1100"/>
            </a:lvl3pPr>
            <a:lvl4pPr marL="1370920" indent="0">
              <a:buNone/>
              <a:defRPr sz="900"/>
            </a:lvl4pPr>
            <a:lvl5pPr marL="1827893" indent="0">
              <a:buNone/>
              <a:defRPr sz="900"/>
            </a:lvl5pPr>
            <a:lvl6pPr marL="2284878" indent="0">
              <a:buNone/>
              <a:defRPr sz="900"/>
            </a:lvl6pPr>
            <a:lvl7pPr marL="2741838" indent="0">
              <a:buNone/>
              <a:defRPr sz="900"/>
            </a:lvl7pPr>
            <a:lvl8pPr marL="3198800" indent="0">
              <a:buNone/>
              <a:defRPr sz="900"/>
            </a:lvl8pPr>
            <a:lvl9pPr marL="365576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166C97-7288-2343-82B1-34ED0E7E0891}" type="datetimeFigureOut">
              <a:rPr lang="en-US" smtClean="0">
                <a:solidFill>
                  <a:srgbClr val="DDDEDD">
                    <a:tint val="75000"/>
                  </a:srgbClr>
                </a:solidFill>
              </a:rPr>
              <a:pPr/>
              <a:t>4/29/2016</a:t>
            </a:fld>
            <a:endParaRPr lang="en-US" dirty="0">
              <a:solidFill>
                <a:srgbClr val="DDDEDD">
                  <a:tint val="75000"/>
                </a:srgbClr>
              </a:solidFill>
            </a:endParaRPr>
          </a:p>
        </p:txBody>
      </p:sp>
      <p:sp>
        <p:nvSpPr>
          <p:cNvPr id="6" name="Footer Placeholder 5"/>
          <p:cNvSpPr>
            <a:spLocks noGrp="1"/>
          </p:cNvSpPr>
          <p:nvPr>
            <p:ph type="ftr" sz="quarter" idx="11"/>
          </p:nvPr>
        </p:nvSpPr>
        <p:spPr/>
        <p:txBody>
          <a:bodyPr/>
          <a:lstStyle/>
          <a:p>
            <a:endParaRPr lang="en-US" dirty="0">
              <a:solidFill>
                <a:srgbClr val="DDDEDD">
                  <a:tint val="75000"/>
                </a:srgbClr>
              </a:solidFill>
            </a:endParaRPr>
          </a:p>
        </p:txBody>
      </p:sp>
      <p:sp>
        <p:nvSpPr>
          <p:cNvPr id="7" name="Slide Number Placeholder 6"/>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dirty="0">
              <a:solidFill>
                <a:srgbClr val="DDDEDD">
                  <a:tint val="75000"/>
                </a:srgbClr>
              </a:solidFill>
            </a:endParaRPr>
          </a:p>
        </p:txBody>
      </p:sp>
    </p:spTree>
    <p:extLst>
      <p:ext uri="{BB962C8B-B14F-4D97-AF65-F5344CB8AC3E}">
        <p14:creationId xmlns:p14="http://schemas.microsoft.com/office/powerpoint/2010/main" val="403638961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913" y="4801571"/>
            <a:ext cx="73152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913" y="612775"/>
            <a:ext cx="7315200" cy="4114800"/>
          </a:xfrm>
        </p:spPr>
        <p:txBody>
          <a:bodyPr/>
          <a:lstStyle>
            <a:lvl1pPr marL="0" indent="0">
              <a:buNone/>
              <a:defRPr sz="3200"/>
            </a:lvl1pPr>
            <a:lvl2pPr marL="456963" indent="0">
              <a:buNone/>
              <a:defRPr sz="2800"/>
            </a:lvl2pPr>
            <a:lvl3pPr marL="913946" indent="0">
              <a:buNone/>
              <a:defRPr sz="2400"/>
            </a:lvl3pPr>
            <a:lvl4pPr marL="1370920" indent="0">
              <a:buNone/>
              <a:defRPr sz="2000"/>
            </a:lvl4pPr>
            <a:lvl5pPr marL="1827893" indent="0">
              <a:buNone/>
              <a:defRPr sz="2000"/>
            </a:lvl5pPr>
            <a:lvl6pPr marL="2284878" indent="0">
              <a:buNone/>
              <a:defRPr sz="2000"/>
            </a:lvl6pPr>
            <a:lvl7pPr marL="2741838" indent="0">
              <a:buNone/>
              <a:defRPr sz="2000"/>
            </a:lvl7pPr>
            <a:lvl8pPr marL="3198800" indent="0">
              <a:buNone/>
              <a:defRPr sz="2000"/>
            </a:lvl8pPr>
            <a:lvl9pPr marL="3655763"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2389913" y="5368349"/>
            <a:ext cx="7315200" cy="804863"/>
          </a:xfrm>
        </p:spPr>
        <p:txBody>
          <a:bodyPr/>
          <a:lstStyle>
            <a:lvl1pPr marL="0" indent="0">
              <a:buNone/>
              <a:defRPr sz="1500"/>
            </a:lvl1pPr>
            <a:lvl2pPr marL="456963" indent="0">
              <a:buNone/>
              <a:defRPr sz="1200"/>
            </a:lvl2pPr>
            <a:lvl3pPr marL="913946" indent="0">
              <a:buNone/>
              <a:defRPr sz="1100"/>
            </a:lvl3pPr>
            <a:lvl4pPr marL="1370920" indent="0">
              <a:buNone/>
              <a:defRPr sz="900"/>
            </a:lvl4pPr>
            <a:lvl5pPr marL="1827893" indent="0">
              <a:buNone/>
              <a:defRPr sz="900"/>
            </a:lvl5pPr>
            <a:lvl6pPr marL="2284878" indent="0">
              <a:buNone/>
              <a:defRPr sz="900"/>
            </a:lvl6pPr>
            <a:lvl7pPr marL="2741838" indent="0">
              <a:buNone/>
              <a:defRPr sz="900"/>
            </a:lvl7pPr>
            <a:lvl8pPr marL="3198800" indent="0">
              <a:buNone/>
              <a:defRPr sz="900"/>
            </a:lvl8pPr>
            <a:lvl9pPr marL="365576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166C97-7288-2343-82B1-34ED0E7E0891}" type="datetimeFigureOut">
              <a:rPr lang="en-US" smtClean="0">
                <a:solidFill>
                  <a:srgbClr val="DDDEDD">
                    <a:tint val="75000"/>
                  </a:srgbClr>
                </a:solidFill>
              </a:rPr>
              <a:pPr/>
              <a:t>4/29/2016</a:t>
            </a:fld>
            <a:endParaRPr lang="en-US" dirty="0">
              <a:solidFill>
                <a:srgbClr val="DDDEDD">
                  <a:tint val="75000"/>
                </a:srgbClr>
              </a:solidFill>
            </a:endParaRPr>
          </a:p>
        </p:txBody>
      </p:sp>
      <p:sp>
        <p:nvSpPr>
          <p:cNvPr id="6" name="Footer Placeholder 5"/>
          <p:cNvSpPr>
            <a:spLocks noGrp="1"/>
          </p:cNvSpPr>
          <p:nvPr>
            <p:ph type="ftr" sz="quarter" idx="11"/>
          </p:nvPr>
        </p:nvSpPr>
        <p:spPr/>
        <p:txBody>
          <a:bodyPr/>
          <a:lstStyle/>
          <a:p>
            <a:endParaRPr lang="en-US" dirty="0">
              <a:solidFill>
                <a:srgbClr val="DDDEDD">
                  <a:tint val="75000"/>
                </a:srgbClr>
              </a:solidFill>
            </a:endParaRPr>
          </a:p>
        </p:txBody>
      </p:sp>
      <p:sp>
        <p:nvSpPr>
          <p:cNvPr id="7" name="Slide Number Placeholder 6"/>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dirty="0">
              <a:solidFill>
                <a:srgbClr val="DDDEDD">
                  <a:tint val="75000"/>
                </a:srgbClr>
              </a:solidFill>
            </a:endParaRPr>
          </a:p>
        </p:txBody>
      </p:sp>
    </p:spTree>
    <p:extLst>
      <p:ext uri="{BB962C8B-B14F-4D97-AF65-F5344CB8AC3E}">
        <p14:creationId xmlns:p14="http://schemas.microsoft.com/office/powerpoint/2010/main" val="341026945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rPr>
              <a:pPr/>
              <a:t>4/29/2016</a:t>
            </a:fld>
            <a:endParaRPr lang="en-US" dirty="0">
              <a:solidFill>
                <a:srgbClr val="DDDEDD">
                  <a:tint val="75000"/>
                </a:srgbClr>
              </a:solidFill>
            </a:endParaRPr>
          </a:p>
        </p:txBody>
      </p:sp>
      <p:sp>
        <p:nvSpPr>
          <p:cNvPr id="5" name="Footer Placeholder 4"/>
          <p:cNvSpPr>
            <a:spLocks noGrp="1"/>
          </p:cNvSpPr>
          <p:nvPr>
            <p:ph type="ftr" sz="quarter" idx="11"/>
          </p:nvPr>
        </p:nvSpPr>
        <p:spPr/>
        <p:txBody>
          <a:bodyPr/>
          <a:lstStyle/>
          <a:p>
            <a:endParaRPr lang="en-US" dirty="0">
              <a:solidFill>
                <a:srgbClr val="DDDEDD">
                  <a:tint val="75000"/>
                </a:srgbClr>
              </a:solidFill>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dirty="0">
              <a:solidFill>
                <a:srgbClr val="DDDEDD">
                  <a:tint val="75000"/>
                </a:srgbClr>
              </a:solidFill>
            </a:endParaRPr>
          </a:p>
        </p:txBody>
      </p:sp>
    </p:spTree>
    <p:extLst>
      <p:ext uri="{BB962C8B-B14F-4D97-AF65-F5344CB8AC3E}">
        <p14:creationId xmlns:p14="http://schemas.microsoft.com/office/powerpoint/2010/main" val="340512222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5204"/>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5204"/>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rPr>
              <a:pPr/>
              <a:t>4/29/2016</a:t>
            </a:fld>
            <a:endParaRPr lang="en-US" dirty="0">
              <a:solidFill>
                <a:srgbClr val="DDDEDD">
                  <a:tint val="75000"/>
                </a:srgbClr>
              </a:solidFill>
            </a:endParaRPr>
          </a:p>
        </p:txBody>
      </p:sp>
      <p:sp>
        <p:nvSpPr>
          <p:cNvPr id="5" name="Footer Placeholder 4"/>
          <p:cNvSpPr>
            <a:spLocks noGrp="1"/>
          </p:cNvSpPr>
          <p:nvPr>
            <p:ph type="ftr" sz="quarter" idx="11"/>
          </p:nvPr>
        </p:nvSpPr>
        <p:spPr/>
        <p:txBody>
          <a:bodyPr/>
          <a:lstStyle/>
          <a:p>
            <a:endParaRPr lang="en-US" dirty="0">
              <a:solidFill>
                <a:srgbClr val="DDDEDD">
                  <a:tint val="75000"/>
                </a:srgbClr>
              </a:solidFill>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dirty="0">
              <a:solidFill>
                <a:srgbClr val="DDDEDD">
                  <a:tint val="75000"/>
                </a:srgbClr>
              </a:solidFill>
            </a:endParaRPr>
          </a:p>
        </p:txBody>
      </p:sp>
    </p:spTree>
    <p:extLst>
      <p:ext uri="{BB962C8B-B14F-4D97-AF65-F5344CB8AC3E}">
        <p14:creationId xmlns:p14="http://schemas.microsoft.com/office/powerpoint/2010/main" val="697842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97"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8066"/>
            <a:ext cx="6172200" cy="4873625"/>
          </a:xfrm>
        </p:spPr>
        <p:txBody>
          <a:bodyPr/>
          <a:lstStyle>
            <a:lvl1pPr marL="0" indent="0">
              <a:buNone/>
              <a:defRPr sz="3200"/>
            </a:lvl1pPr>
            <a:lvl2pPr marL="456963" indent="0">
              <a:buNone/>
              <a:defRPr sz="2800"/>
            </a:lvl2pPr>
            <a:lvl3pPr marL="913946" indent="0">
              <a:buNone/>
              <a:defRPr sz="2400"/>
            </a:lvl3pPr>
            <a:lvl4pPr marL="1370920" indent="0">
              <a:buNone/>
              <a:defRPr sz="2000"/>
            </a:lvl4pPr>
            <a:lvl5pPr marL="1827893" indent="0">
              <a:buNone/>
              <a:defRPr sz="2000"/>
            </a:lvl5pPr>
            <a:lvl6pPr marL="2284878" indent="0">
              <a:buNone/>
              <a:defRPr sz="2000"/>
            </a:lvl6pPr>
            <a:lvl7pPr marL="2741838" indent="0">
              <a:buNone/>
              <a:defRPr sz="2000"/>
            </a:lvl7pPr>
            <a:lvl8pPr marL="3198800" indent="0">
              <a:buNone/>
              <a:defRPr sz="2000"/>
            </a:lvl8pPr>
            <a:lvl9pPr marL="3655763" indent="0">
              <a:buNone/>
              <a:defRPr sz="2000"/>
            </a:lvl9pPr>
          </a:lstStyle>
          <a:p>
            <a:endParaRPr lang="en-US" dirty="0"/>
          </a:p>
        </p:txBody>
      </p:sp>
      <p:sp>
        <p:nvSpPr>
          <p:cNvPr id="4" name="Text Placeholder 3"/>
          <p:cNvSpPr>
            <a:spLocks noGrp="1"/>
          </p:cNvSpPr>
          <p:nvPr>
            <p:ph type="body" sz="half" idx="2"/>
          </p:nvPr>
        </p:nvSpPr>
        <p:spPr>
          <a:xfrm>
            <a:off x="839997" y="2057403"/>
            <a:ext cx="3932237" cy="3811588"/>
          </a:xfrm>
        </p:spPr>
        <p:txBody>
          <a:bodyPr/>
          <a:lstStyle>
            <a:lvl1pPr marL="0" indent="0">
              <a:buNone/>
              <a:defRPr sz="1600"/>
            </a:lvl1pPr>
            <a:lvl2pPr marL="456963" indent="0">
              <a:buNone/>
              <a:defRPr sz="1500"/>
            </a:lvl2pPr>
            <a:lvl3pPr marL="913946" indent="0">
              <a:buNone/>
              <a:defRPr sz="1200"/>
            </a:lvl3pPr>
            <a:lvl4pPr marL="1370920" indent="0">
              <a:buNone/>
              <a:defRPr sz="1100"/>
            </a:lvl4pPr>
            <a:lvl5pPr marL="1827893" indent="0">
              <a:buNone/>
              <a:defRPr sz="1100"/>
            </a:lvl5pPr>
            <a:lvl6pPr marL="2284878" indent="0">
              <a:buNone/>
              <a:defRPr sz="1100"/>
            </a:lvl6pPr>
            <a:lvl7pPr marL="2741838" indent="0">
              <a:buNone/>
              <a:defRPr sz="1100"/>
            </a:lvl7pPr>
            <a:lvl8pPr marL="3198800" indent="0">
              <a:buNone/>
              <a:defRPr sz="1100"/>
            </a:lvl8pPr>
            <a:lvl9pPr marL="3655763"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t>4/29/2016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8504FCD-AA76-409F-84F8-B13164B4A2D0}" type="slidenum">
              <a:rPr lang="en-US" smtClean="0"/>
              <a:t>‹#›</a:t>
            </a:fld>
            <a:endParaRPr lang="en-US" dirty="0"/>
          </a:p>
        </p:txBody>
      </p:sp>
    </p:spTree>
    <p:extLst>
      <p:ext uri="{BB962C8B-B14F-4D97-AF65-F5344CB8AC3E}">
        <p14:creationId xmlns:p14="http://schemas.microsoft.com/office/powerpoint/2010/main" val="116080035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597" y="2131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7" y="3886200"/>
            <a:ext cx="8534401" cy="1752600"/>
          </a:xfrm>
        </p:spPr>
        <p:txBody>
          <a:bodyPr/>
          <a:lstStyle>
            <a:lvl1pPr marL="0" indent="0" algn="ctr">
              <a:buNone/>
              <a:defRPr>
                <a:solidFill>
                  <a:schemeClr val="tx1">
                    <a:tint val="75000"/>
                  </a:schemeClr>
                </a:solidFill>
              </a:defRPr>
            </a:lvl1pPr>
            <a:lvl2pPr marL="456963" indent="0" algn="ctr">
              <a:buNone/>
              <a:defRPr>
                <a:solidFill>
                  <a:schemeClr val="tx1">
                    <a:tint val="75000"/>
                  </a:schemeClr>
                </a:solidFill>
              </a:defRPr>
            </a:lvl2pPr>
            <a:lvl3pPr marL="913946" indent="0" algn="ctr">
              <a:buNone/>
              <a:defRPr>
                <a:solidFill>
                  <a:schemeClr val="tx1">
                    <a:tint val="75000"/>
                  </a:schemeClr>
                </a:solidFill>
              </a:defRPr>
            </a:lvl3pPr>
            <a:lvl4pPr marL="1370920" indent="0" algn="ctr">
              <a:buNone/>
              <a:defRPr>
                <a:solidFill>
                  <a:schemeClr val="tx1">
                    <a:tint val="75000"/>
                  </a:schemeClr>
                </a:solidFill>
              </a:defRPr>
            </a:lvl4pPr>
            <a:lvl5pPr marL="1827893" indent="0" algn="ctr">
              <a:buNone/>
              <a:defRPr>
                <a:solidFill>
                  <a:schemeClr val="tx1">
                    <a:tint val="75000"/>
                  </a:schemeClr>
                </a:solidFill>
              </a:defRPr>
            </a:lvl5pPr>
            <a:lvl6pPr marL="2284878" indent="0" algn="ctr">
              <a:buNone/>
              <a:defRPr>
                <a:solidFill>
                  <a:schemeClr val="tx1">
                    <a:tint val="75000"/>
                  </a:schemeClr>
                </a:solidFill>
              </a:defRPr>
            </a:lvl6pPr>
            <a:lvl7pPr marL="2741838" indent="0" algn="ctr">
              <a:buNone/>
              <a:defRPr>
                <a:solidFill>
                  <a:schemeClr val="tx1">
                    <a:tint val="75000"/>
                  </a:schemeClr>
                </a:solidFill>
              </a:defRPr>
            </a:lvl7pPr>
            <a:lvl8pPr marL="3198800" indent="0" algn="ctr">
              <a:buNone/>
              <a:defRPr>
                <a:solidFill>
                  <a:schemeClr val="tx1">
                    <a:tint val="75000"/>
                  </a:schemeClr>
                </a:solidFill>
              </a:defRPr>
            </a:lvl8pPr>
            <a:lvl9pPr marL="365576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defTabSz="913946" eaLnBrk="0" hangingPunct="0">
              <a:defRPr u="sng" smtClean="0">
                <a:latin typeface="Arial" pitchFamily="34" charset="0"/>
              </a:defRPr>
            </a:lvl1pPr>
          </a:lstStyle>
          <a:p>
            <a:pPr>
              <a:defRPr/>
            </a:pPr>
            <a:fld id="{3A838132-EA6B-4438-B323-EDFA9FDD2CEA}" type="datetime1">
              <a:rPr lang="en-US" altLang="en-US"/>
              <a:pPr>
                <a:defRPr/>
              </a:pPr>
              <a:t>4/29/2016</a:t>
            </a:fld>
            <a:endParaRPr lang="en-US" altLang="en-US" dirty="0"/>
          </a:p>
        </p:txBody>
      </p:sp>
      <p:sp>
        <p:nvSpPr>
          <p:cNvPr id="5" name="Footer Placeholder 4"/>
          <p:cNvSpPr>
            <a:spLocks noGrp="1"/>
          </p:cNvSpPr>
          <p:nvPr>
            <p:ph type="ftr" sz="quarter" idx="11"/>
            <p:custDataLst>
              <p:tags r:id="rId2"/>
            </p:custDataLst>
          </p:nvPr>
        </p:nvSpPr>
        <p:spPr/>
        <p:txBody>
          <a:bodyPr/>
          <a:lstStyle>
            <a:lvl1pPr defTabSz="913946" eaLnBrk="0" hangingPunct="0">
              <a:defRPr u="sng" smtClean="0">
                <a:latin typeface="Arial" pitchFamily="34" charset="0"/>
              </a:defRPr>
            </a:lvl1pPr>
          </a:lstStyle>
          <a:p>
            <a:pPr>
              <a:defRPr/>
            </a:pPr>
            <a:endParaRPr lang="en-US" altLang="en-US" dirty="0"/>
          </a:p>
        </p:txBody>
      </p:sp>
      <p:sp>
        <p:nvSpPr>
          <p:cNvPr id="6" name="Slide Number Placeholder 5"/>
          <p:cNvSpPr>
            <a:spLocks noGrp="1"/>
          </p:cNvSpPr>
          <p:nvPr>
            <p:ph type="sldNum" sz="quarter" idx="12"/>
            <p:custDataLst>
              <p:tags r:id="rId3"/>
            </p:custDataLst>
          </p:nvPr>
        </p:nvSpPr>
        <p:spPr/>
        <p:txBody>
          <a:bodyPr/>
          <a:lstStyle>
            <a:lvl1pPr defTabSz="913946" eaLnBrk="0" hangingPunct="0">
              <a:defRPr u="sng" smtClean="0">
                <a:latin typeface="Arial" pitchFamily="34" charset="0"/>
              </a:defRPr>
            </a:lvl1pPr>
          </a:lstStyle>
          <a:p>
            <a:pPr>
              <a:defRPr/>
            </a:pPr>
            <a:fld id="{222E077F-94DF-489E-A200-7D27503A807B}" type="slidenum">
              <a:rPr lang="en-US" altLang="en-US"/>
              <a:pPr>
                <a:defRPr/>
              </a:pPr>
              <a:t>‹#›</a:t>
            </a:fld>
            <a:endParaRPr lang="en-US" altLang="en-US" dirty="0"/>
          </a:p>
        </p:txBody>
      </p:sp>
    </p:spTree>
    <p:extLst>
      <p:ext uri="{BB962C8B-B14F-4D97-AF65-F5344CB8AC3E}">
        <p14:creationId xmlns:p14="http://schemas.microsoft.com/office/powerpoint/2010/main" val="1323788639"/>
      </p:ext>
    </p:extLst>
  </p:cSld>
  <p:clrMapOvr>
    <a:masterClrMapping/>
  </p:clrMapOvr>
  <p:transition spd="slow"/>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3946" eaLnBrk="0" hangingPunct="0">
              <a:defRPr u="sng" smtClean="0">
                <a:latin typeface="Arial" pitchFamily="34" charset="0"/>
              </a:defRPr>
            </a:lvl1pPr>
          </a:lstStyle>
          <a:p>
            <a:pPr>
              <a:defRPr/>
            </a:pPr>
            <a:fld id="{9A85502F-91F2-4A91-A5F5-5583ABD2A9BF}" type="datetime1">
              <a:rPr lang="en-US" altLang="en-US"/>
              <a:pPr>
                <a:defRPr/>
              </a:pPr>
              <a:t>4/29/2016</a:t>
            </a:fld>
            <a:endParaRPr lang="en-US" altLang="en-US" dirty="0"/>
          </a:p>
        </p:txBody>
      </p:sp>
      <p:sp>
        <p:nvSpPr>
          <p:cNvPr id="5" name="Footer Placeholder 4"/>
          <p:cNvSpPr>
            <a:spLocks noGrp="1"/>
          </p:cNvSpPr>
          <p:nvPr>
            <p:ph type="ftr" sz="quarter" idx="11"/>
            <p:custDataLst>
              <p:tags r:id="rId2"/>
            </p:custDataLst>
          </p:nvPr>
        </p:nvSpPr>
        <p:spPr/>
        <p:txBody>
          <a:bodyPr/>
          <a:lstStyle>
            <a:lvl1pPr defTabSz="913946" eaLnBrk="0" hangingPunct="0">
              <a:defRPr u="sng" smtClean="0">
                <a:latin typeface="Arial" pitchFamily="34" charset="0"/>
              </a:defRPr>
            </a:lvl1pPr>
          </a:lstStyle>
          <a:p>
            <a:pPr>
              <a:defRPr/>
            </a:pPr>
            <a:endParaRPr lang="en-US" altLang="en-US" dirty="0"/>
          </a:p>
        </p:txBody>
      </p:sp>
      <p:sp>
        <p:nvSpPr>
          <p:cNvPr id="6" name="Slide Number Placeholder 5"/>
          <p:cNvSpPr>
            <a:spLocks noGrp="1"/>
          </p:cNvSpPr>
          <p:nvPr>
            <p:ph type="sldNum" sz="quarter" idx="12"/>
            <p:custDataLst>
              <p:tags r:id="rId3"/>
            </p:custDataLst>
          </p:nvPr>
        </p:nvSpPr>
        <p:spPr/>
        <p:txBody>
          <a:bodyPr/>
          <a:lstStyle>
            <a:lvl1pPr defTabSz="913946" eaLnBrk="0" hangingPunct="0">
              <a:defRPr u="sng" smtClean="0">
                <a:latin typeface="Arial" pitchFamily="34" charset="0"/>
              </a:defRPr>
            </a:lvl1pPr>
          </a:lstStyle>
          <a:p>
            <a:pPr>
              <a:defRPr/>
            </a:pPr>
            <a:fld id="{EE357941-396F-473D-B09A-25F08FC3C7BC}" type="slidenum">
              <a:rPr lang="en-US" altLang="en-US"/>
              <a:pPr>
                <a:defRPr/>
              </a:pPr>
              <a:t>‹#›</a:t>
            </a:fld>
            <a:endParaRPr lang="en-US" altLang="en-US" dirty="0"/>
          </a:p>
        </p:txBody>
      </p:sp>
    </p:spTree>
    <p:extLst>
      <p:ext uri="{BB962C8B-B14F-4D97-AF65-F5344CB8AC3E}">
        <p14:creationId xmlns:p14="http://schemas.microsoft.com/office/powerpoint/2010/main" val="2442809287"/>
      </p:ext>
    </p:extLst>
  </p:cSld>
  <p:clrMapOvr>
    <a:masterClrMapping/>
  </p:clrMapOvr>
  <p:transition spd="slow"/>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863"/>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6963" indent="0">
              <a:buNone/>
              <a:defRPr sz="1900">
                <a:solidFill>
                  <a:schemeClr val="tx1">
                    <a:tint val="75000"/>
                  </a:schemeClr>
                </a:solidFill>
              </a:defRPr>
            </a:lvl2pPr>
            <a:lvl3pPr marL="913946" indent="0">
              <a:buNone/>
              <a:defRPr sz="1600">
                <a:solidFill>
                  <a:schemeClr val="tx1">
                    <a:tint val="75000"/>
                  </a:schemeClr>
                </a:solidFill>
              </a:defRPr>
            </a:lvl3pPr>
            <a:lvl4pPr marL="1370920" indent="0">
              <a:buNone/>
              <a:defRPr sz="1500">
                <a:solidFill>
                  <a:schemeClr val="tx1">
                    <a:tint val="75000"/>
                  </a:schemeClr>
                </a:solidFill>
              </a:defRPr>
            </a:lvl4pPr>
            <a:lvl5pPr marL="1827893" indent="0">
              <a:buNone/>
              <a:defRPr sz="1500">
                <a:solidFill>
                  <a:schemeClr val="tx1">
                    <a:tint val="75000"/>
                  </a:schemeClr>
                </a:solidFill>
              </a:defRPr>
            </a:lvl5pPr>
            <a:lvl6pPr marL="2284878" indent="0">
              <a:buNone/>
              <a:defRPr sz="1500">
                <a:solidFill>
                  <a:schemeClr val="tx1">
                    <a:tint val="75000"/>
                  </a:schemeClr>
                </a:solidFill>
              </a:defRPr>
            </a:lvl6pPr>
            <a:lvl7pPr marL="2741838" indent="0">
              <a:buNone/>
              <a:defRPr sz="1500">
                <a:solidFill>
                  <a:schemeClr val="tx1">
                    <a:tint val="75000"/>
                  </a:schemeClr>
                </a:solidFill>
              </a:defRPr>
            </a:lvl7pPr>
            <a:lvl8pPr marL="3198800" indent="0">
              <a:buNone/>
              <a:defRPr sz="1500">
                <a:solidFill>
                  <a:schemeClr val="tx1">
                    <a:tint val="75000"/>
                  </a:schemeClr>
                </a:solidFill>
              </a:defRPr>
            </a:lvl8pPr>
            <a:lvl9pPr marL="3655763" indent="0">
              <a:buNone/>
              <a:defRPr sz="15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3946" eaLnBrk="0" hangingPunct="0">
              <a:defRPr u="sng" smtClean="0">
                <a:latin typeface="Arial" pitchFamily="34" charset="0"/>
              </a:defRPr>
            </a:lvl1pPr>
          </a:lstStyle>
          <a:p>
            <a:pPr>
              <a:defRPr/>
            </a:pPr>
            <a:fld id="{D0C5ACDA-5072-4C81-8A5F-AF697CD6C7DC}" type="datetime1">
              <a:rPr lang="en-US" altLang="en-US"/>
              <a:pPr>
                <a:defRPr/>
              </a:pPr>
              <a:t>4/29/2016</a:t>
            </a:fld>
            <a:endParaRPr lang="en-US" altLang="en-US" dirty="0"/>
          </a:p>
        </p:txBody>
      </p:sp>
      <p:sp>
        <p:nvSpPr>
          <p:cNvPr id="5" name="Footer Placeholder 4"/>
          <p:cNvSpPr>
            <a:spLocks noGrp="1"/>
          </p:cNvSpPr>
          <p:nvPr>
            <p:ph type="ftr" sz="quarter" idx="11"/>
          </p:nvPr>
        </p:nvSpPr>
        <p:spPr/>
        <p:txBody>
          <a:bodyPr/>
          <a:lstStyle>
            <a:lvl1pPr defTabSz="913946" eaLnBrk="0" hangingPunct="0">
              <a:defRPr u="sng" smtClean="0">
                <a:latin typeface="Arial" pitchFamily="34" charset="0"/>
              </a:defRPr>
            </a:lvl1pPr>
          </a:lstStyle>
          <a:p>
            <a:pPr>
              <a:defRPr/>
            </a:pPr>
            <a:endParaRPr lang="en-US" altLang="en-US" dirty="0"/>
          </a:p>
        </p:txBody>
      </p:sp>
      <p:sp>
        <p:nvSpPr>
          <p:cNvPr id="6" name="Slide Number Placeholder 5"/>
          <p:cNvSpPr>
            <a:spLocks noGrp="1"/>
          </p:cNvSpPr>
          <p:nvPr>
            <p:ph type="sldNum" sz="quarter" idx="12"/>
          </p:nvPr>
        </p:nvSpPr>
        <p:spPr/>
        <p:txBody>
          <a:bodyPr/>
          <a:lstStyle>
            <a:lvl1pPr defTabSz="913946" eaLnBrk="0" hangingPunct="0">
              <a:defRPr u="sng" smtClean="0">
                <a:latin typeface="Arial" pitchFamily="34" charset="0"/>
              </a:defRPr>
            </a:lvl1pPr>
          </a:lstStyle>
          <a:p>
            <a:pPr>
              <a:defRPr/>
            </a:pPr>
            <a:fld id="{9D57B4D5-D526-477A-A493-54E5C76B8686}" type="slidenum">
              <a:rPr lang="en-US" altLang="en-US"/>
              <a:pPr>
                <a:defRPr/>
              </a:pPr>
              <a:t>‹#›</a:t>
            </a:fld>
            <a:endParaRPr lang="en-US" altLang="en-US" dirty="0"/>
          </a:p>
        </p:txBody>
      </p:sp>
    </p:spTree>
    <p:extLst>
      <p:ext uri="{BB962C8B-B14F-4D97-AF65-F5344CB8AC3E}">
        <p14:creationId xmlns:p14="http://schemas.microsoft.com/office/powerpoint/2010/main" val="1919526055"/>
      </p:ext>
    </p:extLst>
  </p:cSld>
  <p:clrMapOvr>
    <a:masterClrMapping/>
  </p:clrMapOvr>
  <p:transition spd="slow"/>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3946" eaLnBrk="0" hangingPunct="0">
              <a:defRPr u="sng" smtClean="0">
                <a:latin typeface="Arial" pitchFamily="34" charset="0"/>
              </a:defRPr>
            </a:lvl1pPr>
          </a:lstStyle>
          <a:p>
            <a:pPr>
              <a:defRPr/>
            </a:pPr>
            <a:fld id="{5DEE3BFC-A725-4CAA-9448-0F3471230125}" type="datetime1">
              <a:rPr lang="en-US" altLang="en-US"/>
              <a:pPr>
                <a:defRPr/>
              </a:pPr>
              <a:t>4/29/2016</a:t>
            </a:fld>
            <a:endParaRPr lang="en-US" altLang="en-US" dirty="0"/>
          </a:p>
        </p:txBody>
      </p:sp>
      <p:sp>
        <p:nvSpPr>
          <p:cNvPr id="6" name="Footer Placeholder 5"/>
          <p:cNvSpPr>
            <a:spLocks noGrp="1"/>
          </p:cNvSpPr>
          <p:nvPr>
            <p:ph type="ftr" sz="quarter" idx="11"/>
          </p:nvPr>
        </p:nvSpPr>
        <p:spPr/>
        <p:txBody>
          <a:bodyPr/>
          <a:lstStyle>
            <a:lvl1pPr defTabSz="913946" eaLnBrk="0" hangingPunct="0">
              <a:defRPr u="sng" smtClean="0">
                <a:latin typeface="Arial" pitchFamily="34" charset="0"/>
              </a:defRPr>
            </a:lvl1pPr>
          </a:lstStyle>
          <a:p>
            <a:pPr>
              <a:defRPr/>
            </a:pPr>
            <a:endParaRPr lang="en-US" altLang="en-US" dirty="0"/>
          </a:p>
        </p:txBody>
      </p:sp>
      <p:sp>
        <p:nvSpPr>
          <p:cNvPr id="7" name="Slide Number Placeholder 6"/>
          <p:cNvSpPr>
            <a:spLocks noGrp="1"/>
          </p:cNvSpPr>
          <p:nvPr>
            <p:ph type="sldNum" sz="quarter" idx="12"/>
          </p:nvPr>
        </p:nvSpPr>
        <p:spPr/>
        <p:txBody>
          <a:bodyPr/>
          <a:lstStyle>
            <a:lvl1pPr defTabSz="913946" eaLnBrk="0" hangingPunct="0">
              <a:defRPr u="sng" smtClean="0">
                <a:latin typeface="Arial" pitchFamily="34" charset="0"/>
              </a:defRPr>
            </a:lvl1pPr>
          </a:lstStyle>
          <a:p>
            <a:pPr>
              <a:defRPr/>
            </a:pPr>
            <a:fld id="{F2A8BE24-CB38-4DD7-8EB6-0D9659DBE9DA}" type="slidenum">
              <a:rPr lang="en-US" altLang="en-US"/>
              <a:pPr>
                <a:defRPr/>
              </a:pPr>
              <a:t>‹#›</a:t>
            </a:fld>
            <a:endParaRPr lang="en-US" altLang="en-US" dirty="0"/>
          </a:p>
        </p:txBody>
      </p:sp>
    </p:spTree>
    <p:extLst>
      <p:ext uri="{BB962C8B-B14F-4D97-AF65-F5344CB8AC3E}">
        <p14:creationId xmlns:p14="http://schemas.microsoft.com/office/powerpoint/2010/main" val="3875957785"/>
      </p:ext>
    </p:extLst>
  </p:cSld>
  <p:clrMapOvr>
    <a:masterClrMapping/>
  </p:clrMapOvr>
  <p:transition spd="slow"/>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797" y="1535117"/>
            <a:ext cx="5386917" cy="639763"/>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797"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786" y="1535117"/>
            <a:ext cx="5389033" cy="639763"/>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786"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3946" eaLnBrk="0" hangingPunct="0">
              <a:defRPr u="sng" smtClean="0">
                <a:latin typeface="Arial" pitchFamily="34" charset="0"/>
              </a:defRPr>
            </a:lvl1pPr>
          </a:lstStyle>
          <a:p>
            <a:pPr>
              <a:defRPr/>
            </a:pPr>
            <a:fld id="{2241EFA0-8040-45FD-8227-01E48D8161EF}" type="datetime1">
              <a:rPr lang="en-US" altLang="en-US"/>
              <a:pPr>
                <a:defRPr/>
              </a:pPr>
              <a:t>4/29/2016</a:t>
            </a:fld>
            <a:endParaRPr lang="en-US" altLang="en-US" dirty="0"/>
          </a:p>
        </p:txBody>
      </p:sp>
      <p:sp>
        <p:nvSpPr>
          <p:cNvPr id="8" name="Footer Placeholder 7"/>
          <p:cNvSpPr>
            <a:spLocks noGrp="1"/>
          </p:cNvSpPr>
          <p:nvPr>
            <p:ph type="ftr" sz="quarter" idx="11"/>
          </p:nvPr>
        </p:nvSpPr>
        <p:spPr/>
        <p:txBody>
          <a:bodyPr/>
          <a:lstStyle>
            <a:lvl1pPr defTabSz="913946" eaLnBrk="0" hangingPunct="0">
              <a:defRPr u="sng" smtClean="0">
                <a:latin typeface="Arial" pitchFamily="34" charset="0"/>
              </a:defRPr>
            </a:lvl1pPr>
          </a:lstStyle>
          <a:p>
            <a:pPr>
              <a:defRPr/>
            </a:pPr>
            <a:endParaRPr lang="en-US" altLang="en-US" dirty="0"/>
          </a:p>
        </p:txBody>
      </p:sp>
      <p:sp>
        <p:nvSpPr>
          <p:cNvPr id="9" name="Slide Number Placeholder 8"/>
          <p:cNvSpPr>
            <a:spLocks noGrp="1"/>
          </p:cNvSpPr>
          <p:nvPr>
            <p:ph type="sldNum" sz="quarter" idx="12"/>
          </p:nvPr>
        </p:nvSpPr>
        <p:spPr/>
        <p:txBody>
          <a:bodyPr/>
          <a:lstStyle>
            <a:lvl1pPr defTabSz="913946" eaLnBrk="0" hangingPunct="0">
              <a:defRPr u="sng" smtClean="0">
                <a:latin typeface="Arial" pitchFamily="34" charset="0"/>
              </a:defRPr>
            </a:lvl1pPr>
          </a:lstStyle>
          <a:p>
            <a:pPr>
              <a:defRPr/>
            </a:pPr>
            <a:fld id="{41D38A59-91B5-4953-B3EE-95055644DDF7}" type="slidenum">
              <a:rPr lang="en-US" altLang="en-US"/>
              <a:pPr>
                <a:defRPr/>
              </a:pPr>
              <a:t>‹#›</a:t>
            </a:fld>
            <a:endParaRPr lang="en-US" altLang="en-US" dirty="0"/>
          </a:p>
        </p:txBody>
      </p:sp>
    </p:spTree>
    <p:extLst>
      <p:ext uri="{BB962C8B-B14F-4D97-AF65-F5344CB8AC3E}">
        <p14:creationId xmlns:p14="http://schemas.microsoft.com/office/powerpoint/2010/main" val="221240673"/>
      </p:ext>
    </p:extLst>
  </p:cSld>
  <p:clrMapOvr>
    <a:masterClrMapping/>
  </p:clrMapOvr>
  <p:transition spd="slow"/>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3946" eaLnBrk="0" hangingPunct="0">
              <a:defRPr u="sng" smtClean="0">
                <a:latin typeface="Arial" pitchFamily="34" charset="0"/>
              </a:defRPr>
            </a:lvl1pPr>
          </a:lstStyle>
          <a:p>
            <a:pPr>
              <a:defRPr/>
            </a:pPr>
            <a:fld id="{93CF8C95-815E-4CC2-A99A-D81539EF2339}" type="datetime1">
              <a:rPr lang="en-US" altLang="en-US"/>
              <a:pPr>
                <a:defRPr/>
              </a:pPr>
              <a:t>4/29/2016</a:t>
            </a:fld>
            <a:endParaRPr lang="en-US" altLang="en-US" dirty="0"/>
          </a:p>
        </p:txBody>
      </p:sp>
      <p:sp>
        <p:nvSpPr>
          <p:cNvPr id="4" name="Footer Placeholder 3"/>
          <p:cNvSpPr>
            <a:spLocks noGrp="1"/>
          </p:cNvSpPr>
          <p:nvPr>
            <p:ph type="ftr" sz="quarter" idx="11"/>
          </p:nvPr>
        </p:nvSpPr>
        <p:spPr/>
        <p:txBody>
          <a:bodyPr/>
          <a:lstStyle>
            <a:lvl1pPr defTabSz="913946" eaLnBrk="0" hangingPunct="0">
              <a:defRPr u="sng" smtClean="0">
                <a:latin typeface="Arial" pitchFamily="34" charset="0"/>
              </a:defRPr>
            </a:lvl1pPr>
          </a:lstStyle>
          <a:p>
            <a:pPr>
              <a:defRPr/>
            </a:pPr>
            <a:endParaRPr lang="en-US" altLang="en-US" dirty="0"/>
          </a:p>
        </p:txBody>
      </p:sp>
      <p:sp>
        <p:nvSpPr>
          <p:cNvPr id="5" name="Slide Number Placeholder 4"/>
          <p:cNvSpPr>
            <a:spLocks noGrp="1"/>
          </p:cNvSpPr>
          <p:nvPr>
            <p:ph type="sldNum" sz="quarter" idx="12"/>
          </p:nvPr>
        </p:nvSpPr>
        <p:spPr/>
        <p:txBody>
          <a:bodyPr/>
          <a:lstStyle>
            <a:lvl1pPr defTabSz="913946" eaLnBrk="0" hangingPunct="0">
              <a:defRPr u="sng" smtClean="0">
                <a:latin typeface="Arial" pitchFamily="34" charset="0"/>
              </a:defRPr>
            </a:lvl1pPr>
          </a:lstStyle>
          <a:p>
            <a:pPr>
              <a:defRPr/>
            </a:pPr>
            <a:fld id="{4F81A978-B573-4795-8D9B-F0DCA171D06E}" type="slidenum">
              <a:rPr lang="en-US" altLang="en-US"/>
              <a:pPr>
                <a:defRPr/>
              </a:pPr>
              <a:t>‹#›</a:t>
            </a:fld>
            <a:endParaRPr lang="en-US" altLang="en-US" dirty="0"/>
          </a:p>
        </p:txBody>
      </p:sp>
    </p:spTree>
    <p:extLst>
      <p:ext uri="{BB962C8B-B14F-4D97-AF65-F5344CB8AC3E}">
        <p14:creationId xmlns:p14="http://schemas.microsoft.com/office/powerpoint/2010/main" val="649885226"/>
      </p:ext>
    </p:extLst>
  </p:cSld>
  <p:clrMapOvr>
    <a:masterClrMapping/>
  </p:clrMapOvr>
  <p:transition spd="slow"/>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3946" eaLnBrk="0" hangingPunct="0">
              <a:defRPr u="sng" smtClean="0">
                <a:latin typeface="Arial" pitchFamily="34" charset="0"/>
              </a:defRPr>
            </a:lvl1pPr>
          </a:lstStyle>
          <a:p>
            <a:pPr>
              <a:defRPr/>
            </a:pPr>
            <a:fld id="{59D6820C-7D45-4D65-97DA-6BFE5E11910F}" type="datetime1">
              <a:rPr lang="en-US" altLang="en-US"/>
              <a:pPr>
                <a:defRPr/>
              </a:pPr>
              <a:t>4/29/2016</a:t>
            </a:fld>
            <a:endParaRPr lang="en-US" altLang="en-US" dirty="0"/>
          </a:p>
        </p:txBody>
      </p:sp>
      <p:sp>
        <p:nvSpPr>
          <p:cNvPr id="3" name="Footer Placeholder 2"/>
          <p:cNvSpPr>
            <a:spLocks noGrp="1"/>
          </p:cNvSpPr>
          <p:nvPr>
            <p:ph type="ftr" sz="quarter" idx="11"/>
          </p:nvPr>
        </p:nvSpPr>
        <p:spPr/>
        <p:txBody>
          <a:bodyPr/>
          <a:lstStyle>
            <a:lvl1pPr defTabSz="913946" eaLnBrk="0" hangingPunct="0">
              <a:defRPr u="sng" smtClean="0">
                <a:latin typeface="Arial" pitchFamily="34" charset="0"/>
              </a:defRPr>
            </a:lvl1pPr>
          </a:lstStyle>
          <a:p>
            <a:pPr>
              <a:defRPr/>
            </a:pPr>
            <a:endParaRPr lang="en-US" altLang="en-US" dirty="0"/>
          </a:p>
        </p:txBody>
      </p:sp>
      <p:sp>
        <p:nvSpPr>
          <p:cNvPr id="4" name="Slide Number Placeholder 3"/>
          <p:cNvSpPr>
            <a:spLocks noGrp="1"/>
          </p:cNvSpPr>
          <p:nvPr>
            <p:ph type="sldNum" sz="quarter" idx="12"/>
          </p:nvPr>
        </p:nvSpPr>
        <p:spPr/>
        <p:txBody>
          <a:bodyPr/>
          <a:lstStyle>
            <a:lvl1pPr defTabSz="913946" eaLnBrk="0" hangingPunct="0">
              <a:defRPr u="sng" smtClean="0">
                <a:latin typeface="Arial" pitchFamily="34" charset="0"/>
              </a:defRPr>
            </a:lvl1pPr>
          </a:lstStyle>
          <a:p>
            <a:pPr>
              <a:defRPr/>
            </a:pPr>
            <a:fld id="{499ABED5-886D-4681-B4EE-261A1DC9CC53}" type="slidenum">
              <a:rPr lang="en-US" altLang="en-US"/>
              <a:pPr>
                <a:defRPr/>
              </a:pPr>
              <a:t>‹#›</a:t>
            </a:fld>
            <a:endParaRPr lang="en-US" altLang="en-US" dirty="0"/>
          </a:p>
        </p:txBody>
      </p:sp>
    </p:spTree>
    <p:extLst>
      <p:ext uri="{BB962C8B-B14F-4D97-AF65-F5344CB8AC3E}">
        <p14:creationId xmlns:p14="http://schemas.microsoft.com/office/powerpoint/2010/main" val="4002526618"/>
      </p:ext>
    </p:extLst>
  </p:cSld>
  <p:clrMapOvr>
    <a:masterClrMapping/>
  </p:clrMapOvr>
  <p:transition spd="slow"/>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494"/>
            <a:ext cx="4011084"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574"/>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7" y="1435104"/>
            <a:ext cx="4011084" cy="4691063"/>
          </a:xfrm>
        </p:spPr>
        <p:txBody>
          <a:bodyPr/>
          <a:lstStyle>
            <a:lvl1pPr marL="0" indent="0">
              <a:buNone/>
              <a:defRPr sz="1500"/>
            </a:lvl1pPr>
            <a:lvl2pPr marL="456963" indent="0">
              <a:buNone/>
              <a:defRPr sz="1200"/>
            </a:lvl2pPr>
            <a:lvl3pPr marL="913946" indent="0">
              <a:buNone/>
              <a:defRPr sz="1100"/>
            </a:lvl3pPr>
            <a:lvl4pPr marL="1370920" indent="0">
              <a:buNone/>
              <a:defRPr sz="900"/>
            </a:lvl4pPr>
            <a:lvl5pPr marL="1827893" indent="0">
              <a:buNone/>
              <a:defRPr sz="900"/>
            </a:lvl5pPr>
            <a:lvl6pPr marL="2284878" indent="0">
              <a:buNone/>
              <a:defRPr sz="900"/>
            </a:lvl6pPr>
            <a:lvl7pPr marL="2741838" indent="0">
              <a:buNone/>
              <a:defRPr sz="900"/>
            </a:lvl7pPr>
            <a:lvl8pPr marL="3198800" indent="0">
              <a:buNone/>
              <a:defRPr sz="900"/>
            </a:lvl8pPr>
            <a:lvl9pPr marL="365576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3946" eaLnBrk="0" hangingPunct="0">
              <a:defRPr u="sng" smtClean="0">
                <a:latin typeface="Arial" pitchFamily="34" charset="0"/>
              </a:defRPr>
            </a:lvl1pPr>
          </a:lstStyle>
          <a:p>
            <a:pPr>
              <a:defRPr/>
            </a:pPr>
            <a:fld id="{0C1DCA9E-0EE2-4C50-B51A-C616FD0CC8E6}" type="datetime1">
              <a:rPr lang="en-US" altLang="en-US"/>
              <a:pPr>
                <a:defRPr/>
              </a:pPr>
              <a:t>4/29/2016</a:t>
            </a:fld>
            <a:endParaRPr lang="en-US" altLang="en-US" dirty="0"/>
          </a:p>
        </p:txBody>
      </p:sp>
      <p:sp>
        <p:nvSpPr>
          <p:cNvPr id="6" name="Footer Placeholder 5"/>
          <p:cNvSpPr>
            <a:spLocks noGrp="1"/>
          </p:cNvSpPr>
          <p:nvPr>
            <p:ph type="ftr" sz="quarter" idx="11"/>
          </p:nvPr>
        </p:nvSpPr>
        <p:spPr/>
        <p:txBody>
          <a:bodyPr/>
          <a:lstStyle>
            <a:lvl1pPr defTabSz="913946" eaLnBrk="0" hangingPunct="0">
              <a:defRPr u="sng" smtClean="0">
                <a:latin typeface="Arial" pitchFamily="34" charset="0"/>
              </a:defRPr>
            </a:lvl1pPr>
          </a:lstStyle>
          <a:p>
            <a:pPr>
              <a:defRPr/>
            </a:pPr>
            <a:endParaRPr lang="en-US" altLang="en-US" dirty="0"/>
          </a:p>
        </p:txBody>
      </p:sp>
      <p:sp>
        <p:nvSpPr>
          <p:cNvPr id="7" name="Slide Number Placeholder 6"/>
          <p:cNvSpPr>
            <a:spLocks noGrp="1"/>
          </p:cNvSpPr>
          <p:nvPr>
            <p:ph type="sldNum" sz="quarter" idx="12"/>
          </p:nvPr>
        </p:nvSpPr>
        <p:spPr/>
        <p:txBody>
          <a:bodyPr/>
          <a:lstStyle>
            <a:lvl1pPr defTabSz="913946" eaLnBrk="0" hangingPunct="0">
              <a:defRPr u="sng" smtClean="0">
                <a:latin typeface="Arial" pitchFamily="34" charset="0"/>
              </a:defRPr>
            </a:lvl1pPr>
          </a:lstStyle>
          <a:p>
            <a:pPr>
              <a:defRPr/>
            </a:pPr>
            <a:fld id="{02187F6E-0FFD-4FAD-9961-E09E19F61E20}" type="slidenum">
              <a:rPr lang="en-US" altLang="en-US"/>
              <a:pPr>
                <a:defRPr/>
              </a:pPr>
              <a:t>‹#›</a:t>
            </a:fld>
            <a:endParaRPr lang="en-US" altLang="en-US" dirty="0"/>
          </a:p>
        </p:txBody>
      </p:sp>
    </p:spTree>
    <p:extLst>
      <p:ext uri="{BB962C8B-B14F-4D97-AF65-F5344CB8AC3E}">
        <p14:creationId xmlns:p14="http://schemas.microsoft.com/office/powerpoint/2010/main" val="1707759460"/>
      </p:ext>
    </p:extLst>
  </p:cSld>
  <p:clrMapOvr>
    <a:masterClrMapping/>
  </p:clrMapOvr>
  <p:transition spd="slow"/>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913" y="4801503"/>
            <a:ext cx="73152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913" y="612775"/>
            <a:ext cx="7315200" cy="4114800"/>
          </a:xfrm>
        </p:spPr>
        <p:txBody>
          <a:bodyPr rtlCol="0">
            <a:normAutofit/>
          </a:bodyPr>
          <a:lstStyle>
            <a:lvl1pPr marL="0" indent="0">
              <a:buNone/>
              <a:defRPr sz="3200"/>
            </a:lvl1pPr>
            <a:lvl2pPr marL="456963" indent="0">
              <a:buNone/>
              <a:defRPr sz="2800"/>
            </a:lvl2pPr>
            <a:lvl3pPr marL="913946" indent="0">
              <a:buNone/>
              <a:defRPr sz="2400"/>
            </a:lvl3pPr>
            <a:lvl4pPr marL="1370920" indent="0">
              <a:buNone/>
              <a:defRPr sz="2000"/>
            </a:lvl4pPr>
            <a:lvl5pPr marL="1827893" indent="0">
              <a:buNone/>
              <a:defRPr sz="2000"/>
            </a:lvl5pPr>
            <a:lvl6pPr marL="2284878" indent="0">
              <a:buNone/>
              <a:defRPr sz="2000"/>
            </a:lvl6pPr>
            <a:lvl7pPr marL="2741838" indent="0">
              <a:buNone/>
              <a:defRPr sz="2000"/>
            </a:lvl7pPr>
            <a:lvl8pPr marL="3198800" indent="0">
              <a:buNone/>
              <a:defRPr sz="2000"/>
            </a:lvl8pPr>
            <a:lvl9pPr marL="3655763" indent="0">
              <a:buNone/>
              <a:defRPr sz="2000"/>
            </a:lvl9pPr>
          </a:lstStyle>
          <a:p>
            <a:pPr lvl="0"/>
            <a:r>
              <a:rPr lang="en-US" noProof="0" dirty="0" smtClean="0"/>
              <a:t>Drag picture to placeholder or click icon to add</a:t>
            </a:r>
            <a:endParaRPr lang="en-US" noProof="0" dirty="0"/>
          </a:p>
        </p:txBody>
      </p:sp>
      <p:sp>
        <p:nvSpPr>
          <p:cNvPr id="4" name="Text Placeholder 3"/>
          <p:cNvSpPr>
            <a:spLocks noGrp="1"/>
          </p:cNvSpPr>
          <p:nvPr>
            <p:ph type="body" sz="half" idx="2"/>
          </p:nvPr>
        </p:nvSpPr>
        <p:spPr>
          <a:xfrm>
            <a:off x="2389913" y="5368279"/>
            <a:ext cx="7315200" cy="804863"/>
          </a:xfrm>
        </p:spPr>
        <p:txBody>
          <a:bodyPr/>
          <a:lstStyle>
            <a:lvl1pPr marL="0" indent="0">
              <a:buNone/>
              <a:defRPr sz="1500"/>
            </a:lvl1pPr>
            <a:lvl2pPr marL="456963" indent="0">
              <a:buNone/>
              <a:defRPr sz="1200"/>
            </a:lvl2pPr>
            <a:lvl3pPr marL="913946" indent="0">
              <a:buNone/>
              <a:defRPr sz="1100"/>
            </a:lvl3pPr>
            <a:lvl4pPr marL="1370920" indent="0">
              <a:buNone/>
              <a:defRPr sz="900"/>
            </a:lvl4pPr>
            <a:lvl5pPr marL="1827893" indent="0">
              <a:buNone/>
              <a:defRPr sz="900"/>
            </a:lvl5pPr>
            <a:lvl6pPr marL="2284878" indent="0">
              <a:buNone/>
              <a:defRPr sz="900"/>
            </a:lvl6pPr>
            <a:lvl7pPr marL="2741838" indent="0">
              <a:buNone/>
              <a:defRPr sz="900"/>
            </a:lvl7pPr>
            <a:lvl8pPr marL="3198800" indent="0">
              <a:buNone/>
              <a:defRPr sz="900"/>
            </a:lvl8pPr>
            <a:lvl9pPr marL="365576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3946" eaLnBrk="0" hangingPunct="0">
              <a:defRPr u="sng" smtClean="0">
                <a:latin typeface="Arial" pitchFamily="34" charset="0"/>
              </a:defRPr>
            </a:lvl1pPr>
          </a:lstStyle>
          <a:p>
            <a:pPr>
              <a:defRPr/>
            </a:pPr>
            <a:fld id="{963C20C3-6F69-4566-86C4-02C37B33A87D}" type="datetime1">
              <a:rPr lang="en-US" altLang="en-US"/>
              <a:pPr>
                <a:defRPr/>
              </a:pPr>
              <a:t>4/29/2016</a:t>
            </a:fld>
            <a:endParaRPr lang="en-US" altLang="en-US" dirty="0"/>
          </a:p>
        </p:txBody>
      </p:sp>
      <p:sp>
        <p:nvSpPr>
          <p:cNvPr id="6" name="Footer Placeholder 5"/>
          <p:cNvSpPr>
            <a:spLocks noGrp="1"/>
          </p:cNvSpPr>
          <p:nvPr>
            <p:ph type="ftr" sz="quarter" idx="11"/>
          </p:nvPr>
        </p:nvSpPr>
        <p:spPr/>
        <p:txBody>
          <a:bodyPr/>
          <a:lstStyle>
            <a:lvl1pPr defTabSz="913946" eaLnBrk="0" hangingPunct="0">
              <a:defRPr u="sng" smtClean="0">
                <a:latin typeface="Arial" pitchFamily="34" charset="0"/>
              </a:defRPr>
            </a:lvl1pPr>
          </a:lstStyle>
          <a:p>
            <a:pPr>
              <a:defRPr/>
            </a:pPr>
            <a:endParaRPr lang="en-US" altLang="en-US" dirty="0"/>
          </a:p>
        </p:txBody>
      </p:sp>
      <p:sp>
        <p:nvSpPr>
          <p:cNvPr id="7" name="Slide Number Placeholder 6"/>
          <p:cNvSpPr>
            <a:spLocks noGrp="1"/>
          </p:cNvSpPr>
          <p:nvPr>
            <p:ph type="sldNum" sz="quarter" idx="12"/>
          </p:nvPr>
        </p:nvSpPr>
        <p:spPr/>
        <p:txBody>
          <a:bodyPr/>
          <a:lstStyle>
            <a:lvl1pPr defTabSz="913946" eaLnBrk="0" hangingPunct="0">
              <a:defRPr u="sng" smtClean="0">
                <a:latin typeface="Arial" pitchFamily="34" charset="0"/>
              </a:defRPr>
            </a:lvl1pPr>
          </a:lstStyle>
          <a:p>
            <a:pPr>
              <a:defRPr/>
            </a:pPr>
            <a:fld id="{5616AE56-E385-4BEF-993E-BD390F31E635}" type="slidenum">
              <a:rPr lang="en-US" altLang="en-US"/>
              <a:pPr>
                <a:defRPr/>
              </a:pPr>
              <a:t>‹#›</a:t>
            </a:fld>
            <a:endParaRPr lang="en-US" altLang="en-US" dirty="0"/>
          </a:p>
        </p:txBody>
      </p:sp>
    </p:spTree>
    <p:extLst>
      <p:ext uri="{BB962C8B-B14F-4D97-AF65-F5344CB8AC3E}">
        <p14:creationId xmlns:p14="http://schemas.microsoft.com/office/powerpoint/2010/main" val="3721281862"/>
      </p:ext>
    </p:extLst>
  </p:cSld>
  <p:clrMapOvr>
    <a:masterClrMapping/>
  </p:clrMapOvr>
  <p:transition spd="slow"/>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3946" eaLnBrk="0" hangingPunct="0">
              <a:defRPr u="sng" smtClean="0">
                <a:latin typeface="Arial" pitchFamily="34" charset="0"/>
              </a:defRPr>
            </a:lvl1pPr>
          </a:lstStyle>
          <a:p>
            <a:pPr>
              <a:defRPr/>
            </a:pPr>
            <a:fld id="{6BA6E4BA-A11C-4F87-BDAD-C74C6B74A47E}" type="datetime1">
              <a:rPr lang="en-US" altLang="en-US"/>
              <a:pPr>
                <a:defRPr/>
              </a:pPr>
              <a:t>4/29/2016</a:t>
            </a:fld>
            <a:endParaRPr lang="en-US" altLang="en-US" dirty="0"/>
          </a:p>
        </p:txBody>
      </p:sp>
      <p:sp>
        <p:nvSpPr>
          <p:cNvPr id="5" name="Footer Placeholder 4"/>
          <p:cNvSpPr>
            <a:spLocks noGrp="1"/>
          </p:cNvSpPr>
          <p:nvPr>
            <p:ph type="ftr" sz="quarter" idx="11"/>
          </p:nvPr>
        </p:nvSpPr>
        <p:spPr/>
        <p:txBody>
          <a:bodyPr/>
          <a:lstStyle>
            <a:lvl1pPr defTabSz="913946" eaLnBrk="0" hangingPunct="0">
              <a:defRPr u="sng" smtClean="0">
                <a:latin typeface="Arial" pitchFamily="34" charset="0"/>
              </a:defRPr>
            </a:lvl1pPr>
          </a:lstStyle>
          <a:p>
            <a:pPr>
              <a:defRPr/>
            </a:pPr>
            <a:endParaRPr lang="en-US" altLang="en-US" dirty="0"/>
          </a:p>
        </p:txBody>
      </p:sp>
      <p:sp>
        <p:nvSpPr>
          <p:cNvPr id="6" name="Slide Number Placeholder 5"/>
          <p:cNvSpPr>
            <a:spLocks noGrp="1"/>
          </p:cNvSpPr>
          <p:nvPr>
            <p:ph type="sldNum" sz="quarter" idx="12"/>
          </p:nvPr>
        </p:nvSpPr>
        <p:spPr/>
        <p:txBody>
          <a:bodyPr/>
          <a:lstStyle>
            <a:lvl1pPr defTabSz="913946" eaLnBrk="0" hangingPunct="0">
              <a:defRPr u="sng" smtClean="0">
                <a:latin typeface="Arial" pitchFamily="34" charset="0"/>
              </a:defRPr>
            </a:lvl1pPr>
          </a:lstStyle>
          <a:p>
            <a:pPr>
              <a:defRPr/>
            </a:pPr>
            <a:fld id="{48172E54-B1BC-484A-A608-35CB7667D86E}" type="slidenum">
              <a:rPr lang="en-US" altLang="en-US"/>
              <a:pPr>
                <a:defRPr/>
              </a:pPr>
              <a:t>‹#›</a:t>
            </a:fld>
            <a:endParaRPr lang="en-US" altLang="en-US" dirty="0"/>
          </a:p>
        </p:txBody>
      </p:sp>
    </p:spTree>
    <p:extLst>
      <p:ext uri="{BB962C8B-B14F-4D97-AF65-F5344CB8AC3E}">
        <p14:creationId xmlns:p14="http://schemas.microsoft.com/office/powerpoint/2010/main" val="2048063837"/>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3.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tags" Target="../tags/tag13.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4.xml"/><Relationship Id="rId17" Type="http://schemas.openxmlformats.org/officeDocument/2006/relationships/tags" Target="../tags/tag17.xml"/><Relationship Id="rId2" Type="http://schemas.openxmlformats.org/officeDocument/2006/relationships/slideLayout" Target="../slideLayouts/slideLayout146.xml"/><Relationship Id="rId16" Type="http://schemas.openxmlformats.org/officeDocument/2006/relationships/tags" Target="../tags/tag1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5" Type="http://schemas.openxmlformats.org/officeDocument/2006/relationships/tags" Target="../tags/tag15.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tags" Target="../tags/tag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5.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6.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5.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17.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6.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18.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7.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theme" Target="../theme/theme19.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8.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theme" Target="../theme/theme20.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9.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theme" Target="../theme/theme21.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0.xml"/><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theme" Target="../theme/theme22.xml"/><Relationship Id="rId2" Type="http://schemas.openxmlformats.org/officeDocument/2006/relationships/slideLayout" Target="../slideLayouts/slideLayout234.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1.xml"/><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theme" Target="../theme/theme23.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2.xml"/><Relationship Id="rId3" Type="http://schemas.openxmlformats.org/officeDocument/2006/relationships/slideLayout" Target="../slideLayouts/slideLayout257.xml"/><Relationship Id="rId7" Type="http://schemas.openxmlformats.org/officeDocument/2006/relationships/slideLayout" Target="../slideLayouts/slideLayout261.xml"/><Relationship Id="rId12" Type="http://schemas.openxmlformats.org/officeDocument/2006/relationships/theme" Target="../theme/theme24.xml"/><Relationship Id="rId2" Type="http://schemas.openxmlformats.org/officeDocument/2006/relationships/slideLayout" Target="../slideLayouts/slideLayout256.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5" Type="http://schemas.openxmlformats.org/officeDocument/2006/relationships/slideLayout" Target="../slideLayouts/slideLayout259.xml"/><Relationship Id="rId10" Type="http://schemas.openxmlformats.org/officeDocument/2006/relationships/slideLayout" Target="../slideLayouts/slideLayout264.xml"/><Relationship Id="rId4" Type="http://schemas.openxmlformats.org/officeDocument/2006/relationships/slideLayout" Target="../slideLayouts/slideLayout258.xml"/><Relationship Id="rId9" Type="http://schemas.openxmlformats.org/officeDocument/2006/relationships/slideLayout" Target="../slideLayouts/slideLayout263.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3.xml"/><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theme" Target="../theme/theme25.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4.xml"/><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theme" Target="../theme/theme26.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5.xml"/><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theme" Target="../theme/theme27.xml"/><Relationship Id="rId2" Type="http://schemas.openxmlformats.org/officeDocument/2006/relationships/slideLayout" Target="../slideLayouts/slideLayout289.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6.xml"/><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theme" Target="../theme/theme28.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7.xml"/><Relationship Id="rId3" Type="http://schemas.openxmlformats.org/officeDocument/2006/relationships/slideLayout" Target="../slideLayouts/slideLayout312.xml"/><Relationship Id="rId7" Type="http://schemas.openxmlformats.org/officeDocument/2006/relationships/slideLayout" Target="../slideLayouts/slideLayout316.xml"/><Relationship Id="rId12" Type="http://schemas.openxmlformats.org/officeDocument/2006/relationships/theme" Target="../theme/theme29.xml"/><Relationship Id="rId2" Type="http://schemas.openxmlformats.org/officeDocument/2006/relationships/slideLayout" Target="../slideLayouts/slideLayout311.xml"/><Relationship Id="rId1" Type="http://schemas.openxmlformats.org/officeDocument/2006/relationships/slideLayout" Target="../slideLayouts/slideLayout310.xml"/><Relationship Id="rId6" Type="http://schemas.openxmlformats.org/officeDocument/2006/relationships/slideLayout" Target="../slideLayouts/slideLayout315.xml"/><Relationship Id="rId11" Type="http://schemas.openxmlformats.org/officeDocument/2006/relationships/slideLayout" Target="../slideLayouts/slideLayout320.xml"/><Relationship Id="rId5" Type="http://schemas.openxmlformats.org/officeDocument/2006/relationships/slideLayout" Target="../slideLayouts/slideLayout314.xml"/><Relationship Id="rId10" Type="http://schemas.openxmlformats.org/officeDocument/2006/relationships/slideLayout" Target="../slideLayouts/slideLayout319.xml"/><Relationship Id="rId4" Type="http://schemas.openxmlformats.org/officeDocument/2006/relationships/slideLayout" Target="../slideLayouts/slideLayout313.xml"/><Relationship Id="rId9" Type="http://schemas.openxmlformats.org/officeDocument/2006/relationships/slideLayout" Target="../slideLayouts/slideLayout3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image" Target="../media/image4.png"/><Relationship Id="rId2" Type="http://schemas.openxmlformats.org/officeDocument/2006/relationships/slideLayout" Target="../slideLayouts/slideLayout24.xml"/><Relationship Id="rId16" Type="http://schemas.openxmlformats.org/officeDocument/2006/relationships/image" Target="../media/image3.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2.jpe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jpeg"/></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8.xml"/><Relationship Id="rId3" Type="http://schemas.openxmlformats.org/officeDocument/2006/relationships/slideLayout" Target="../slideLayouts/slideLayout323.xml"/><Relationship Id="rId7" Type="http://schemas.openxmlformats.org/officeDocument/2006/relationships/slideLayout" Target="../slideLayouts/slideLayout327.xml"/><Relationship Id="rId12" Type="http://schemas.openxmlformats.org/officeDocument/2006/relationships/theme" Target="../theme/theme30.xml"/><Relationship Id="rId2" Type="http://schemas.openxmlformats.org/officeDocument/2006/relationships/slideLayout" Target="../slideLayouts/slideLayout322.xml"/><Relationship Id="rId1" Type="http://schemas.openxmlformats.org/officeDocument/2006/relationships/slideLayout" Target="../slideLayouts/slideLayout321.xml"/><Relationship Id="rId6" Type="http://schemas.openxmlformats.org/officeDocument/2006/relationships/slideLayout" Target="../slideLayouts/slideLayout326.xml"/><Relationship Id="rId11" Type="http://schemas.openxmlformats.org/officeDocument/2006/relationships/slideLayout" Target="../slideLayouts/slideLayout331.xml"/><Relationship Id="rId5" Type="http://schemas.openxmlformats.org/officeDocument/2006/relationships/slideLayout" Target="../slideLayouts/slideLayout325.xml"/><Relationship Id="rId10" Type="http://schemas.openxmlformats.org/officeDocument/2006/relationships/slideLayout" Target="../slideLayouts/slideLayout330.xml"/><Relationship Id="rId4" Type="http://schemas.openxmlformats.org/officeDocument/2006/relationships/slideLayout" Target="../slideLayouts/slideLayout324.xml"/><Relationship Id="rId9" Type="http://schemas.openxmlformats.org/officeDocument/2006/relationships/slideLayout" Target="../slideLayouts/slideLayout32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9.xml"/><Relationship Id="rId3" Type="http://schemas.openxmlformats.org/officeDocument/2006/relationships/slideLayout" Target="../slideLayouts/slideLayout334.xml"/><Relationship Id="rId7" Type="http://schemas.openxmlformats.org/officeDocument/2006/relationships/slideLayout" Target="../slideLayouts/slideLayout338.xml"/><Relationship Id="rId12" Type="http://schemas.openxmlformats.org/officeDocument/2006/relationships/theme" Target="../theme/theme31.xml"/><Relationship Id="rId2" Type="http://schemas.openxmlformats.org/officeDocument/2006/relationships/slideLayout" Target="../slideLayouts/slideLayout333.xml"/><Relationship Id="rId1" Type="http://schemas.openxmlformats.org/officeDocument/2006/relationships/slideLayout" Target="../slideLayouts/slideLayout332.xml"/><Relationship Id="rId6" Type="http://schemas.openxmlformats.org/officeDocument/2006/relationships/slideLayout" Target="../slideLayouts/slideLayout337.xml"/><Relationship Id="rId11" Type="http://schemas.openxmlformats.org/officeDocument/2006/relationships/slideLayout" Target="../slideLayouts/slideLayout342.xml"/><Relationship Id="rId5" Type="http://schemas.openxmlformats.org/officeDocument/2006/relationships/slideLayout" Target="../slideLayouts/slideLayout336.xml"/><Relationship Id="rId10" Type="http://schemas.openxmlformats.org/officeDocument/2006/relationships/slideLayout" Target="../slideLayouts/slideLayout341.xml"/><Relationship Id="rId4" Type="http://schemas.openxmlformats.org/officeDocument/2006/relationships/slideLayout" Target="../slideLayouts/slideLayout335.xml"/><Relationship Id="rId9" Type="http://schemas.openxmlformats.org/officeDocument/2006/relationships/slideLayout" Target="../slideLayouts/slideLayout340.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0.xml"/><Relationship Id="rId3" Type="http://schemas.openxmlformats.org/officeDocument/2006/relationships/slideLayout" Target="../slideLayouts/slideLayout345.xml"/><Relationship Id="rId7" Type="http://schemas.openxmlformats.org/officeDocument/2006/relationships/slideLayout" Target="../slideLayouts/slideLayout349.xml"/><Relationship Id="rId12" Type="http://schemas.openxmlformats.org/officeDocument/2006/relationships/theme" Target="../theme/theme32.xml"/><Relationship Id="rId2" Type="http://schemas.openxmlformats.org/officeDocument/2006/relationships/slideLayout" Target="../slideLayouts/slideLayout344.xml"/><Relationship Id="rId1" Type="http://schemas.openxmlformats.org/officeDocument/2006/relationships/slideLayout" Target="../slideLayouts/slideLayout343.xml"/><Relationship Id="rId6" Type="http://schemas.openxmlformats.org/officeDocument/2006/relationships/slideLayout" Target="../slideLayouts/slideLayout348.xml"/><Relationship Id="rId11" Type="http://schemas.openxmlformats.org/officeDocument/2006/relationships/slideLayout" Target="../slideLayouts/slideLayout353.xml"/><Relationship Id="rId5" Type="http://schemas.openxmlformats.org/officeDocument/2006/relationships/slideLayout" Target="../slideLayouts/slideLayout347.xml"/><Relationship Id="rId10" Type="http://schemas.openxmlformats.org/officeDocument/2006/relationships/slideLayout" Target="../slideLayouts/slideLayout352.xml"/><Relationship Id="rId4" Type="http://schemas.openxmlformats.org/officeDocument/2006/relationships/slideLayout" Target="../slideLayouts/slideLayout346.xml"/><Relationship Id="rId9" Type="http://schemas.openxmlformats.org/officeDocument/2006/relationships/slideLayout" Target="../slideLayouts/slideLayout351.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1.xml"/><Relationship Id="rId3" Type="http://schemas.openxmlformats.org/officeDocument/2006/relationships/slideLayout" Target="../slideLayouts/slideLayout356.xml"/><Relationship Id="rId7" Type="http://schemas.openxmlformats.org/officeDocument/2006/relationships/slideLayout" Target="../slideLayouts/slideLayout360.xml"/><Relationship Id="rId12" Type="http://schemas.openxmlformats.org/officeDocument/2006/relationships/theme" Target="../theme/theme33.xml"/><Relationship Id="rId2" Type="http://schemas.openxmlformats.org/officeDocument/2006/relationships/slideLayout" Target="../slideLayouts/slideLayout355.xml"/><Relationship Id="rId1" Type="http://schemas.openxmlformats.org/officeDocument/2006/relationships/slideLayout" Target="../slideLayouts/slideLayout354.xml"/><Relationship Id="rId6" Type="http://schemas.openxmlformats.org/officeDocument/2006/relationships/slideLayout" Target="../slideLayouts/slideLayout359.xml"/><Relationship Id="rId11" Type="http://schemas.openxmlformats.org/officeDocument/2006/relationships/slideLayout" Target="../slideLayouts/slideLayout364.xml"/><Relationship Id="rId5" Type="http://schemas.openxmlformats.org/officeDocument/2006/relationships/slideLayout" Target="../slideLayouts/slideLayout358.xml"/><Relationship Id="rId10" Type="http://schemas.openxmlformats.org/officeDocument/2006/relationships/slideLayout" Target="../slideLayouts/slideLayout363.xml"/><Relationship Id="rId4" Type="http://schemas.openxmlformats.org/officeDocument/2006/relationships/slideLayout" Target="../slideLayouts/slideLayout357.xml"/><Relationship Id="rId9" Type="http://schemas.openxmlformats.org/officeDocument/2006/relationships/slideLayout" Target="../slideLayouts/slideLayout362.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2.xml"/><Relationship Id="rId3" Type="http://schemas.openxmlformats.org/officeDocument/2006/relationships/slideLayout" Target="../slideLayouts/slideLayout367.xml"/><Relationship Id="rId7" Type="http://schemas.openxmlformats.org/officeDocument/2006/relationships/slideLayout" Target="../slideLayouts/slideLayout371.xml"/><Relationship Id="rId12" Type="http://schemas.openxmlformats.org/officeDocument/2006/relationships/theme" Target="../theme/theme34.xml"/><Relationship Id="rId2" Type="http://schemas.openxmlformats.org/officeDocument/2006/relationships/slideLayout" Target="../slideLayouts/slideLayout366.xml"/><Relationship Id="rId1" Type="http://schemas.openxmlformats.org/officeDocument/2006/relationships/slideLayout" Target="../slideLayouts/slideLayout365.xml"/><Relationship Id="rId6" Type="http://schemas.openxmlformats.org/officeDocument/2006/relationships/slideLayout" Target="../slideLayouts/slideLayout370.xml"/><Relationship Id="rId11" Type="http://schemas.openxmlformats.org/officeDocument/2006/relationships/slideLayout" Target="../slideLayouts/slideLayout375.xml"/><Relationship Id="rId5" Type="http://schemas.openxmlformats.org/officeDocument/2006/relationships/slideLayout" Target="../slideLayouts/slideLayout369.xml"/><Relationship Id="rId10" Type="http://schemas.openxmlformats.org/officeDocument/2006/relationships/slideLayout" Target="../slideLayouts/slideLayout374.xml"/><Relationship Id="rId4" Type="http://schemas.openxmlformats.org/officeDocument/2006/relationships/slideLayout" Target="../slideLayouts/slideLayout368.xml"/><Relationship Id="rId9" Type="http://schemas.openxmlformats.org/officeDocument/2006/relationships/slideLayout" Target="../slideLayouts/slideLayout373.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3.xml"/><Relationship Id="rId3" Type="http://schemas.openxmlformats.org/officeDocument/2006/relationships/slideLayout" Target="../slideLayouts/slideLayout378.xml"/><Relationship Id="rId7" Type="http://schemas.openxmlformats.org/officeDocument/2006/relationships/slideLayout" Target="../slideLayouts/slideLayout382.xml"/><Relationship Id="rId12" Type="http://schemas.openxmlformats.org/officeDocument/2006/relationships/theme" Target="../theme/theme35.xml"/><Relationship Id="rId2" Type="http://schemas.openxmlformats.org/officeDocument/2006/relationships/slideLayout" Target="../slideLayouts/slideLayout377.xml"/><Relationship Id="rId1" Type="http://schemas.openxmlformats.org/officeDocument/2006/relationships/slideLayout" Target="../slideLayouts/slideLayout376.xml"/><Relationship Id="rId6" Type="http://schemas.openxmlformats.org/officeDocument/2006/relationships/slideLayout" Target="../slideLayouts/slideLayout381.xml"/><Relationship Id="rId11" Type="http://schemas.openxmlformats.org/officeDocument/2006/relationships/slideLayout" Target="../slideLayouts/slideLayout386.xml"/><Relationship Id="rId5" Type="http://schemas.openxmlformats.org/officeDocument/2006/relationships/slideLayout" Target="../slideLayouts/slideLayout380.xml"/><Relationship Id="rId10" Type="http://schemas.openxmlformats.org/officeDocument/2006/relationships/slideLayout" Target="../slideLayouts/slideLayout385.xml"/><Relationship Id="rId4" Type="http://schemas.openxmlformats.org/officeDocument/2006/relationships/slideLayout" Target="../slideLayouts/slideLayout379.xml"/><Relationship Id="rId9" Type="http://schemas.openxmlformats.org/officeDocument/2006/relationships/slideLayout" Target="../slideLayouts/slideLayout384.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94.xml"/><Relationship Id="rId3" Type="http://schemas.openxmlformats.org/officeDocument/2006/relationships/slideLayout" Target="../slideLayouts/slideLayout389.xml"/><Relationship Id="rId7" Type="http://schemas.openxmlformats.org/officeDocument/2006/relationships/slideLayout" Target="../slideLayouts/slideLayout393.xml"/><Relationship Id="rId12" Type="http://schemas.openxmlformats.org/officeDocument/2006/relationships/theme" Target="../theme/theme36.xml"/><Relationship Id="rId2" Type="http://schemas.openxmlformats.org/officeDocument/2006/relationships/slideLayout" Target="../slideLayouts/slideLayout388.xml"/><Relationship Id="rId1" Type="http://schemas.openxmlformats.org/officeDocument/2006/relationships/slideLayout" Target="../slideLayouts/slideLayout387.xml"/><Relationship Id="rId6" Type="http://schemas.openxmlformats.org/officeDocument/2006/relationships/slideLayout" Target="../slideLayouts/slideLayout392.xml"/><Relationship Id="rId11" Type="http://schemas.openxmlformats.org/officeDocument/2006/relationships/slideLayout" Target="../slideLayouts/slideLayout397.xml"/><Relationship Id="rId5" Type="http://schemas.openxmlformats.org/officeDocument/2006/relationships/slideLayout" Target="../slideLayouts/slideLayout391.xml"/><Relationship Id="rId10" Type="http://schemas.openxmlformats.org/officeDocument/2006/relationships/slideLayout" Target="../slideLayouts/slideLayout396.xml"/><Relationship Id="rId4" Type="http://schemas.openxmlformats.org/officeDocument/2006/relationships/slideLayout" Target="../slideLayouts/slideLayout390.xml"/><Relationship Id="rId9" Type="http://schemas.openxmlformats.org/officeDocument/2006/relationships/slideLayout" Target="../slideLayouts/slideLayout395.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05.xml"/><Relationship Id="rId13" Type="http://schemas.openxmlformats.org/officeDocument/2006/relationships/slideLayout" Target="../slideLayouts/slideLayout410.xml"/><Relationship Id="rId3" Type="http://schemas.openxmlformats.org/officeDocument/2006/relationships/slideLayout" Target="../slideLayouts/slideLayout400.xml"/><Relationship Id="rId7" Type="http://schemas.openxmlformats.org/officeDocument/2006/relationships/slideLayout" Target="../slideLayouts/slideLayout404.xml"/><Relationship Id="rId12" Type="http://schemas.openxmlformats.org/officeDocument/2006/relationships/slideLayout" Target="../slideLayouts/slideLayout409.xml"/><Relationship Id="rId2" Type="http://schemas.openxmlformats.org/officeDocument/2006/relationships/slideLayout" Target="../slideLayouts/slideLayout399.xml"/><Relationship Id="rId1" Type="http://schemas.openxmlformats.org/officeDocument/2006/relationships/slideLayout" Target="../slideLayouts/slideLayout398.xml"/><Relationship Id="rId6" Type="http://schemas.openxmlformats.org/officeDocument/2006/relationships/slideLayout" Target="../slideLayouts/slideLayout403.xml"/><Relationship Id="rId11" Type="http://schemas.openxmlformats.org/officeDocument/2006/relationships/slideLayout" Target="../slideLayouts/slideLayout408.xml"/><Relationship Id="rId5" Type="http://schemas.openxmlformats.org/officeDocument/2006/relationships/slideLayout" Target="../slideLayouts/slideLayout402.xml"/><Relationship Id="rId15" Type="http://schemas.openxmlformats.org/officeDocument/2006/relationships/theme" Target="../theme/theme37.xml"/><Relationship Id="rId10" Type="http://schemas.openxmlformats.org/officeDocument/2006/relationships/slideLayout" Target="../slideLayouts/slideLayout407.xml"/><Relationship Id="rId4" Type="http://schemas.openxmlformats.org/officeDocument/2006/relationships/slideLayout" Target="../slideLayouts/slideLayout401.xml"/><Relationship Id="rId9" Type="http://schemas.openxmlformats.org/officeDocument/2006/relationships/slideLayout" Target="../slideLayouts/slideLayout406.xml"/><Relationship Id="rId14" Type="http://schemas.openxmlformats.org/officeDocument/2006/relationships/slideLayout" Target="../slideLayouts/slideLayout411.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19.xml"/><Relationship Id="rId13" Type="http://schemas.openxmlformats.org/officeDocument/2006/relationships/slideLayout" Target="../slideLayouts/slideLayout424.xml"/><Relationship Id="rId3" Type="http://schemas.openxmlformats.org/officeDocument/2006/relationships/slideLayout" Target="../slideLayouts/slideLayout414.xml"/><Relationship Id="rId7" Type="http://schemas.openxmlformats.org/officeDocument/2006/relationships/slideLayout" Target="../slideLayouts/slideLayout418.xml"/><Relationship Id="rId12" Type="http://schemas.openxmlformats.org/officeDocument/2006/relationships/slideLayout" Target="../slideLayouts/slideLayout423.xml"/><Relationship Id="rId2" Type="http://schemas.openxmlformats.org/officeDocument/2006/relationships/slideLayout" Target="../slideLayouts/slideLayout413.xml"/><Relationship Id="rId1" Type="http://schemas.openxmlformats.org/officeDocument/2006/relationships/slideLayout" Target="../slideLayouts/slideLayout412.xml"/><Relationship Id="rId6" Type="http://schemas.openxmlformats.org/officeDocument/2006/relationships/slideLayout" Target="../slideLayouts/slideLayout417.xml"/><Relationship Id="rId11" Type="http://schemas.openxmlformats.org/officeDocument/2006/relationships/slideLayout" Target="../slideLayouts/slideLayout422.xml"/><Relationship Id="rId5" Type="http://schemas.openxmlformats.org/officeDocument/2006/relationships/slideLayout" Target="../slideLayouts/slideLayout416.xml"/><Relationship Id="rId15" Type="http://schemas.openxmlformats.org/officeDocument/2006/relationships/theme" Target="../theme/theme38.xml"/><Relationship Id="rId10" Type="http://schemas.openxmlformats.org/officeDocument/2006/relationships/slideLayout" Target="../slideLayouts/slideLayout421.xml"/><Relationship Id="rId4" Type="http://schemas.openxmlformats.org/officeDocument/2006/relationships/slideLayout" Target="../slideLayouts/slideLayout415.xml"/><Relationship Id="rId9" Type="http://schemas.openxmlformats.org/officeDocument/2006/relationships/slideLayout" Target="../slideLayouts/slideLayout420.xml"/><Relationship Id="rId14" Type="http://schemas.openxmlformats.org/officeDocument/2006/relationships/slideLayout" Target="../slideLayouts/slideLayout425.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33.xml"/><Relationship Id="rId3" Type="http://schemas.openxmlformats.org/officeDocument/2006/relationships/slideLayout" Target="../slideLayouts/slideLayout428.xml"/><Relationship Id="rId7" Type="http://schemas.openxmlformats.org/officeDocument/2006/relationships/slideLayout" Target="../slideLayouts/slideLayout432.xml"/><Relationship Id="rId12" Type="http://schemas.openxmlformats.org/officeDocument/2006/relationships/theme" Target="../theme/theme39.xml"/><Relationship Id="rId2" Type="http://schemas.openxmlformats.org/officeDocument/2006/relationships/slideLayout" Target="../slideLayouts/slideLayout427.xml"/><Relationship Id="rId1" Type="http://schemas.openxmlformats.org/officeDocument/2006/relationships/slideLayout" Target="../slideLayouts/slideLayout426.xml"/><Relationship Id="rId6" Type="http://schemas.openxmlformats.org/officeDocument/2006/relationships/slideLayout" Target="../slideLayouts/slideLayout431.xml"/><Relationship Id="rId11" Type="http://schemas.openxmlformats.org/officeDocument/2006/relationships/slideLayout" Target="../slideLayouts/slideLayout436.xml"/><Relationship Id="rId5" Type="http://schemas.openxmlformats.org/officeDocument/2006/relationships/slideLayout" Target="../slideLayouts/slideLayout430.xml"/><Relationship Id="rId10" Type="http://schemas.openxmlformats.org/officeDocument/2006/relationships/slideLayout" Target="../slideLayouts/slideLayout435.xml"/><Relationship Id="rId4" Type="http://schemas.openxmlformats.org/officeDocument/2006/relationships/slideLayout" Target="../slideLayouts/slideLayout429.xml"/><Relationship Id="rId9" Type="http://schemas.openxmlformats.org/officeDocument/2006/relationships/slideLayout" Target="../slideLayouts/slideLayout4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44.xml"/><Relationship Id="rId13" Type="http://schemas.openxmlformats.org/officeDocument/2006/relationships/slideLayout" Target="../slideLayouts/slideLayout449.xml"/><Relationship Id="rId3" Type="http://schemas.openxmlformats.org/officeDocument/2006/relationships/slideLayout" Target="../slideLayouts/slideLayout439.xml"/><Relationship Id="rId7" Type="http://schemas.openxmlformats.org/officeDocument/2006/relationships/slideLayout" Target="../slideLayouts/slideLayout443.xml"/><Relationship Id="rId12" Type="http://schemas.openxmlformats.org/officeDocument/2006/relationships/slideLayout" Target="../slideLayouts/slideLayout448.xml"/><Relationship Id="rId2" Type="http://schemas.openxmlformats.org/officeDocument/2006/relationships/slideLayout" Target="../slideLayouts/slideLayout438.xml"/><Relationship Id="rId1" Type="http://schemas.openxmlformats.org/officeDocument/2006/relationships/slideLayout" Target="../slideLayouts/slideLayout437.xml"/><Relationship Id="rId6" Type="http://schemas.openxmlformats.org/officeDocument/2006/relationships/slideLayout" Target="../slideLayouts/slideLayout442.xml"/><Relationship Id="rId11" Type="http://schemas.openxmlformats.org/officeDocument/2006/relationships/slideLayout" Target="../slideLayouts/slideLayout447.xml"/><Relationship Id="rId5" Type="http://schemas.openxmlformats.org/officeDocument/2006/relationships/slideLayout" Target="../slideLayouts/slideLayout441.xml"/><Relationship Id="rId15" Type="http://schemas.openxmlformats.org/officeDocument/2006/relationships/theme" Target="../theme/theme40.xml"/><Relationship Id="rId10" Type="http://schemas.openxmlformats.org/officeDocument/2006/relationships/slideLayout" Target="../slideLayouts/slideLayout446.xml"/><Relationship Id="rId4" Type="http://schemas.openxmlformats.org/officeDocument/2006/relationships/slideLayout" Target="../slideLayouts/slideLayout440.xml"/><Relationship Id="rId9" Type="http://schemas.openxmlformats.org/officeDocument/2006/relationships/slideLayout" Target="../slideLayouts/slideLayout445.xml"/><Relationship Id="rId14" Type="http://schemas.openxmlformats.org/officeDocument/2006/relationships/slideLayout" Target="../slideLayouts/slideLayout45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58.xml"/><Relationship Id="rId13" Type="http://schemas.openxmlformats.org/officeDocument/2006/relationships/slideLayout" Target="../slideLayouts/slideLayout463.xml"/><Relationship Id="rId3" Type="http://schemas.openxmlformats.org/officeDocument/2006/relationships/slideLayout" Target="../slideLayouts/slideLayout453.xml"/><Relationship Id="rId7" Type="http://schemas.openxmlformats.org/officeDocument/2006/relationships/slideLayout" Target="../slideLayouts/slideLayout457.xml"/><Relationship Id="rId12" Type="http://schemas.openxmlformats.org/officeDocument/2006/relationships/slideLayout" Target="../slideLayouts/slideLayout462.xml"/><Relationship Id="rId2" Type="http://schemas.openxmlformats.org/officeDocument/2006/relationships/slideLayout" Target="../slideLayouts/slideLayout452.xml"/><Relationship Id="rId1" Type="http://schemas.openxmlformats.org/officeDocument/2006/relationships/slideLayout" Target="../slideLayouts/slideLayout451.xml"/><Relationship Id="rId6" Type="http://schemas.openxmlformats.org/officeDocument/2006/relationships/slideLayout" Target="../slideLayouts/slideLayout456.xml"/><Relationship Id="rId11" Type="http://schemas.openxmlformats.org/officeDocument/2006/relationships/slideLayout" Target="../slideLayouts/slideLayout461.xml"/><Relationship Id="rId5" Type="http://schemas.openxmlformats.org/officeDocument/2006/relationships/slideLayout" Target="../slideLayouts/slideLayout455.xml"/><Relationship Id="rId15" Type="http://schemas.openxmlformats.org/officeDocument/2006/relationships/theme" Target="../theme/theme41.xml"/><Relationship Id="rId10" Type="http://schemas.openxmlformats.org/officeDocument/2006/relationships/slideLayout" Target="../slideLayouts/slideLayout460.xml"/><Relationship Id="rId4" Type="http://schemas.openxmlformats.org/officeDocument/2006/relationships/slideLayout" Target="../slideLayouts/slideLayout454.xml"/><Relationship Id="rId9" Type="http://schemas.openxmlformats.org/officeDocument/2006/relationships/slideLayout" Target="../slideLayouts/slideLayout459.xml"/><Relationship Id="rId14" Type="http://schemas.openxmlformats.org/officeDocument/2006/relationships/slideLayout" Target="../slideLayouts/slideLayout464.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72.xml"/><Relationship Id="rId13" Type="http://schemas.openxmlformats.org/officeDocument/2006/relationships/slideLayout" Target="../slideLayouts/slideLayout477.xml"/><Relationship Id="rId3" Type="http://schemas.openxmlformats.org/officeDocument/2006/relationships/slideLayout" Target="../slideLayouts/slideLayout467.xml"/><Relationship Id="rId7" Type="http://schemas.openxmlformats.org/officeDocument/2006/relationships/slideLayout" Target="../slideLayouts/slideLayout471.xml"/><Relationship Id="rId12" Type="http://schemas.openxmlformats.org/officeDocument/2006/relationships/slideLayout" Target="../slideLayouts/slideLayout476.xml"/><Relationship Id="rId2" Type="http://schemas.openxmlformats.org/officeDocument/2006/relationships/slideLayout" Target="../slideLayouts/slideLayout466.xml"/><Relationship Id="rId1" Type="http://schemas.openxmlformats.org/officeDocument/2006/relationships/slideLayout" Target="../slideLayouts/slideLayout465.xml"/><Relationship Id="rId6" Type="http://schemas.openxmlformats.org/officeDocument/2006/relationships/slideLayout" Target="../slideLayouts/slideLayout470.xml"/><Relationship Id="rId11" Type="http://schemas.openxmlformats.org/officeDocument/2006/relationships/slideLayout" Target="../slideLayouts/slideLayout475.xml"/><Relationship Id="rId5" Type="http://schemas.openxmlformats.org/officeDocument/2006/relationships/slideLayout" Target="../slideLayouts/slideLayout469.xml"/><Relationship Id="rId15" Type="http://schemas.openxmlformats.org/officeDocument/2006/relationships/theme" Target="../theme/theme42.xml"/><Relationship Id="rId10" Type="http://schemas.openxmlformats.org/officeDocument/2006/relationships/slideLayout" Target="../slideLayouts/slideLayout474.xml"/><Relationship Id="rId4" Type="http://schemas.openxmlformats.org/officeDocument/2006/relationships/slideLayout" Target="../slideLayouts/slideLayout468.xml"/><Relationship Id="rId9" Type="http://schemas.openxmlformats.org/officeDocument/2006/relationships/slideLayout" Target="../slideLayouts/slideLayout473.xml"/><Relationship Id="rId14" Type="http://schemas.openxmlformats.org/officeDocument/2006/relationships/slideLayout" Target="../slideLayouts/slideLayout478.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86.xml"/><Relationship Id="rId13" Type="http://schemas.openxmlformats.org/officeDocument/2006/relationships/slideLayout" Target="../slideLayouts/slideLayout491.xml"/><Relationship Id="rId3" Type="http://schemas.openxmlformats.org/officeDocument/2006/relationships/slideLayout" Target="../slideLayouts/slideLayout481.xml"/><Relationship Id="rId7" Type="http://schemas.openxmlformats.org/officeDocument/2006/relationships/slideLayout" Target="../slideLayouts/slideLayout485.xml"/><Relationship Id="rId12" Type="http://schemas.openxmlformats.org/officeDocument/2006/relationships/slideLayout" Target="../slideLayouts/slideLayout490.xml"/><Relationship Id="rId2" Type="http://schemas.openxmlformats.org/officeDocument/2006/relationships/slideLayout" Target="../slideLayouts/slideLayout480.xml"/><Relationship Id="rId1" Type="http://schemas.openxmlformats.org/officeDocument/2006/relationships/slideLayout" Target="../slideLayouts/slideLayout479.xml"/><Relationship Id="rId6" Type="http://schemas.openxmlformats.org/officeDocument/2006/relationships/slideLayout" Target="../slideLayouts/slideLayout484.xml"/><Relationship Id="rId11" Type="http://schemas.openxmlformats.org/officeDocument/2006/relationships/slideLayout" Target="../slideLayouts/slideLayout489.xml"/><Relationship Id="rId5" Type="http://schemas.openxmlformats.org/officeDocument/2006/relationships/slideLayout" Target="../slideLayouts/slideLayout483.xml"/><Relationship Id="rId15" Type="http://schemas.openxmlformats.org/officeDocument/2006/relationships/theme" Target="../theme/theme43.xml"/><Relationship Id="rId10" Type="http://schemas.openxmlformats.org/officeDocument/2006/relationships/slideLayout" Target="../slideLayouts/slideLayout488.xml"/><Relationship Id="rId4" Type="http://schemas.openxmlformats.org/officeDocument/2006/relationships/slideLayout" Target="../slideLayouts/slideLayout482.xml"/><Relationship Id="rId9" Type="http://schemas.openxmlformats.org/officeDocument/2006/relationships/slideLayout" Target="../slideLayouts/slideLayout487.xml"/><Relationship Id="rId14" Type="http://schemas.openxmlformats.org/officeDocument/2006/relationships/slideLayout" Target="../slideLayouts/slideLayout492.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500.xml"/><Relationship Id="rId3" Type="http://schemas.openxmlformats.org/officeDocument/2006/relationships/slideLayout" Target="../slideLayouts/slideLayout495.xml"/><Relationship Id="rId7" Type="http://schemas.openxmlformats.org/officeDocument/2006/relationships/slideLayout" Target="../slideLayouts/slideLayout499.xml"/><Relationship Id="rId12" Type="http://schemas.openxmlformats.org/officeDocument/2006/relationships/theme" Target="../theme/theme44.xml"/><Relationship Id="rId2" Type="http://schemas.openxmlformats.org/officeDocument/2006/relationships/slideLayout" Target="../slideLayouts/slideLayout494.xml"/><Relationship Id="rId1" Type="http://schemas.openxmlformats.org/officeDocument/2006/relationships/slideLayout" Target="../slideLayouts/slideLayout493.xml"/><Relationship Id="rId6" Type="http://schemas.openxmlformats.org/officeDocument/2006/relationships/slideLayout" Target="../slideLayouts/slideLayout498.xml"/><Relationship Id="rId11" Type="http://schemas.openxmlformats.org/officeDocument/2006/relationships/slideLayout" Target="../slideLayouts/slideLayout503.xml"/><Relationship Id="rId5" Type="http://schemas.openxmlformats.org/officeDocument/2006/relationships/slideLayout" Target="../slideLayouts/slideLayout497.xml"/><Relationship Id="rId10" Type="http://schemas.openxmlformats.org/officeDocument/2006/relationships/slideLayout" Target="../slideLayouts/slideLayout502.xml"/><Relationship Id="rId4" Type="http://schemas.openxmlformats.org/officeDocument/2006/relationships/slideLayout" Target="../slideLayouts/slideLayout496.xml"/><Relationship Id="rId9" Type="http://schemas.openxmlformats.org/officeDocument/2006/relationships/slideLayout" Target="../slideLayouts/slideLayout501.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511.xml"/><Relationship Id="rId13" Type="http://schemas.openxmlformats.org/officeDocument/2006/relationships/image" Target="../media/image6.png"/><Relationship Id="rId3" Type="http://schemas.openxmlformats.org/officeDocument/2006/relationships/slideLayout" Target="../slideLayouts/slideLayout506.xml"/><Relationship Id="rId7" Type="http://schemas.openxmlformats.org/officeDocument/2006/relationships/slideLayout" Target="../slideLayouts/slideLayout510.xml"/><Relationship Id="rId12" Type="http://schemas.openxmlformats.org/officeDocument/2006/relationships/theme" Target="../theme/theme45.xml"/><Relationship Id="rId2" Type="http://schemas.openxmlformats.org/officeDocument/2006/relationships/slideLayout" Target="../slideLayouts/slideLayout505.xml"/><Relationship Id="rId1" Type="http://schemas.openxmlformats.org/officeDocument/2006/relationships/slideLayout" Target="../slideLayouts/slideLayout504.xml"/><Relationship Id="rId6" Type="http://schemas.openxmlformats.org/officeDocument/2006/relationships/slideLayout" Target="../slideLayouts/slideLayout509.xml"/><Relationship Id="rId11" Type="http://schemas.openxmlformats.org/officeDocument/2006/relationships/slideLayout" Target="../slideLayouts/slideLayout514.xml"/><Relationship Id="rId5" Type="http://schemas.openxmlformats.org/officeDocument/2006/relationships/slideLayout" Target="../slideLayouts/slideLayout508.xml"/><Relationship Id="rId10" Type="http://schemas.openxmlformats.org/officeDocument/2006/relationships/slideLayout" Target="../slideLayouts/slideLayout513.xml"/><Relationship Id="rId4" Type="http://schemas.openxmlformats.org/officeDocument/2006/relationships/slideLayout" Target="../slideLayouts/slideLayout507.xml"/><Relationship Id="rId9" Type="http://schemas.openxmlformats.org/officeDocument/2006/relationships/slideLayout" Target="../slideLayouts/slideLayout512.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22.xml"/><Relationship Id="rId13" Type="http://schemas.openxmlformats.org/officeDocument/2006/relationships/image" Target="../media/image6.png"/><Relationship Id="rId3" Type="http://schemas.openxmlformats.org/officeDocument/2006/relationships/slideLayout" Target="../slideLayouts/slideLayout517.xml"/><Relationship Id="rId7" Type="http://schemas.openxmlformats.org/officeDocument/2006/relationships/slideLayout" Target="../slideLayouts/slideLayout521.xml"/><Relationship Id="rId12" Type="http://schemas.openxmlformats.org/officeDocument/2006/relationships/theme" Target="../theme/theme46.xml"/><Relationship Id="rId2" Type="http://schemas.openxmlformats.org/officeDocument/2006/relationships/slideLayout" Target="../slideLayouts/slideLayout516.xml"/><Relationship Id="rId1" Type="http://schemas.openxmlformats.org/officeDocument/2006/relationships/slideLayout" Target="../slideLayouts/slideLayout515.xml"/><Relationship Id="rId6" Type="http://schemas.openxmlformats.org/officeDocument/2006/relationships/slideLayout" Target="../slideLayouts/slideLayout520.xml"/><Relationship Id="rId11" Type="http://schemas.openxmlformats.org/officeDocument/2006/relationships/slideLayout" Target="../slideLayouts/slideLayout525.xml"/><Relationship Id="rId5" Type="http://schemas.openxmlformats.org/officeDocument/2006/relationships/slideLayout" Target="../slideLayouts/slideLayout519.xml"/><Relationship Id="rId10" Type="http://schemas.openxmlformats.org/officeDocument/2006/relationships/slideLayout" Target="../slideLayouts/slideLayout524.xml"/><Relationship Id="rId4" Type="http://schemas.openxmlformats.org/officeDocument/2006/relationships/slideLayout" Target="../slideLayouts/slideLayout518.xml"/><Relationship Id="rId9" Type="http://schemas.openxmlformats.org/officeDocument/2006/relationships/slideLayout" Target="../slideLayouts/slideLayout523.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33.xml"/><Relationship Id="rId3" Type="http://schemas.openxmlformats.org/officeDocument/2006/relationships/slideLayout" Target="../slideLayouts/slideLayout528.xml"/><Relationship Id="rId7" Type="http://schemas.openxmlformats.org/officeDocument/2006/relationships/slideLayout" Target="../slideLayouts/slideLayout532.xml"/><Relationship Id="rId12" Type="http://schemas.openxmlformats.org/officeDocument/2006/relationships/theme" Target="../theme/theme47.xml"/><Relationship Id="rId2" Type="http://schemas.openxmlformats.org/officeDocument/2006/relationships/slideLayout" Target="../slideLayouts/slideLayout527.xml"/><Relationship Id="rId1" Type="http://schemas.openxmlformats.org/officeDocument/2006/relationships/slideLayout" Target="../slideLayouts/slideLayout526.xml"/><Relationship Id="rId6" Type="http://schemas.openxmlformats.org/officeDocument/2006/relationships/slideLayout" Target="../slideLayouts/slideLayout531.xml"/><Relationship Id="rId11" Type="http://schemas.openxmlformats.org/officeDocument/2006/relationships/slideLayout" Target="../slideLayouts/slideLayout536.xml"/><Relationship Id="rId5" Type="http://schemas.openxmlformats.org/officeDocument/2006/relationships/slideLayout" Target="../slideLayouts/slideLayout530.xml"/><Relationship Id="rId10" Type="http://schemas.openxmlformats.org/officeDocument/2006/relationships/slideLayout" Target="../slideLayouts/slideLayout535.xml"/><Relationship Id="rId4" Type="http://schemas.openxmlformats.org/officeDocument/2006/relationships/slideLayout" Target="../slideLayouts/slideLayout529.xml"/><Relationship Id="rId9" Type="http://schemas.openxmlformats.org/officeDocument/2006/relationships/slideLayout" Target="../slideLayouts/slideLayout534.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44.xml"/><Relationship Id="rId3" Type="http://schemas.openxmlformats.org/officeDocument/2006/relationships/slideLayout" Target="../slideLayouts/slideLayout539.xml"/><Relationship Id="rId7" Type="http://schemas.openxmlformats.org/officeDocument/2006/relationships/slideLayout" Target="../slideLayouts/slideLayout543.xml"/><Relationship Id="rId12" Type="http://schemas.openxmlformats.org/officeDocument/2006/relationships/theme" Target="../theme/theme48.xml"/><Relationship Id="rId2" Type="http://schemas.openxmlformats.org/officeDocument/2006/relationships/slideLayout" Target="../slideLayouts/slideLayout538.xml"/><Relationship Id="rId1" Type="http://schemas.openxmlformats.org/officeDocument/2006/relationships/slideLayout" Target="../slideLayouts/slideLayout537.xml"/><Relationship Id="rId6" Type="http://schemas.openxmlformats.org/officeDocument/2006/relationships/slideLayout" Target="../slideLayouts/slideLayout542.xml"/><Relationship Id="rId11" Type="http://schemas.openxmlformats.org/officeDocument/2006/relationships/slideLayout" Target="../slideLayouts/slideLayout547.xml"/><Relationship Id="rId5" Type="http://schemas.openxmlformats.org/officeDocument/2006/relationships/slideLayout" Target="../slideLayouts/slideLayout541.xml"/><Relationship Id="rId10" Type="http://schemas.openxmlformats.org/officeDocument/2006/relationships/slideLayout" Target="../slideLayouts/slideLayout546.xml"/><Relationship Id="rId4" Type="http://schemas.openxmlformats.org/officeDocument/2006/relationships/slideLayout" Target="../slideLayouts/slideLayout540.xml"/><Relationship Id="rId9" Type="http://schemas.openxmlformats.org/officeDocument/2006/relationships/slideLayout" Target="../slideLayouts/slideLayout545.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55.xml"/><Relationship Id="rId3" Type="http://schemas.openxmlformats.org/officeDocument/2006/relationships/slideLayout" Target="../slideLayouts/slideLayout550.xml"/><Relationship Id="rId7" Type="http://schemas.openxmlformats.org/officeDocument/2006/relationships/slideLayout" Target="../slideLayouts/slideLayout554.xml"/><Relationship Id="rId12" Type="http://schemas.openxmlformats.org/officeDocument/2006/relationships/theme" Target="../theme/theme49.xml"/><Relationship Id="rId2" Type="http://schemas.openxmlformats.org/officeDocument/2006/relationships/slideLayout" Target="../slideLayouts/slideLayout549.xml"/><Relationship Id="rId1" Type="http://schemas.openxmlformats.org/officeDocument/2006/relationships/slideLayout" Target="../slideLayouts/slideLayout548.xml"/><Relationship Id="rId6" Type="http://schemas.openxmlformats.org/officeDocument/2006/relationships/slideLayout" Target="../slideLayouts/slideLayout553.xml"/><Relationship Id="rId11" Type="http://schemas.openxmlformats.org/officeDocument/2006/relationships/slideLayout" Target="../slideLayouts/slideLayout558.xml"/><Relationship Id="rId5" Type="http://schemas.openxmlformats.org/officeDocument/2006/relationships/slideLayout" Target="../slideLayouts/slideLayout552.xml"/><Relationship Id="rId10" Type="http://schemas.openxmlformats.org/officeDocument/2006/relationships/slideLayout" Target="../slideLayouts/slideLayout557.xml"/><Relationship Id="rId4" Type="http://schemas.openxmlformats.org/officeDocument/2006/relationships/slideLayout" Target="../slideLayouts/slideLayout551.xml"/><Relationship Id="rId9" Type="http://schemas.openxmlformats.org/officeDocument/2006/relationships/slideLayout" Target="../slideLayouts/slideLayout5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66.xml"/><Relationship Id="rId3" Type="http://schemas.openxmlformats.org/officeDocument/2006/relationships/slideLayout" Target="../slideLayouts/slideLayout561.xml"/><Relationship Id="rId7" Type="http://schemas.openxmlformats.org/officeDocument/2006/relationships/slideLayout" Target="../slideLayouts/slideLayout565.xml"/><Relationship Id="rId12" Type="http://schemas.openxmlformats.org/officeDocument/2006/relationships/theme" Target="../theme/theme50.xml"/><Relationship Id="rId2" Type="http://schemas.openxmlformats.org/officeDocument/2006/relationships/slideLayout" Target="../slideLayouts/slideLayout560.xml"/><Relationship Id="rId1" Type="http://schemas.openxmlformats.org/officeDocument/2006/relationships/slideLayout" Target="../slideLayouts/slideLayout559.xml"/><Relationship Id="rId6" Type="http://schemas.openxmlformats.org/officeDocument/2006/relationships/slideLayout" Target="../slideLayouts/slideLayout564.xml"/><Relationship Id="rId11" Type="http://schemas.openxmlformats.org/officeDocument/2006/relationships/slideLayout" Target="../slideLayouts/slideLayout569.xml"/><Relationship Id="rId5" Type="http://schemas.openxmlformats.org/officeDocument/2006/relationships/slideLayout" Target="../slideLayouts/slideLayout563.xml"/><Relationship Id="rId10" Type="http://schemas.openxmlformats.org/officeDocument/2006/relationships/slideLayout" Target="../slideLayouts/slideLayout568.xml"/><Relationship Id="rId4" Type="http://schemas.openxmlformats.org/officeDocument/2006/relationships/slideLayout" Target="../slideLayouts/slideLayout562.xml"/><Relationship Id="rId9" Type="http://schemas.openxmlformats.org/officeDocument/2006/relationships/slideLayout" Target="../slideLayouts/slideLayout567.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77.xml"/><Relationship Id="rId3" Type="http://schemas.openxmlformats.org/officeDocument/2006/relationships/slideLayout" Target="../slideLayouts/slideLayout572.xml"/><Relationship Id="rId7" Type="http://schemas.openxmlformats.org/officeDocument/2006/relationships/slideLayout" Target="../slideLayouts/slideLayout576.xml"/><Relationship Id="rId12" Type="http://schemas.openxmlformats.org/officeDocument/2006/relationships/theme" Target="../theme/theme51.xml"/><Relationship Id="rId2" Type="http://schemas.openxmlformats.org/officeDocument/2006/relationships/slideLayout" Target="../slideLayouts/slideLayout571.xml"/><Relationship Id="rId1" Type="http://schemas.openxmlformats.org/officeDocument/2006/relationships/slideLayout" Target="../slideLayouts/slideLayout570.xml"/><Relationship Id="rId6" Type="http://schemas.openxmlformats.org/officeDocument/2006/relationships/slideLayout" Target="../slideLayouts/slideLayout575.xml"/><Relationship Id="rId11" Type="http://schemas.openxmlformats.org/officeDocument/2006/relationships/slideLayout" Target="../slideLayouts/slideLayout580.xml"/><Relationship Id="rId5" Type="http://schemas.openxmlformats.org/officeDocument/2006/relationships/slideLayout" Target="../slideLayouts/slideLayout574.xml"/><Relationship Id="rId10" Type="http://schemas.openxmlformats.org/officeDocument/2006/relationships/slideLayout" Target="../slideLayouts/slideLayout579.xml"/><Relationship Id="rId4" Type="http://schemas.openxmlformats.org/officeDocument/2006/relationships/slideLayout" Target="../slideLayouts/slideLayout573.xml"/><Relationship Id="rId9" Type="http://schemas.openxmlformats.org/officeDocument/2006/relationships/slideLayout" Target="../slideLayouts/slideLayout578.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88.xml"/><Relationship Id="rId3" Type="http://schemas.openxmlformats.org/officeDocument/2006/relationships/slideLayout" Target="../slideLayouts/slideLayout583.xml"/><Relationship Id="rId7" Type="http://schemas.openxmlformats.org/officeDocument/2006/relationships/slideLayout" Target="../slideLayouts/slideLayout587.xml"/><Relationship Id="rId12" Type="http://schemas.openxmlformats.org/officeDocument/2006/relationships/theme" Target="../theme/theme52.xml"/><Relationship Id="rId2" Type="http://schemas.openxmlformats.org/officeDocument/2006/relationships/slideLayout" Target="../slideLayouts/slideLayout582.xml"/><Relationship Id="rId1" Type="http://schemas.openxmlformats.org/officeDocument/2006/relationships/slideLayout" Target="../slideLayouts/slideLayout581.xml"/><Relationship Id="rId6" Type="http://schemas.openxmlformats.org/officeDocument/2006/relationships/slideLayout" Target="../slideLayouts/slideLayout586.xml"/><Relationship Id="rId11" Type="http://schemas.openxmlformats.org/officeDocument/2006/relationships/slideLayout" Target="../slideLayouts/slideLayout591.xml"/><Relationship Id="rId5" Type="http://schemas.openxmlformats.org/officeDocument/2006/relationships/slideLayout" Target="../slideLayouts/slideLayout585.xml"/><Relationship Id="rId10" Type="http://schemas.openxmlformats.org/officeDocument/2006/relationships/slideLayout" Target="../slideLayouts/slideLayout590.xml"/><Relationship Id="rId4" Type="http://schemas.openxmlformats.org/officeDocument/2006/relationships/slideLayout" Target="../slideLayouts/slideLayout584.xml"/><Relationship Id="rId9" Type="http://schemas.openxmlformats.org/officeDocument/2006/relationships/slideLayout" Target="../slideLayouts/slideLayout589.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99.xml"/><Relationship Id="rId3" Type="http://schemas.openxmlformats.org/officeDocument/2006/relationships/slideLayout" Target="../slideLayouts/slideLayout594.xml"/><Relationship Id="rId7" Type="http://schemas.openxmlformats.org/officeDocument/2006/relationships/slideLayout" Target="../slideLayouts/slideLayout598.xml"/><Relationship Id="rId12" Type="http://schemas.openxmlformats.org/officeDocument/2006/relationships/theme" Target="../theme/theme53.xml"/><Relationship Id="rId2" Type="http://schemas.openxmlformats.org/officeDocument/2006/relationships/slideLayout" Target="../slideLayouts/slideLayout593.xml"/><Relationship Id="rId1" Type="http://schemas.openxmlformats.org/officeDocument/2006/relationships/slideLayout" Target="../slideLayouts/slideLayout592.xml"/><Relationship Id="rId6" Type="http://schemas.openxmlformats.org/officeDocument/2006/relationships/slideLayout" Target="../slideLayouts/slideLayout597.xml"/><Relationship Id="rId11" Type="http://schemas.openxmlformats.org/officeDocument/2006/relationships/slideLayout" Target="../slideLayouts/slideLayout602.xml"/><Relationship Id="rId5" Type="http://schemas.openxmlformats.org/officeDocument/2006/relationships/slideLayout" Target="../slideLayouts/slideLayout596.xml"/><Relationship Id="rId10" Type="http://schemas.openxmlformats.org/officeDocument/2006/relationships/slideLayout" Target="../slideLayouts/slideLayout601.xml"/><Relationship Id="rId4" Type="http://schemas.openxmlformats.org/officeDocument/2006/relationships/slideLayout" Target="../slideLayouts/slideLayout595.xml"/><Relationship Id="rId9" Type="http://schemas.openxmlformats.org/officeDocument/2006/relationships/slideLayout" Target="../slideLayouts/slideLayout600.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610.xml"/><Relationship Id="rId13" Type="http://schemas.openxmlformats.org/officeDocument/2006/relationships/slideLayout" Target="../slideLayouts/slideLayout615.xml"/><Relationship Id="rId18" Type="http://schemas.openxmlformats.org/officeDocument/2006/relationships/tags" Target="../tags/tag24.xml"/><Relationship Id="rId3" Type="http://schemas.openxmlformats.org/officeDocument/2006/relationships/slideLayout" Target="../slideLayouts/slideLayout605.xml"/><Relationship Id="rId7" Type="http://schemas.openxmlformats.org/officeDocument/2006/relationships/slideLayout" Target="../slideLayouts/slideLayout609.xml"/><Relationship Id="rId12" Type="http://schemas.openxmlformats.org/officeDocument/2006/relationships/slideLayout" Target="../slideLayouts/slideLayout614.xml"/><Relationship Id="rId17" Type="http://schemas.openxmlformats.org/officeDocument/2006/relationships/tags" Target="../tags/tag23.xml"/><Relationship Id="rId2" Type="http://schemas.openxmlformats.org/officeDocument/2006/relationships/slideLayout" Target="../slideLayouts/slideLayout604.xml"/><Relationship Id="rId16" Type="http://schemas.openxmlformats.org/officeDocument/2006/relationships/tags" Target="../tags/tag22.xml"/><Relationship Id="rId20" Type="http://schemas.openxmlformats.org/officeDocument/2006/relationships/image" Target="../media/image6.png"/><Relationship Id="rId1" Type="http://schemas.openxmlformats.org/officeDocument/2006/relationships/slideLayout" Target="../slideLayouts/slideLayout603.xml"/><Relationship Id="rId6" Type="http://schemas.openxmlformats.org/officeDocument/2006/relationships/slideLayout" Target="../slideLayouts/slideLayout608.xml"/><Relationship Id="rId11" Type="http://schemas.openxmlformats.org/officeDocument/2006/relationships/slideLayout" Target="../slideLayouts/slideLayout613.xml"/><Relationship Id="rId5" Type="http://schemas.openxmlformats.org/officeDocument/2006/relationships/slideLayout" Target="../slideLayouts/slideLayout607.xml"/><Relationship Id="rId15" Type="http://schemas.openxmlformats.org/officeDocument/2006/relationships/tags" Target="../tags/tag21.xml"/><Relationship Id="rId10" Type="http://schemas.openxmlformats.org/officeDocument/2006/relationships/slideLayout" Target="../slideLayouts/slideLayout612.xml"/><Relationship Id="rId19" Type="http://schemas.openxmlformats.org/officeDocument/2006/relationships/tags" Target="../tags/tag25.xml"/><Relationship Id="rId4" Type="http://schemas.openxmlformats.org/officeDocument/2006/relationships/slideLayout" Target="../slideLayouts/slideLayout606.xml"/><Relationship Id="rId9" Type="http://schemas.openxmlformats.org/officeDocument/2006/relationships/slideLayout" Target="../slideLayouts/slideLayout611.xml"/><Relationship Id="rId14" Type="http://schemas.openxmlformats.org/officeDocument/2006/relationships/theme" Target="../theme/theme54.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623.xml"/><Relationship Id="rId3" Type="http://schemas.openxmlformats.org/officeDocument/2006/relationships/slideLayout" Target="../slideLayouts/slideLayout618.xml"/><Relationship Id="rId7" Type="http://schemas.openxmlformats.org/officeDocument/2006/relationships/slideLayout" Target="../slideLayouts/slideLayout622.xml"/><Relationship Id="rId12" Type="http://schemas.openxmlformats.org/officeDocument/2006/relationships/theme" Target="../theme/theme55.xml"/><Relationship Id="rId2" Type="http://schemas.openxmlformats.org/officeDocument/2006/relationships/slideLayout" Target="../slideLayouts/slideLayout617.xml"/><Relationship Id="rId1" Type="http://schemas.openxmlformats.org/officeDocument/2006/relationships/slideLayout" Target="../slideLayouts/slideLayout616.xml"/><Relationship Id="rId6" Type="http://schemas.openxmlformats.org/officeDocument/2006/relationships/slideLayout" Target="../slideLayouts/slideLayout621.xml"/><Relationship Id="rId11" Type="http://schemas.openxmlformats.org/officeDocument/2006/relationships/slideLayout" Target="../slideLayouts/slideLayout626.xml"/><Relationship Id="rId5" Type="http://schemas.openxmlformats.org/officeDocument/2006/relationships/slideLayout" Target="../slideLayouts/slideLayout620.xml"/><Relationship Id="rId10" Type="http://schemas.openxmlformats.org/officeDocument/2006/relationships/slideLayout" Target="../slideLayouts/slideLayout625.xml"/><Relationship Id="rId4" Type="http://schemas.openxmlformats.org/officeDocument/2006/relationships/slideLayout" Target="../slideLayouts/slideLayout619.xml"/><Relationship Id="rId9" Type="http://schemas.openxmlformats.org/officeDocument/2006/relationships/slideLayout" Target="../slideLayouts/slideLayout624.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34.xml"/><Relationship Id="rId3" Type="http://schemas.openxmlformats.org/officeDocument/2006/relationships/slideLayout" Target="../slideLayouts/slideLayout629.xml"/><Relationship Id="rId7" Type="http://schemas.openxmlformats.org/officeDocument/2006/relationships/slideLayout" Target="../slideLayouts/slideLayout633.xml"/><Relationship Id="rId12" Type="http://schemas.openxmlformats.org/officeDocument/2006/relationships/theme" Target="../theme/theme56.xml"/><Relationship Id="rId2" Type="http://schemas.openxmlformats.org/officeDocument/2006/relationships/slideLayout" Target="../slideLayouts/slideLayout628.xml"/><Relationship Id="rId1" Type="http://schemas.openxmlformats.org/officeDocument/2006/relationships/slideLayout" Target="../slideLayouts/slideLayout627.xml"/><Relationship Id="rId6" Type="http://schemas.openxmlformats.org/officeDocument/2006/relationships/slideLayout" Target="../slideLayouts/slideLayout632.xml"/><Relationship Id="rId11" Type="http://schemas.openxmlformats.org/officeDocument/2006/relationships/slideLayout" Target="../slideLayouts/slideLayout637.xml"/><Relationship Id="rId5" Type="http://schemas.openxmlformats.org/officeDocument/2006/relationships/slideLayout" Target="../slideLayouts/slideLayout631.xml"/><Relationship Id="rId10" Type="http://schemas.openxmlformats.org/officeDocument/2006/relationships/slideLayout" Target="../slideLayouts/slideLayout636.xml"/><Relationship Id="rId4" Type="http://schemas.openxmlformats.org/officeDocument/2006/relationships/slideLayout" Target="../slideLayouts/slideLayout630.xml"/><Relationship Id="rId9" Type="http://schemas.openxmlformats.org/officeDocument/2006/relationships/slideLayout" Target="../slideLayouts/slideLayout635.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45.xml"/><Relationship Id="rId3" Type="http://schemas.openxmlformats.org/officeDocument/2006/relationships/slideLayout" Target="../slideLayouts/slideLayout640.xml"/><Relationship Id="rId7" Type="http://schemas.openxmlformats.org/officeDocument/2006/relationships/slideLayout" Target="../slideLayouts/slideLayout644.xml"/><Relationship Id="rId12" Type="http://schemas.openxmlformats.org/officeDocument/2006/relationships/theme" Target="../theme/theme57.xml"/><Relationship Id="rId2" Type="http://schemas.openxmlformats.org/officeDocument/2006/relationships/slideLayout" Target="../slideLayouts/slideLayout639.xml"/><Relationship Id="rId1" Type="http://schemas.openxmlformats.org/officeDocument/2006/relationships/slideLayout" Target="../slideLayouts/slideLayout638.xml"/><Relationship Id="rId6" Type="http://schemas.openxmlformats.org/officeDocument/2006/relationships/slideLayout" Target="../slideLayouts/slideLayout643.xml"/><Relationship Id="rId11" Type="http://schemas.openxmlformats.org/officeDocument/2006/relationships/slideLayout" Target="../slideLayouts/slideLayout648.xml"/><Relationship Id="rId5" Type="http://schemas.openxmlformats.org/officeDocument/2006/relationships/slideLayout" Target="../slideLayouts/slideLayout642.xml"/><Relationship Id="rId10" Type="http://schemas.openxmlformats.org/officeDocument/2006/relationships/slideLayout" Target="../slideLayouts/slideLayout647.xml"/><Relationship Id="rId4" Type="http://schemas.openxmlformats.org/officeDocument/2006/relationships/slideLayout" Target="../slideLayouts/slideLayout641.xml"/><Relationship Id="rId9" Type="http://schemas.openxmlformats.org/officeDocument/2006/relationships/slideLayout" Target="../slideLayouts/slideLayout646.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56.xml"/><Relationship Id="rId3" Type="http://schemas.openxmlformats.org/officeDocument/2006/relationships/slideLayout" Target="../slideLayouts/slideLayout651.xml"/><Relationship Id="rId7" Type="http://schemas.openxmlformats.org/officeDocument/2006/relationships/slideLayout" Target="../slideLayouts/slideLayout655.xml"/><Relationship Id="rId12" Type="http://schemas.openxmlformats.org/officeDocument/2006/relationships/theme" Target="../theme/theme58.xml"/><Relationship Id="rId2" Type="http://schemas.openxmlformats.org/officeDocument/2006/relationships/slideLayout" Target="../slideLayouts/slideLayout650.xml"/><Relationship Id="rId1" Type="http://schemas.openxmlformats.org/officeDocument/2006/relationships/slideLayout" Target="../slideLayouts/slideLayout649.xml"/><Relationship Id="rId6" Type="http://schemas.openxmlformats.org/officeDocument/2006/relationships/slideLayout" Target="../slideLayouts/slideLayout654.xml"/><Relationship Id="rId11" Type="http://schemas.openxmlformats.org/officeDocument/2006/relationships/slideLayout" Target="../slideLayouts/slideLayout659.xml"/><Relationship Id="rId5" Type="http://schemas.openxmlformats.org/officeDocument/2006/relationships/slideLayout" Target="../slideLayouts/slideLayout653.xml"/><Relationship Id="rId10" Type="http://schemas.openxmlformats.org/officeDocument/2006/relationships/slideLayout" Target="../slideLayouts/slideLayout658.xml"/><Relationship Id="rId4" Type="http://schemas.openxmlformats.org/officeDocument/2006/relationships/slideLayout" Target="../slideLayouts/slideLayout652.xml"/><Relationship Id="rId9" Type="http://schemas.openxmlformats.org/officeDocument/2006/relationships/slideLayout" Target="../slideLayouts/slideLayout6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tags" Target="../tags/tag2.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17" Type="http://schemas.openxmlformats.org/officeDocument/2006/relationships/tags" Target="../tags/tag6.xml"/><Relationship Id="rId2" Type="http://schemas.openxmlformats.org/officeDocument/2006/relationships/slideLayout" Target="../slideLayouts/slideLayout91.xml"/><Relationship Id="rId16" Type="http://schemas.openxmlformats.org/officeDocument/2006/relationships/tags" Target="../tags/tag5.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tags" Target="../tags/tag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00" tIns="45718" rIns="91400" bIns="4571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9"/>
          </a:xfrm>
          <a:prstGeom prst="rect">
            <a:avLst/>
          </a:prstGeom>
        </p:spPr>
        <p:txBody>
          <a:bodyPr vert="horz" lIns="91400" tIns="45718" rIns="91400"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7506"/>
            <a:ext cx="2743200" cy="365125"/>
          </a:xfrm>
          <a:prstGeom prst="rect">
            <a:avLst/>
          </a:prstGeom>
        </p:spPr>
        <p:txBody>
          <a:bodyPr vert="horz" lIns="91400" tIns="45718" rIns="91400" bIns="45718" rtlCol="0" anchor="ctr"/>
          <a:lstStyle>
            <a:lvl1pPr algn="l">
              <a:defRPr sz="1200">
                <a:solidFill>
                  <a:schemeClr val="tx1">
                    <a:tint val="75000"/>
                  </a:schemeClr>
                </a:solidFill>
              </a:defRPr>
            </a:lvl1pPr>
          </a:lstStyle>
          <a:p>
            <a:fld id="{C7C13A08-8A04-4CF9-9370-C7D73858924D}" type="datetimeFigureOut">
              <a:rPr lang="en-US" smtClean="0"/>
              <a:t>4/29/2016</a:t>
            </a:fld>
            <a:endParaRPr lang="en-US" dirty="0"/>
          </a:p>
        </p:txBody>
      </p:sp>
      <p:sp>
        <p:nvSpPr>
          <p:cNvPr id="5" name="Footer Placeholder 4"/>
          <p:cNvSpPr>
            <a:spLocks noGrp="1"/>
          </p:cNvSpPr>
          <p:nvPr>
            <p:ph type="ftr" sz="quarter" idx="3"/>
          </p:nvPr>
        </p:nvSpPr>
        <p:spPr>
          <a:xfrm>
            <a:off x="4038601" y="6357506"/>
            <a:ext cx="4114800" cy="365125"/>
          </a:xfrm>
          <a:prstGeom prst="rect">
            <a:avLst/>
          </a:prstGeom>
        </p:spPr>
        <p:txBody>
          <a:bodyPr vert="horz" lIns="91400" tIns="45718" rIns="91400" bIns="45718"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7506"/>
            <a:ext cx="2743200" cy="365125"/>
          </a:xfrm>
          <a:prstGeom prst="rect">
            <a:avLst/>
          </a:prstGeom>
        </p:spPr>
        <p:txBody>
          <a:bodyPr vert="horz" lIns="91400" tIns="45718" rIns="91400" bIns="45718" rtlCol="0" anchor="ctr"/>
          <a:lstStyle>
            <a:lvl1pPr algn="r">
              <a:defRPr sz="1200">
                <a:solidFill>
                  <a:schemeClr val="tx1">
                    <a:tint val="75000"/>
                  </a:schemeClr>
                </a:solidFill>
              </a:defRPr>
            </a:lvl1pPr>
          </a:lstStyle>
          <a:p>
            <a:fld id="{F8504FCD-AA76-409F-84F8-B13164B4A2D0}" type="slidenum">
              <a:rPr lang="en-US" smtClean="0"/>
              <a:t>‹#›</a:t>
            </a:fld>
            <a:endParaRPr lang="en-US" dirty="0"/>
          </a:p>
        </p:txBody>
      </p:sp>
    </p:spTree>
    <p:extLst>
      <p:ext uri="{BB962C8B-B14F-4D97-AF65-F5344CB8AC3E}">
        <p14:creationId xmlns:p14="http://schemas.microsoft.com/office/powerpoint/2010/main" val="21393168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39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93" indent="-228493" algn="l" defTabSz="9139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478" indent="-228493" algn="l" defTabSz="9139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438" indent="-228493" algn="l" defTabSz="9139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400"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363"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346"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320"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293"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278"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946" rtl="0" eaLnBrk="1" latinLnBrk="0" hangingPunct="1">
        <a:defRPr sz="1900" kern="1200">
          <a:solidFill>
            <a:schemeClr val="tx1"/>
          </a:solidFill>
          <a:latin typeface="+mn-lt"/>
          <a:ea typeface="+mn-ea"/>
          <a:cs typeface="+mn-cs"/>
        </a:defRPr>
      </a:lvl1pPr>
      <a:lvl2pPr marL="456963" algn="l" defTabSz="913946" rtl="0" eaLnBrk="1" latinLnBrk="0" hangingPunct="1">
        <a:defRPr sz="1900" kern="1200">
          <a:solidFill>
            <a:schemeClr val="tx1"/>
          </a:solidFill>
          <a:latin typeface="+mn-lt"/>
          <a:ea typeface="+mn-ea"/>
          <a:cs typeface="+mn-cs"/>
        </a:defRPr>
      </a:lvl2pPr>
      <a:lvl3pPr marL="913946" algn="l" defTabSz="913946" rtl="0" eaLnBrk="1" latinLnBrk="0" hangingPunct="1">
        <a:defRPr sz="1900" kern="1200">
          <a:solidFill>
            <a:schemeClr val="tx1"/>
          </a:solidFill>
          <a:latin typeface="+mn-lt"/>
          <a:ea typeface="+mn-ea"/>
          <a:cs typeface="+mn-cs"/>
        </a:defRPr>
      </a:lvl3pPr>
      <a:lvl4pPr marL="1370920" algn="l" defTabSz="913946" rtl="0" eaLnBrk="1" latinLnBrk="0" hangingPunct="1">
        <a:defRPr sz="1900" kern="1200">
          <a:solidFill>
            <a:schemeClr val="tx1"/>
          </a:solidFill>
          <a:latin typeface="+mn-lt"/>
          <a:ea typeface="+mn-ea"/>
          <a:cs typeface="+mn-cs"/>
        </a:defRPr>
      </a:lvl4pPr>
      <a:lvl5pPr marL="1827893" algn="l" defTabSz="913946" rtl="0" eaLnBrk="1" latinLnBrk="0" hangingPunct="1">
        <a:defRPr sz="1900" kern="1200">
          <a:solidFill>
            <a:schemeClr val="tx1"/>
          </a:solidFill>
          <a:latin typeface="+mn-lt"/>
          <a:ea typeface="+mn-ea"/>
          <a:cs typeface="+mn-cs"/>
        </a:defRPr>
      </a:lvl5pPr>
      <a:lvl6pPr marL="2284878" algn="l" defTabSz="913946" rtl="0" eaLnBrk="1" latinLnBrk="0" hangingPunct="1">
        <a:defRPr sz="1900" kern="1200">
          <a:solidFill>
            <a:schemeClr val="tx1"/>
          </a:solidFill>
          <a:latin typeface="+mn-lt"/>
          <a:ea typeface="+mn-ea"/>
          <a:cs typeface="+mn-cs"/>
        </a:defRPr>
      </a:lvl6pPr>
      <a:lvl7pPr marL="2741838" algn="l" defTabSz="913946" rtl="0" eaLnBrk="1" latinLnBrk="0" hangingPunct="1">
        <a:defRPr sz="1900" kern="1200">
          <a:solidFill>
            <a:schemeClr val="tx1"/>
          </a:solidFill>
          <a:latin typeface="+mn-lt"/>
          <a:ea typeface="+mn-ea"/>
          <a:cs typeface="+mn-cs"/>
        </a:defRPr>
      </a:lvl7pPr>
      <a:lvl8pPr marL="3198800" algn="l" defTabSz="913946" rtl="0" eaLnBrk="1" latinLnBrk="0" hangingPunct="1">
        <a:defRPr sz="1900" kern="1200">
          <a:solidFill>
            <a:schemeClr val="tx1"/>
          </a:solidFill>
          <a:latin typeface="+mn-lt"/>
          <a:ea typeface="+mn-ea"/>
          <a:cs typeface="+mn-cs"/>
        </a:defRPr>
      </a:lvl8pPr>
      <a:lvl9pPr marL="3655763" algn="l" defTabSz="913946" rtl="0" eaLnBrk="1" latinLnBrk="0" hangingPunct="1">
        <a:defRPr sz="19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Title Placeholder 1"/>
          <p:cNvSpPr>
            <a:spLocks noGrp="1"/>
          </p:cNvSpPr>
          <p:nvPr>
            <p:ph type="title"/>
          </p:nvPr>
        </p:nvSpPr>
        <p:spPr bwMode="auto">
          <a:xfrm>
            <a:off x="609801" y="274639"/>
            <a:ext cx="1097280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0" tIns="45718" rIns="91400" bIns="45718" numCol="1" anchor="ctr" anchorCtr="0" compatLnSpc="1">
            <a:prstTxWarp prst="textNoShape">
              <a:avLst/>
            </a:prstTxWarp>
          </a:bodyPr>
          <a:lstStyle/>
          <a:p>
            <a:pPr lvl="0"/>
            <a:r>
              <a:rPr lang="en-US" altLang="en-US" smtClean="0"/>
              <a:t>Click to edit Master title style</a:t>
            </a:r>
          </a:p>
        </p:txBody>
      </p:sp>
      <p:sp>
        <p:nvSpPr>
          <p:cNvPr id="32771" name="Text Placeholder 2"/>
          <p:cNvSpPr>
            <a:spLocks noGrp="1"/>
          </p:cNvSpPr>
          <p:nvPr>
            <p:ph type="body" idx="1"/>
          </p:nvPr>
        </p:nvSpPr>
        <p:spPr bwMode="auto">
          <a:xfrm>
            <a:off x="609801" y="1600206"/>
            <a:ext cx="10972801"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0" tIns="45718" rIns="91400" bIns="4571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7186"/>
            <a:ext cx="2844800" cy="365125"/>
          </a:xfrm>
          <a:prstGeom prst="rect">
            <a:avLst/>
          </a:prstGeom>
        </p:spPr>
        <p:txBody>
          <a:bodyPr vert="horz" lIns="91400" tIns="45718" rIns="91400" bIns="45718" rtlCol="0" anchor="ctr"/>
          <a:lstStyle>
            <a:lvl1pPr algn="l" eaLnBrk="1" fontAlgn="auto" hangingPunct="1">
              <a:spcBef>
                <a:spcPts val="0"/>
              </a:spcBef>
              <a:spcAft>
                <a:spcPts val="0"/>
              </a:spcAft>
              <a:defRPr sz="1200" u="none">
                <a:solidFill>
                  <a:prstClr val="black">
                    <a:tint val="75000"/>
                  </a:prstClr>
                </a:solidFill>
                <a:latin typeface="Calibri"/>
                <a:cs typeface="Arial" pitchFamily="34" charset="0"/>
              </a:defRPr>
            </a:lvl1pPr>
          </a:lstStyle>
          <a:p>
            <a:pPr>
              <a:defRPr/>
            </a:pPr>
            <a:fld id="{78632C8F-3E86-4313-8FF8-1F819A82E898}" type="datetimeFigureOut">
              <a:rPr lang="en-US">
                <a:ea typeface="ＭＳ Ｐゴシック" pitchFamily="34" charset="-128"/>
              </a:rPr>
              <a:pPr>
                <a:defRPr/>
              </a:pPr>
              <a:t>4/29/2016</a:t>
            </a:fld>
            <a:endParaRPr lang="en-US" dirty="0">
              <a:ea typeface="ＭＳ Ｐゴシック" pitchFamily="34" charset="-128"/>
            </a:endParaRPr>
          </a:p>
        </p:txBody>
      </p:sp>
      <p:sp>
        <p:nvSpPr>
          <p:cNvPr id="5" name="Footer Placeholder 4"/>
          <p:cNvSpPr>
            <a:spLocks noGrp="1"/>
          </p:cNvSpPr>
          <p:nvPr>
            <p:ph type="ftr" sz="quarter" idx="3"/>
          </p:nvPr>
        </p:nvSpPr>
        <p:spPr>
          <a:xfrm>
            <a:off x="4165797" y="6357186"/>
            <a:ext cx="3860800" cy="365125"/>
          </a:xfrm>
          <a:prstGeom prst="rect">
            <a:avLst/>
          </a:prstGeom>
        </p:spPr>
        <p:txBody>
          <a:bodyPr vert="horz" lIns="91400" tIns="45718" rIns="91400" bIns="45718" rtlCol="0" anchor="ctr"/>
          <a:lstStyle>
            <a:lvl1pPr algn="ctr" eaLnBrk="1" fontAlgn="auto" hangingPunct="1">
              <a:spcBef>
                <a:spcPts val="0"/>
              </a:spcBef>
              <a:spcAft>
                <a:spcPts val="0"/>
              </a:spcAft>
              <a:defRPr sz="1200" u="none">
                <a:solidFill>
                  <a:prstClr val="black">
                    <a:tint val="75000"/>
                  </a:prstClr>
                </a:solidFill>
                <a:latin typeface="Calibri"/>
                <a:cs typeface="Arial" pitchFamily="34" charset="0"/>
              </a:defRPr>
            </a:lvl1pPr>
          </a:lstStyle>
          <a:p>
            <a:pPr>
              <a:defRPr/>
            </a:pPr>
            <a:endParaRPr lang="en-US" dirty="0">
              <a:ea typeface="ＭＳ Ｐゴシック" pitchFamily="34" charset="-128"/>
            </a:endParaRPr>
          </a:p>
        </p:txBody>
      </p:sp>
      <p:sp>
        <p:nvSpPr>
          <p:cNvPr id="6" name="Slide Number Placeholder 5"/>
          <p:cNvSpPr>
            <a:spLocks noGrp="1"/>
          </p:cNvSpPr>
          <p:nvPr>
            <p:ph type="sldNum" sz="quarter" idx="4"/>
          </p:nvPr>
        </p:nvSpPr>
        <p:spPr>
          <a:xfrm>
            <a:off x="8737795" y="6357186"/>
            <a:ext cx="2844800" cy="365125"/>
          </a:xfrm>
          <a:prstGeom prst="rect">
            <a:avLst/>
          </a:prstGeom>
        </p:spPr>
        <p:txBody>
          <a:bodyPr vert="horz" lIns="91400" tIns="45718" rIns="91400" bIns="45718" rtlCol="0" anchor="ctr"/>
          <a:lstStyle>
            <a:lvl1pPr algn="r" eaLnBrk="1" fontAlgn="auto" hangingPunct="1">
              <a:spcBef>
                <a:spcPts val="0"/>
              </a:spcBef>
              <a:spcAft>
                <a:spcPts val="0"/>
              </a:spcAft>
              <a:defRPr sz="1200" u="none">
                <a:solidFill>
                  <a:prstClr val="black">
                    <a:tint val="75000"/>
                  </a:prstClr>
                </a:solidFill>
                <a:latin typeface="Calibri"/>
                <a:cs typeface="Arial" pitchFamily="34" charset="0"/>
              </a:defRPr>
            </a:lvl1pPr>
          </a:lstStyle>
          <a:p>
            <a:pPr>
              <a:defRPr/>
            </a:pPr>
            <a:fld id="{26E391EB-5F2C-4384-A37F-C71E8E5AF3CD}" type="slidenum">
              <a:rPr lang="en-US">
                <a:ea typeface="ＭＳ Ｐゴシック" pitchFamily="34" charset="-128"/>
              </a:rPr>
              <a:pPr>
                <a:defRPr/>
              </a:pPr>
              <a:t>‹#›</a:t>
            </a:fld>
            <a:endParaRPr lang="en-US" dirty="0">
              <a:ea typeface="ＭＳ Ｐゴシック" pitchFamily="34" charset="-128"/>
            </a:endParaRPr>
          </a:p>
        </p:txBody>
      </p:sp>
    </p:spTree>
    <p:extLst>
      <p:ext uri="{BB962C8B-B14F-4D97-AF65-F5344CB8AC3E}">
        <p14:creationId xmlns:p14="http://schemas.microsoft.com/office/powerpoint/2010/main" val="4183037220"/>
      </p:ext>
    </p:extLst>
  </p:cSld>
  <p:clrMap bg1="lt1" tx1="dk1" bg2="lt2" tx2="dk2" accent1="accent1" accent2="accent2" accent3="accent3" accent4="accent4" accent5="accent5" accent6="accent6" hlink="hlink" folHlink="folHlink"/>
  <p:sldLayoutIdLst>
    <p:sldLayoutId id="2147484395" r:id="rId1"/>
    <p:sldLayoutId id="2147484396" r:id="rId2"/>
    <p:sldLayoutId id="2147484397" r:id="rId3"/>
    <p:sldLayoutId id="2147484398" r:id="rId4"/>
    <p:sldLayoutId id="2147484399" r:id="rId5"/>
    <p:sldLayoutId id="2147484400" r:id="rId6"/>
    <p:sldLayoutId id="2147484401" r:id="rId7"/>
    <p:sldLayoutId id="2147484402" r:id="rId8"/>
    <p:sldLayoutId id="2147484403" r:id="rId9"/>
    <p:sldLayoutId id="2147484404" r:id="rId10"/>
    <p:sldLayoutId id="214748440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6963" algn="ctr" rtl="0" fontAlgn="base">
        <a:spcBef>
          <a:spcPct val="0"/>
        </a:spcBef>
        <a:spcAft>
          <a:spcPct val="0"/>
        </a:spcAft>
        <a:defRPr sz="4400">
          <a:solidFill>
            <a:schemeClr val="tx1"/>
          </a:solidFill>
          <a:latin typeface="Calibri" pitchFamily="34" charset="0"/>
        </a:defRPr>
      </a:lvl6pPr>
      <a:lvl7pPr marL="913946" algn="ctr" rtl="0" fontAlgn="base">
        <a:spcBef>
          <a:spcPct val="0"/>
        </a:spcBef>
        <a:spcAft>
          <a:spcPct val="0"/>
        </a:spcAft>
        <a:defRPr sz="4400">
          <a:solidFill>
            <a:schemeClr val="tx1"/>
          </a:solidFill>
          <a:latin typeface="Calibri" pitchFamily="34" charset="0"/>
        </a:defRPr>
      </a:lvl7pPr>
      <a:lvl8pPr marL="1370920" algn="ctr" rtl="0" fontAlgn="base">
        <a:spcBef>
          <a:spcPct val="0"/>
        </a:spcBef>
        <a:spcAft>
          <a:spcPct val="0"/>
        </a:spcAft>
        <a:defRPr sz="4400">
          <a:solidFill>
            <a:schemeClr val="tx1"/>
          </a:solidFill>
          <a:latin typeface="Calibri" pitchFamily="34" charset="0"/>
        </a:defRPr>
      </a:lvl8pPr>
      <a:lvl9pPr marL="1827893" algn="ctr" rtl="0" fontAlgn="base">
        <a:spcBef>
          <a:spcPct val="0"/>
        </a:spcBef>
        <a:spcAft>
          <a:spcPct val="0"/>
        </a:spcAft>
        <a:defRPr sz="4400">
          <a:solidFill>
            <a:schemeClr val="tx1"/>
          </a:solidFill>
          <a:latin typeface="Calibri" pitchFamily="34" charset="0"/>
        </a:defRPr>
      </a:lvl9pPr>
    </p:titleStyle>
    <p:bodyStyle>
      <a:lvl1pPr marL="342738" indent="-342738"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577" indent="-285617"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2438" indent="-228493"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99400" indent="-228493"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6363" indent="-228493"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3346" indent="-228493" algn="l" defTabSz="91394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320" indent="-228493" algn="l" defTabSz="91394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293" indent="-228493" algn="l" defTabSz="91394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278" indent="-228493" algn="l" defTabSz="91394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946" rtl="0" eaLnBrk="1" latinLnBrk="0" hangingPunct="1">
        <a:defRPr sz="1900" kern="1200">
          <a:solidFill>
            <a:schemeClr val="tx1"/>
          </a:solidFill>
          <a:latin typeface="+mn-lt"/>
          <a:ea typeface="+mn-ea"/>
          <a:cs typeface="+mn-cs"/>
        </a:defRPr>
      </a:lvl1pPr>
      <a:lvl2pPr marL="456963" algn="l" defTabSz="913946" rtl="0" eaLnBrk="1" latinLnBrk="0" hangingPunct="1">
        <a:defRPr sz="1900" kern="1200">
          <a:solidFill>
            <a:schemeClr val="tx1"/>
          </a:solidFill>
          <a:latin typeface="+mn-lt"/>
          <a:ea typeface="+mn-ea"/>
          <a:cs typeface="+mn-cs"/>
        </a:defRPr>
      </a:lvl2pPr>
      <a:lvl3pPr marL="913946" algn="l" defTabSz="913946" rtl="0" eaLnBrk="1" latinLnBrk="0" hangingPunct="1">
        <a:defRPr sz="1900" kern="1200">
          <a:solidFill>
            <a:schemeClr val="tx1"/>
          </a:solidFill>
          <a:latin typeface="+mn-lt"/>
          <a:ea typeface="+mn-ea"/>
          <a:cs typeface="+mn-cs"/>
        </a:defRPr>
      </a:lvl3pPr>
      <a:lvl4pPr marL="1370920" algn="l" defTabSz="913946" rtl="0" eaLnBrk="1" latinLnBrk="0" hangingPunct="1">
        <a:defRPr sz="1900" kern="1200">
          <a:solidFill>
            <a:schemeClr val="tx1"/>
          </a:solidFill>
          <a:latin typeface="+mn-lt"/>
          <a:ea typeface="+mn-ea"/>
          <a:cs typeface="+mn-cs"/>
        </a:defRPr>
      </a:lvl4pPr>
      <a:lvl5pPr marL="1827893" algn="l" defTabSz="913946" rtl="0" eaLnBrk="1" latinLnBrk="0" hangingPunct="1">
        <a:defRPr sz="1900" kern="1200">
          <a:solidFill>
            <a:schemeClr val="tx1"/>
          </a:solidFill>
          <a:latin typeface="+mn-lt"/>
          <a:ea typeface="+mn-ea"/>
          <a:cs typeface="+mn-cs"/>
        </a:defRPr>
      </a:lvl5pPr>
      <a:lvl6pPr marL="2284878" algn="l" defTabSz="913946" rtl="0" eaLnBrk="1" latinLnBrk="0" hangingPunct="1">
        <a:defRPr sz="1900" kern="1200">
          <a:solidFill>
            <a:schemeClr val="tx1"/>
          </a:solidFill>
          <a:latin typeface="+mn-lt"/>
          <a:ea typeface="+mn-ea"/>
          <a:cs typeface="+mn-cs"/>
        </a:defRPr>
      </a:lvl6pPr>
      <a:lvl7pPr marL="2741838" algn="l" defTabSz="913946" rtl="0" eaLnBrk="1" latinLnBrk="0" hangingPunct="1">
        <a:defRPr sz="1900" kern="1200">
          <a:solidFill>
            <a:schemeClr val="tx1"/>
          </a:solidFill>
          <a:latin typeface="+mn-lt"/>
          <a:ea typeface="+mn-ea"/>
          <a:cs typeface="+mn-cs"/>
        </a:defRPr>
      </a:lvl7pPr>
      <a:lvl8pPr marL="3198800" algn="l" defTabSz="913946" rtl="0" eaLnBrk="1" latinLnBrk="0" hangingPunct="1">
        <a:defRPr sz="1900" kern="1200">
          <a:solidFill>
            <a:schemeClr val="tx1"/>
          </a:solidFill>
          <a:latin typeface="+mn-lt"/>
          <a:ea typeface="+mn-ea"/>
          <a:cs typeface="+mn-cs"/>
        </a:defRPr>
      </a:lvl8pPr>
      <a:lvl9pPr marL="3655763" algn="l" defTabSz="913946" rtl="0" eaLnBrk="1" latinLnBrk="0" hangingPunct="1">
        <a:defRPr sz="19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Title Placeholder 1"/>
          <p:cNvSpPr>
            <a:spLocks noGrp="1"/>
          </p:cNvSpPr>
          <p:nvPr>
            <p:ph type="title"/>
          </p:nvPr>
        </p:nvSpPr>
        <p:spPr bwMode="auto">
          <a:xfrm>
            <a:off x="609801" y="274639"/>
            <a:ext cx="1097280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0" tIns="45718" rIns="91400" bIns="45718" numCol="1" anchor="ctr" anchorCtr="0" compatLnSpc="1">
            <a:prstTxWarp prst="textNoShape">
              <a:avLst/>
            </a:prstTxWarp>
          </a:bodyPr>
          <a:lstStyle/>
          <a:p>
            <a:pPr lvl="0"/>
            <a:r>
              <a:rPr lang="en-US" altLang="en-US" smtClean="0"/>
              <a:t>Click to edit Master title style</a:t>
            </a:r>
          </a:p>
        </p:txBody>
      </p:sp>
      <p:sp>
        <p:nvSpPr>
          <p:cNvPr id="52227" name="Text Placeholder 2"/>
          <p:cNvSpPr>
            <a:spLocks noGrp="1"/>
          </p:cNvSpPr>
          <p:nvPr>
            <p:ph type="body" idx="1"/>
          </p:nvPr>
        </p:nvSpPr>
        <p:spPr bwMode="auto">
          <a:xfrm>
            <a:off x="609801" y="1600206"/>
            <a:ext cx="10972801"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0" tIns="45718" rIns="91400" bIns="4571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7130"/>
            <a:ext cx="2844800" cy="365125"/>
          </a:xfrm>
          <a:prstGeom prst="rect">
            <a:avLst/>
          </a:prstGeom>
        </p:spPr>
        <p:txBody>
          <a:bodyPr vert="horz" lIns="91400" tIns="45718" rIns="91400" bIns="45718" rtlCol="0" anchor="ctr"/>
          <a:lstStyle>
            <a:lvl1pPr algn="l" eaLnBrk="1" fontAlgn="auto" hangingPunct="1">
              <a:spcBef>
                <a:spcPts val="0"/>
              </a:spcBef>
              <a:spcAft>
                <a:spcPts val="0"/>
              </a:spcAft>
              <a:defRPr sz="1200" u="none">
                <a:solidFill>
                  <a:prstClr val="black">
                    <a:tint val="75000"/>
                  </a:prstClr>
                </a:solidFill>
                <a:latin typeface="Calibri"/>
              </a:defRPr>
            </a:lvl1pPr>
          </a:lstStyle>
          <a:p>
            <a:pPr>
              <a:defRPr/>
            </a:pPr>
            <a:fld id="{DB813AF1-CA3F-4353-B6FB-B525A7029380}" type="datetimeFigureOut">
              <a:rPr lang="en-US">
                <a:ea typeface="ＭＳ Ｐゴシック" pitchFamily="34" charset="-128"/>
              </a:rPr>
              <a:pPr>
                <a:defRPr/>
              </a:pPr>
              <a:t>4/29/2016</a:t>
            </a:fld>
            <a:endParaRPr lang="en-US" dirty="0">
              <a:ea typeface="ＭＳ Ｐゴシック" pitchFamily="34" charset="-128"/>
            </a:endParaRPr>
          </a:p>
        </p:txBody>
      </p:sp>
      <p:sp>
        <p:nvSpPr>
          <p:cNvPr id="5" name="Footer Placeholder 4"/>
          <p:cNvSpPr>
            <a:spLocks noGrp="1"/>
          </p:cNvSpPr>
          <p:nvPr>
            <p:ph type="ftr" sz="quarter" idx="3"/>
          </p:nvPr>
        </p:nvSpPr>
        <p:spPr>
          <a:xfrm>
            <a:off x="4165797" y="6357130"/>
            <a:ext cx="3860800" cy="365125"/>
          </a:xfrm>
          <a:prstGeom prst="rect">
            <a:avLst/>
          </a:prstGeom>
        </p:spPr>
        <p:txBody>
          <a:bodyPr vert="horz" lIns="91400" tIns="45718" rIns="91400" bIns="45718" rtlCol="0" anchor="ctr"/>
          <a:lstStyle>
            <a:lvl1pPr algn="ctr" eaLnBrk="1" fontAlgn="auto" hangingPunct="1">
              <a:spcBef>
                <a:spcPts val="0"/>
              </a:spcBef>
              <a:spcAft>
                <a:spcPts val="0"/>
              </a:spcAft>
              <a:defRPr sz="1200" u="none">
                <a:solidFill>
                  <a:prstClr val="black">
                    <a:tint val="75000"/>
                  </a:prstClr>
                </a:solidFill>
                <a:latin typeface="Calibri"/>
              </a:defRPr>
            </a:lvl1pPr>
          </a:lstStyle>
          <a:p>
            <a:pPr>
              <a:defRPr/>
            </a:pPr>
            <a:endParaRPr lang="en-US" dirty="0">
              <a:ea typeface="ＭＳ Ｐゴシック" pitchFamily="34" charset="-128"/>
            </a:endParaRPr>
          </a:p>
        </p:txBody>
      </p:sp>
      <p:sp>
        <p:nvSpPr>
          <p:cNvPr id="6" name="Slide Number Placeholder 5"/>
          <p:cNvSpPr>
            <a:spLocks noGrp="1"/>
          </p:cNvSpPr>
          <p:nvPr>
            <p:ph type="sldNum" sz="quarter" idx="4"/>
          </p:nvPr>
        </p:nvSpPr>
        <p:spPr>
          <a:xfrm>
            <a:off x="8737795" y="6357130"/>
            <a:ext cx="2844800" cy="365125"/>
          </a:xfrm>
          <a:prstGeom prst="rect">
            <a:avLst/>
          </a:prstGeom>
        </p:spPr>
        <p:txBody>
          <a:bodyPr vert="horz" lIns="91400" tIns="45718" rIns="91400" bIns="45718" rtlCol="0" anchor="ctr"/>
          <a:lstStyle>
            <a:lvl1pPr algn="r" eaLnBrk="1" fontAlgn="auto" hangingPunct="1">
              <a:spcBef>
                <a:spcPts val="0"/>
              </a:spcBef>
              <a:spcAft>
                <a:spcPts val="0"/>
              </a:spcAft>
              <a:defRPr sz="1200" u="none">
                <a:solidFill>
                  <a:prstClr val="black">
                    <a:tint val="75000"/>
                  </a:prstClr>
                </a:solidFill>
                <a:latin typeface="Calibri"/>
              </a:defRPr>
            </a:lvl1pPr>
          </a:lstStyle>
          <a:p>
            <a:pPr>
              <a:defRPr/>
            </a:pPr>
            <a:fld id="{42E09180-C989-4651-B251-1C8A6878B70D}" type="slidenum">
              <a:rPr lang="en-US">
                <a:ea typeface="ＭＳ Ｐゴシック" pitchFamily="34" charset="-128"/>
              </a:rPr>
              <a:pPr>
                <a:defRPr/>
              </a:pPr>
              <a:t>‹#›</a:t>
            </a:fld>
            <a:endParaRPr lang="en-US" dirty="0">
              <a:ea typeface="ＭＳ Ｐゴシック" pitchFamily="34" charset="-128"/>
            </a:endParaRPr>
          </a:p>
        </p:txBody>
      </p:sp>
    </p:spTree>
    <p:extLst>
      <p:ext uri="{BB962C8B-B14F-4D97-AF65-F5344CB8AC3E}">
        <p14:creationId xmlns:p14="http://schemas.microsoft.com/office/powerpoint/2010/main" val="1339009443"/>
      </p:ext>
    </p:extLst>
  </p:cSld>
  <p:clrMap bg1="lt1" tx1="dk1" bg2="lt2" tx2="dk2" accent1="accent1" accent2="accent2" accent3="accent3" accent4="accent4" accent5="accent5" accent6="accent6" hlink="hlink" folHlink="folHlink"/>
  <p:sldLayoutIdLst>
    <p:sldLayoutId id="2147484431" r:id="rId1"/>
    <p:sldLayoutId id="2147484432" r:id="rId2"/>
    <p:sldLayoutId id="2147484433" r:id="rId3"/>
    <p:sldLayoutId id="2147484434" r:id="rId4"/>
    <p:sldLayoutId id="2147484435" r:id="rId5"/>
    <p:sldLayoutId id="2147484436" r:id="rId6"/>
    <p:sldLayoutId id="2147484437" r:id="rId7"/>
    <p:sldLayoutId id="2147484438" r:id="rId8"/>
    <p:sldLayoutId id="2147484439" r:id="rId9"/>
    <p:sldLayoutId id="2147484440" r:id="rId10"/>
    <p:sldLayoutId id="214748444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6963" algn="ctr" rtl="0" fontAlgn="base">
        <a:spcBef>
          <a:spcPct val="0"/>
        </a:spcBef>
        <a:spcAft>
          <a:spcPct val="0"/>
        </a:spcAft>
        <a:defRPr sz="4400">
          <a:solidFill>
            <a:schemeClr val="tx1"/>
          </a:solidFill>
          <a:latin typeface="Calibri" pitchFamily="34" charset="0"/>
        </a:defRPr>
      </a:lvl6pPr>
      <a:lvl7pPr marL="913946" algn="ctr" rtl="0" fontAlgn="base">
        <a:spcBef>
          <a:spcPct val="0"/>
        </a:spcBef>
        <a:spcAft>
          <a:spcPct val="0"/>
        </a:spcAft>
        <a:defRPr sz="4400">
          <a:solidFill>
            <a:schemeClr val="tx1"/>
          </a:solidFill>
          <a:latin typeface="Calibri" pitchFamily="34" charset="0"/>
        </a:defRPr>
      </a:lvl7pPr>
      <a:lvl8pPr marL="1370920" algn="ctr" rtl="0" fontAlgn="base">
        <a:spcBef>
          <a:spcPct val="0"/>
        </a:spcBef>
        <a:spcAft>
          <a:spcPct val="0"/>
        </a:spcAft>
        <a:defRPr sz="4400">
          <a:solidFill>
            <a:schemeClr val="tx1"/>
          </a:solidFill>
          <a:latin typeface="Calibri" pitchFamily="34" charset="0"/>
        </a:defRPr>
      </a:lvl8pPr>
      <a:lvl9pPr marL="1827893" algn="ctr" rtl="0" fontAlgn="base">
        <a:spcBef>
          <a:spcPct val="0"/>
        </a:spcBef>
        <a:spcAft>
          <a:spcPct val="0"/>
        </a:spcAft>
        <a:defRPr sz="4400">
          <a:solidFill>
            <a:schemeClr val="tx1"/>
          </a:solidFill>
          <a:latin typeface="Calibri" pitchFamily="34" charset="0"/>
        </a:defRPr>
      </a:lvl9pPr>
    </p:titleStyle>
    <p:bodyStyle>
      <a:lvl1pPr marL="342738" indent="-342738"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577" indent="-285617"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2438" indent="-228493"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99400" indent="-228493"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6363" indent="-228493"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3346" indent="-228493" algn="l" defTabSz="91394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320" indent="-228493" algn="l" defTabSz="91394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293" indent="-228493" algn="l" defTabSz="91394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278" indent="-228493" algn="l" defTabSz="91394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946" rtl="0" eaLnBrk="1" latinLnBrk="0" hangingPunct="1">
        <a:defRPr sz="1900" kern="1200">
          <a:solidFill>
            <a:schemeClr val="tx1"/>
          </a:solidFill>
          <a:latin typeface="+mn-lt"/>
          <a:ea typeface="+mn-ea"/>
          <a:cs typeface="+mn-cs"/>
        </a:defRPr>
      </a:lvl1pPr>
      <a:lvl2pPr marL="456963" algn="l" defTabSz="913946" rtl="0" eaLnBrk="1" latinLnBrk="0" hangingPunct="1">
        <a:defRPr sz="1900" kern="1200">
          <a:solidFill>
            <a:schemeClr val="tx1"/>
          </a:solidFill>
          <a:latin typeface="+mn-lt"/>
          <a:ea typeface="+mn-ea"/>
          <a:cs typeface="+mn-cs"/>
        </a:defRPr>
      </a:lvl2pPr>
      <a:lvl3pPr marL="913946" algn="l" defTabSz="913946" rtl="0" eaLnBrk="1" latinLnBrk="0" hangingPunct="1">
        <a:defRPr sz="1900" kern="1200">
          <a:solidFill>
            <a:schemeClr val="tx1"/>
          </a:solidFill>
          <a:latin typeface="+mn-lt"/>
          <a:ea typeface="+mn-ea"/>
          <a:cs typeface="+mn-cs"/>
        </a:defRPr>
      </a:lvl3pPr>
      <a:lvl4pPr marL="1370920" algn="l" defTabSz="913946" rtl="0" eaLnBrk="1" latinLnBrk="0" hangingPunct="1">
        <a:defRPr sz="1900" kern="1200">
          <a:solidFill>
            <a:schemeClr val="tx1"/>
          </a:solidFill>
          <a:latin typeface="+mn-lt"/>
          <a:ea typeface="+mn-ea"/>
          <a:cs typeface="+mn-cs"/>
        </a:defRPr>
      </a:lvl4pPr>
      <a:lvl5pPr marL="1827893" algn="l" defTabSz="913946" rtl="0" eaLnBrk="1" latinLnBrk="0" hangingPunct="1">
        <a:defRPr sz="1900" kern="1200">
          <a:solidFill>
            <a:schemeClr val="tx1"/>
          </a:solidFill>
          <a:latin typeface="+mn-lt"/>
          <a:ea typeface="+mn-ea"/>
          <a:cs typeface="+mn-cs"/>
        </a:defRPr>
      </a:lvl5pPr>
      <a:lvl6pPr marL="2284878" algn="l" defTabSz="913946" rtl="0" eaLnBrk="1" latinLnBrk="0" hangingPunct="1">
        <a:defRPr sz="1900" kern="1200">
          <a:solidFill>
            <a:schemeClr val="tx1"/>
          </a:solidFill>
          <a:latin typeface="+mn-lt"/>
          <a:ea typeface="+mn-ea"/>
          <a:cs typeface="+mn-cs"/>
        </a:defRPr>
      </a:lvl6pPr>
      <a:lvl7pPr marL="2741838" algn="l" defTabSz="913946" rtl="0" eaLnBrk="1" latinLnBrk="0" hangingPunct="1">
        <a:defRPr sz="1900" kern="1200">
          <a:solidFill>
            <a:schemeClr val="tx1"/>
          </a:solidFill>
          <a:latin typeface="+mn-lt"/>
          <a:ea typeface="+mn-ea"/>
          <a:cs typeface="+mn-cs"/>
        </a:defRPr>
      </a:lvl7pPr>
      <a:lvl8pPr marL="3198800" algn="l" defTabSz="913946" rtl="0" eaLnBrk="1" latinLnBrk="0" hangingPunct="1">
        <a:defRPr sz="1900" kern="1200">
          <a:solidFill>
            <a:schemeClr val="tx1"/>
          </a:solidFill>
          <a:latin typeface="+mn-lt"/>
          <a:ea typeface="+mn-ea"/>
          <a:cs typeface="+mn-cs"/>
        </a:defRPr>
      </a:lvl8pPr>
      <a:lvl9pPr marL="3655763" algn="l" defTabSz="913946" rtl="0" eaLnBrk="1" latinLnBrk="0" hangingPunct="1">
        <a:defRPr sz="19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00" tIns="45718" rIns="91400" bIns="4571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9"/>
          </a:xfrm>
          <a:prstGeom prst="rect">
            <a:avLst/>
          </a:prstGeom>
        </p:spPr>
        <p:txBody>
          <a:bodyPr vert="horz" lIns="91400" tIns="45718" rIns="91400"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7506"/>
            <a:ext cx="2743200" cy="365125"/>
          </a:xfrm>
          <a:prstGeom prst="rect">
            <a:avLst/>
          </a:prstGeom>
        </p:spPr>
        <p:txBody>
          <a:bodyPr vert="horz" lIns="91400" tIns="45718" rIns="91400" bIns="45718" rtlCol="0" anchor="ctr"/>
          <a:lstStyle>
            <a:lvl1pPr algn="l">
              <a:defRPr sz="1200">
                <a:solidFill>
                  <a:schemeClr val="tx1">
                    <a:tint val="75000"/>
                  </a:schemeClr>
                </a:solidFill>
              </a:defRPr>
            </a:lvl1pPr>
          </a:lstStyle>
          <a:p>
            <a:fld id="{C7C13A08-8A04-4CF9-9370-C7D73858924D}"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7506"/>
            <a:ext cx="4114800" cy="365125"/>
          </a:xfrm>
          <a:prstGeom prst="rect">
            <a:avLst/>
          </a:prstGeom>
        </p:spPr>
        <p:txBody>
          <a:bodyPr vert="horz" lIns="91400" tIns="45718" rIns="91400" bIns="45718"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7506"/>
            <a:ext cx="2743200" cy="365125"/>
          </a:xfrm>
          <a:prstGeom prst="rect">
            <a:avLst/>
          </a:prstGeom>
        </p:spPr>
        <p:txBody>
          <a:bodyPr vert="horz" lIns="91400" tIns="45718" rIns="91400" bIns="45718" rtlCol="0" anchor="ctr"/>
          <a:lstStyle>
            <a:lvl1pPr algn="r">
              <a:defRPr sz="1200">
                <a:solidFill>
                  <a:schemeClr val="tx1">
                    <a:tint val="75000"/>
                  </a:schemeClr>
                </a:solidFill>
              </a:defRPr>
            </a:lvl1p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97112199"/>
      </p:ext>
    </p:extLst>
  </p:cSld>
  <p:clrMap bg1="lt1" tx1="dk1" bg2="lt2" tx2="dk2" accent1="accent1" accent2="accent2" accent3="accent3" accent4="accent4" accent5="accent5" accent6="accent6" hlink="hlink" folHlink="folHlink"/>
  <p:sldLayoutIdLst>
    <p:sldLayoutId id="2147484467" r:id="rId1"/>
    <p:sldLayoutId id="2147484468" r:id="rId2"/>
    <p:sldLayoutId id="2147484469" r:id="rId3"/>
    <p:sldLayoutId id="2147484470" r:id="rId4"/>
    <p:sldLayoutId id="2147484471" r:id="rId5"/>
    <p:sldLayoutId id="2147484472" r:id="rId6"/>
    <p:sldLayoutId id="2147484473" r:id="rId7"/>
    <p:sldLayoutId id="2147484474" r:id="rId8"/>
    <p:sldLayoutId id="2147484475" r:id="rId9"/>
    <p:sldLayoutId id="2147484476" r:id="rId10"/>
    <p:sldLayoutId id="2147484477" r:id="rId11"/>
  </p:sldLayoutIdLst>
  <p:txStyles>
    <p:titleStyle>
      <a:lvl1pPr algn="l" defTabSz="9139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93" indent="-228493" algn="l" defTabSz="9139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478" indent="-228493" algn="l" defTabSz="9139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438" indent="-228493" algn="l" defTabSz="9139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400"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363"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346"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320"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293"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278"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946" rtl="0" eaLnBrk="1" latinLnBrk="0" hangingPunct="1">
        <a:defRPr sz="1900" kern="1200">
          <a:solidFill>
            <a:schemeClr val="tx1"/>
          </a:solidFill>
          <a:latin typeface="+mn-lt"/>
          <a:ea typeface="+mn-ea"/>
          <a:cs typeface="+mn-cs"/>
        </a:defRPr>
      </a:lvl1pPr>
      <a:lvl2pPr marL="456963" algn="l" defTabSz="913946" rtl="0" eaLnBrk="1" latinLnBrk="0" hangingPunct="1">
        <a:defRPr sz="1900" kern="1200">
          <a:solidFill>
            <a:schemeClr val="tx1"/>
          </a:solidFill>
          <a:latin typeface="+mn-lt"/>
          <a:ea typeface="+mn-ea"/>
          <a:cs typeface="+mn-cs"/>
        </a:defRPr>
      </a:lvl2pPr>
      <a:lvl3pPr marL="913946" algn="l" defTabSz="913946" rtl="0" eaLnBrk="1" latinLnBrk="0" hangingPunct="1">
        <a:defRPr sz="1900" kern="1200">
          <a:solidFill>
            <a:schemeClr val="tx1"/>
          </a:solidFill>
          <a:latin typeface="+mn-lt"/>
          <a:ea typeface="+mn-ea"/>
          <a:cs typeface="+mn-cs"/>
        </a:defRPr>
      </a:lvl3pPr>
      <a:lvl4pPr marL="1370920" algn="l" defTabSz="913946" rtl="0" eaLnBrk="1" latinLnBrk="0" hangingPunct="1">
        <a:defRPr sz="1900" kern="1200">
          <a:solidFill>
            <a:schemeClr val="tx1"/>
          </a:solidFill>
          <a:latin typeface="+mn-lt"/>
          <a:ea typeface="+mn-ea"/>
          <a:cs typeface="+mn-cs"/>
        </a:defRPr>
      </a:lvl4pPr>
      <a:lvl5pPr marL="1827893" algn="l" defTabSz="913946" rtl="0" eaLnBrk="1" latinLnBrk="0" hangingPunct="1">
        <a:defRPr sz="1900" kern="1200">
          <a:solidFill>
            <a:schemeClr val="tx1"/>
          </a:solidFill>
          <a:latin typeface="+mn-lt"/>
          <a:ea typeface="+mn-ea"/>
          <a:cs typeface="+mn-cs"/>
        </a:defRPr>
      </a:lvl5pPr>
      <a:lvl6pPr marL="2284878" algn="l" defTabSz="913946" rtl="0" eaLnBrk="1" latinLnBrk="0" hangingPunct="1">
        <a:defRPr sz="1900" kern="1200">
          <a:solidFill>
            <a:schemeClr val="tx1"/>
          </a:solidFill>
          <a:latin typeface="+mn-lt"/>
          <a:ea typeface="+mn-ea"/>
          <a:cs typeface="+mn-cs"/>
        </a:defRPr>
      </a:lvl6pPr>
      <a:lvl7pPr marL="2741838" algn="l" defTabSz="913946" rtl="0" eaLnBrk="1" latinLnBrk="0" hangingPunct="1">
        <a:defRPr sz="1900" kern="1200">
          <a:solidFill>
            <a:schemeClr val="tx1"/>
          </a:solidFill>
          <a:latin typeface="+mn-lt"/>
          <a:ea typeface="+mn-ea"/>
          <a:cs typeface="+mn-cs"/>
        </a:defRPr>
      </a:lvl7pPr>
      <a:lvl8pPr marL="3198800" algn="l" defTabSz="913946" rtl="0" eaLnBrk="1" latinLnBrk="0" hangingPunct="1">
        <a:defRPr sz="1900" kern="1200">
          <a:solidFill>
            <a:schemeClr val="tx1"/>
          </a:solidFill>
          <a:latin typeface="+mn-lt"/>
          <a:ea typeface="+mn-ea"/>
          <a:cs typeface="+mn-cs"/>
        </a:defRPr>
      </a:lvl8pPr>
      <a:lvl9pPr marL="3655763" algn="l" defTabSz="913946" rtl="0" eaLnBrk="1" latinLnBrk="0" hangingPunct="1">
        <a:defRPr sz="19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801" y="274639"/>
            <a:ext cx="10972801" cy="1143000"/>
          </a:xfrm>
          <a:prstGeom prst="rect">
            <a:avLst/>
          </a:prstGeom>
        </p:spPr>
        <p:txBody>
          <a:bodyPr vert="horz" lIns="91400" tIns="45718" rIns="91400" bIns="4571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801" y="1600206"/>
            <a:ext cx="10972801" cy="4525963"/>
          </a:xfrm>
          <a:prstGeom prst="rect">
            <a:avLst/>
          </a:prstGeom>
        </p:spPr>
        <p:txBody>
          <a:bodyPr vert="horz" lIns="91400" tIns="45718" rIns="91400"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7402"/>
            <a:ext cx="2844800" cy="365125"/>
          </a:xfrm>
          <a:prstGeom prst="rect">
            <a:avLst/>
          </a:prstGeom>
        </p:spPr>
        <p:txBody>
          <a:bodyPr vert="horz" lIns="91400" tIns="45718" rIns="91400" bIns="45718" rtlCol="0" anchor="ctr"/>
          <a:lstStyle>
            <a:lvl1pPr algn="l">
              <a:defRPr sz="1200">
                <a:solidFill>
                  <a:schemeClr val="tx1">
                    <a:tint val="75000"/>
                  </a:schemeClr>
                </a:solidFill>
              </a:defRPr>
            </a:lvl1pPr>
          </a:lstStyle>
          <a:p>
            <a:fld id="{CF7EBBAE-0CB0-4EA6-A897-50E2E4340990}" type="datetimeFigureOut">
              <a:rPr lang="en-US" smtClean="0">
                <a:solidFill>
                  <a:prstClr val="black">
                    <a:tint val="75000"/>
                  </a:prstClr>
                </a:solidFill>
                <a:ea typeface="MS PGothic" pitchFamily="34" charset="-128"/>
                <a:cs typeface="Arial" pitchFamily="34" charset="0"/>
              </a:rPr>
              <a:pPr/>
              <a:t>4/29/2016</a:t>
            </a:fld>
            <a:endParaRPr lang="en-US" dirty="0">
              <a:solidFill>
                <a:prstClr val="black">
                  <a:tint val="75000"/>
                </a:prstClr>
              </a:solidFill>
              <a:ea typeface="MS PGothic" pitchFamily="34" charset="-128"/>
              <a:cs typeface="Arial" pitchFamily="34" charset="0"/>
            </a:endParaRPr>
          </a:p>
        </p:txBody>
      </p:sp>
      <p:sp>
        <p:nvSpPr>
          <p:cNvPr id="5" name="Footer Placeholder 4"/>
          <p:cNvSpPr>
            <a:spLocks noGrp="1"/>
          </p:cNvSpPr>
          <p:nvPr>
            <p:ph type="ftr" sz="quarter" idx="3"/>
          </p:nvPr>
        </p:nvSpPr>
        <p:spPr>
          <a:xfrm>
            <a:off x="4165797" y="6357402"/>
            <a:ext cx="3860800" cy="365125"/>
          </a:xfrm>
          <a:prstGeom prst="rect">
            <a:avLst/>
          </a:prstGeom>
        </p:spPr>
        <p:txBody>
          <a:bodyPr vert="horz" lIns="91400" tIns="45718" rIns="91400" bIns="45718" rtlCol="0" anchor="ctr"/>
          <a:lstStyle>
            <a:lvl1pPr algn="ctr">
              <a:defRPr sz="1200">
                <a:solidFill>
                  <a:schemeClr val="tx1">
                    <a:tint val="75000"/>
                  </a:schemeClr>
                </a:solidFill>
              </a:defRPr>
            </a:lvl1pPr>
          </a:lstStyle>
          <a:p>
            <a:endParaRPr lang="en-US" dirty="0">
              <a:solidFill>
                <a:prstClr val="black">
                  <a:tint val="75000"/>
                </a:prstClr>
              </a:solidFill>
              <a:ea typeface="MS PGothic" pitchFamily="34" charset="-128"/>
              <a:cs typeface="Arial" pitchFamily="34" charset="0"/>
            </a:endParaRPr>
          </a:p>
        </p:txBody>
      </p:sp>
      <p:sp>
        <p:nvSpPr>
          <p:cNvPr id="6" name="Slide Number Placeholder 5"/>
          <p:cNvSpPr>
            <a:spLocks noGrp="1"/>
          </p:cNvSpPr>
          <p:nvPr>
            <p:ph type="sldNum" sz="quarter" idx="4"/>
          </p:nvPr>
        </p:nvSpPr>
        <p:spPr>
          <a:xfrm>
            <a:off x="8737795" y="6357402"/>
            <a:ext cx="2844800" cy="365125"/>
          </a:xfrm>
          <a:prstGeom prst="rect">
            <a:avLst/>
          </a:prstGeom>
        </p:spPr>
        <p:txBody>
          <a:bodyPr vert="horz" lIns="91400" tIns="45718" rIns="91400" bIns="45718" rtlCol="0" anchor="ctr"/>
          <a:lstStyle>
            <a:lvl1pPr algn="r">
              <a:defRPr sz="1200">
                <a:solidFill>
                  <a:schemeClr val="tx1">
                    <a:tint val="75000"/>
                  </a:schemeClr>
                </a:solidFill>
              </a:defRPr>
            </a:lvl1pPr>
          </a:lstStyle>
          <a:p>
            <a:fld id="{302EE60D-952F-48C0-B9BB-77CFC8C36AA1}" type="slidenum">
              <a:rPr lang="en-US" smtClean="0">
                <a:solidFill>
                  <a:prstClr val="black">
                    <a:tint val="75000"/>
                  </a:prstClr>
                </a:solidFill>
                <a:ea typeface="MS PGothic" pitchFamily="34" charset="-128"/>
                <a:cs typeface="Arial" pitchFamily="34" charset="0"/>
              </a:rPr>
              <a:pPr/>
              <a:t>‹#›</a:t>
            </a:fld>
            <a:endParaRPr lang="en-US" dirty="0">
              <a:solidFill>
                <a:prstClr val="black">
                  <a:tint val="75000"/>
                </a:prstClr>
              </a:solidFill>
              <a:ea typeface="MS PGothic" pitchFamily="34" charset="-128"/>
              <a:cs typeface="Arial" pitchFamily="34" charset="0"/>
            </a:endParaRPr>
          </a:p>
        </p:txBody>
      </p:sp>
    </p:spTree>
    <p:extLst>
      <p:ext uri="{BB962C8B-B14F-4D97-AF65-F5344CB8AC3E}">
        <p14:creationId xmlns:p14="http://schemas.microsoft.com/office/powerpoint/2010/main" val="3548521738"/>
      </p:ext>
    </p:extLst>
  </p:cSld>
  <p:clrMap bg1="lt1" tx1="dk1" bg2="lt2" tx2="dk2" accent1="accent1" accent2="accent2" accent3="accent3" accent4="accent4" accent5="accent5" accent6="accent6" hlink="hlink" folHlink="folHlink"/>
  <p:sldLayoutIdLst>
    <p:sldLayoutId id="2147484527" r:id="rId1"/>
    <p:sldLayoutId id="2147484528" r:id="rId2"/>
    <p:sldLayoutId id="2147484529" r:id="rId3"/>
    <p:sldLayoutId id="2147484530" r:id="rId4"/>
    <p:sldLayoutId id="2147484531" r:id="rId5"/>
    <p:sldLayoutId id="2147484532" r:id="rId6"/>
    <p:sldLayoutId id="2147484533" r:id="rId7"/>
    <p:sldLayoutId id="2147484534" r:id="rId8"/>
    <p:sldLayoutId id="2147484535" r:id="rId9"/>
    <p:sldLayoutId id="2147484536" r:id="rId10"/>
    <p:sldLayoutId id="2147484537" r:id="rId11"/>
  </p:sldLayoutIdLst>
  <p:txStyles>
    <p:titleStyle>
      <a:lvl1pPr algn="ctr" defTabSz="913946" rtl="0" eaLnBrk="1" latinLnBrk="0" hangingPunct="1">
        <a:spcBef>
          <a:spcPct val="0"/>
        </a:spcBef>
        <a:buNone/>
        <a:defRPr sz="4400" kern="1200">
          <a:solidFill>
            <a:schemeClr val="tx1"/>
          </a:solidFill>
          <a:latin typeface="+mj-lt"/>
          <a:ea typeface="+mj-ea"/>
          <a:cs typeface="+mj-cs"/>
        </a:defRPr>
      </a:lvl1pPr>
    </p:titleStyle>
    <p:bodyStyle>
      <a:lvl1pPr marL="342738" indent="-342738" algn="l" defTabSz="91394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577" indent="-285617" algn="l" defTabSz="913946"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438" indent="-228493" algn="l" defTabSz="913946"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400" indent="-228493" algn="l" defTabSz="91394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363" indent="-228493" algn="l" defTabSz="91394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346" indent="-228493" algn="l" defTabSz="91394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320" indent="-228493" algn="l" defTabSz="91394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293" indent="-228493" algn="l" defTabSz="91394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278" indent="-228493" algn="l" defTabSz="91394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946" rtl="0" eaLnBrk="1" latinLnBrk="0" hangingPunct="1">
        <a:defRPr sz="1900" kern="1200">
          <a:solidFill>
            <a:schemeClr val="tx1"/>
          </a:solidFill>
          <a:latin typeface="+mn-lt"/>
          <a:ea typeface="+mn-ea"/>
          <a:cs typeface="+mn-cs"/>
        </a:defRPr>
      </a:lvl1pPr>
      <a:lvl2pPr marL="456963" algn="l" defTabSz="913946" rtl="0" eaLnBrk="1" latinLnBrk="0" hangingPunct="1">
        <a:defRPr sz="1900" kern="1200">
          <a:solidFill>
            <a:schemeClr val="tx1"/>
          </a:solidFill>
          <a:latin typeface="+mn-lt"/>
          <a:ea typeface="+mn-ea"/>
          <a:cs typeface="+mn-cs"/>
        </a:defRPr>
      </a:lvl2pPr>
      <a:lvl3pPr marL="913946" algn="l" defTabSz="913946" rtl="0" eaLnBrk="1" latinLnBrk="0" hangingPunct="1">
        <a:defRPr sz="1900" kern="1200">
          <a:solidFill>
            <a:schemeClr val="tx1"/>
          </a:solidFill>
          <a:latin typeface="+mn-lt"/>
          <a:ea typeface="+mn-ea"/>
          <a:cs typeface="+mn-cs"/>
        </a:defRPr>
      </a:lvl3pPr>
      <a:lvl4pPr marL="1370920" algn="l" defTabSz="913946" rtl="0" eaLnBrk="1" latinLnBrk="0" hangingPunct="1">
        <a:defRPr sz="1900" kern="1200">
          <a:solidFill>
            <a:schemeClr val="tx1"/>
          </a:solidFill>
          <a:latin typeface="+mn-lt"/>
          <a:ea typeface="+mn-ea"/>
          <a:cs typeface="+mn-cs"/>
        </a:defRPr>
      </a:lvl4pPr>
      <a:lvl5pPr marL="1827893" algn="l" defTabSz="913946" rtl="0" eaLnBrk="1" latinLnBrk="0" hangingPunct="1">
        <a:defRPr sz="1900" kern="1200">
          <a:solidFill>
            <a:schemeClr val="tx1"/>
          </a:solidFill>
          <a:latin typeface="+mn-lt"/>
          <a:ea typeface="+mn-ea"/>
          <a:cs typeface="+mn-cs"/>
        </a:defRPr>
      </a:lvl5pPr>
      <a:lvl6pPr marL="2284878" algn="l" defTabSz="913946" rtl="0" eaLnBrk="1" latinLnBrk="0" hangingPunct="1">
        <a:defRPr sz="1900" kern="1200">
          <a:solidFill>
            <a:schemeClr val="tx1"/>
          </a:solidFill>
          <a:latin typeface="+mn-lt"/>
          <a:ea typeface="+mn-ea"/>
          <a:cs typeface="+mn-cs"/>
        </a:defRPr>
      </a:lvl6pPr>
      <a:lvl7pPr marL="2741838" algn="l" defTabSz="913946" rtl="0" eaLnBrk="1" latinLnBrk="0" hangingPunct="1">
        <a:defRPr sz="1900" kern="1200">
          <a:solidFill>
            <a:schemeClr val="tx1"/>
          </a:solidFill>
          <a:latin typeface="+mn-lt"/>
          <a:ea typeface="+mn-ea"/>
          <a:cs typeface="+mn-cs"/>
        </a:defRPr>
      </a:lvl7pPr>
      <a:lvl8pPr marL="3198800" algn="l" defTabSz="913946" rtl="0" eaLnBrk="1" latinLnBrk="0" hangingPunct="1">
        <a:defRPr sz="1900" kern="1200">
          <a:solidFill>
            <a:schemeClr val="tx1"/>
          </a:solidFill>
          <a:latin typeface="+mn-lt"/>
          <a:ea typeface="+mn-ea"/>
          <a:cs typeface="+mn-cs"/>
        </a:defRPr>
      </a:lvl8pPr>
      <a:lvl9pPr marL="3655763" algn="l" defTabSz="913946" rtl="0" eaLnBrk="1" latinLnBrk="0" hangingPunct="1">
        <a:defRPr sz="19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218" name="Title Placeholder 1"/>
          <p:cNvSpPr>
            <a:spLocks noGrp="1"/>
          </p:cNvSpPr>
          <p:nvPr>
            <p:ph type="title"/>
            <p:custDataLst>
              <p:tags r:id="rId13"/>
            </p:custDataLst>
          </p:nvPr>
        </p:nvSpPr>
        <p:spPr bwMode="auto">
          <a:xfrm>
            <a:off x="609801" y="274637"/>
            <a:ext cx="1097280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0" tIns="45718" rIns="91400" bIns="45718" numCol="1" anchor="ctr" anchorCtr="0" compatLnSpc="1">
            <a:prstTxWarp prst="textNoShape">
              <a:avLst/>
            </a:prstTxWarp>
          </a:bodyPr>
          <a:lstStyle/>
          <a:p>
            <a:pPr lvl="0"/>
            <a:r>
              <a:rPr lang="en-US" altLang="en-US" smtClean="0"/>
              <a:t>Click to edit Master title style</a:t>
            </a:r>
          </a:p>
        </p:txBody>
      </p:sp>
      <p:sp>
        <p:nvSpPr>
          <p:cNvPr id="9219" name="Text Placeholder 2"/>
          <p:cNvSpPr>
            <a:spLocks noGrp="1"/>
          </p:cNvSpPr>
          <p:nvPr>
            <p:ph type="body" idx="1"/>
            <p:custDataLst>
              <p:tags r:id="rId14"/>
            </p:custDataLst>
          </p:nvPr>
        </p:nvSpPr>
        <p:spPr bwMode="auto">
          <a:xfrm>
            <a:off x="609801" y="1600206"/>
            <a:ext cx="10972801"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0" tIns="45718" rIns="91400" bIns="4571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custDataLst>
              <p:tags r:id="rId15"/>
            </p:custDataLst>
          </p:nvPr>
        </p:nvSpPr>
        <p:spPr>
          <a:xfrm>
            <a:off x="609600" y="6357446"/>
            <a:ext cx="2844800" cy="365125"/>
          </a:xfrm>
          <a:prstGeom prst="rect">
            <a:avLst/>
          </a:prstGeom>
        </p:spPr>
        <p:txBody>
          <a:bodyPr vert="horz" wrap="square" lIns="91400" tIns="45718" rIns="91400" bIns="45718" numCol="1" anchor="ctr" anchorCtr="0" compatLnSpc="1">
            <a:prstTxWarp prst="textNoShape">
              <a:avLst/>
            </a:prstTxWarp>
          </a:bodyPr>
          <a:lstStyle>
            <a:lvl1pPr algn="l" defTabSz="456963" eaLnBrk="1" hangingPunct="1">
              <a:defRPr sz="1200" u="none" smtClean="0">
                <a:solidFill>
                  <a:srgbClr val="E6E7E6"/>
                </a:solidFill>
                <a:latin typeface="Calibri" pitchFamily="34" charset="0"/>
              </a:defRPr>
            </a:lvl1pPr>
          </a:lstStyle>
          <a:p>
            <a:pPr fontAlgn="base">
              <a:spcBef>
                <a:spcPct val="0"/>
              </a:spcBef>
              <a:spcAft>
                <a:spcPct val="0"/>
              </a:spcAft>
              <a:defRPr/>
            </a:pPr>
            <a:fld id="{03A8FFAC-C2C4-494E-BE21-83849C8128E3}" type="datetime1">
              <a:rPr lang="en-US" altLang="en-US">
                <a:ea typeface="MS PGothic" pitchFamily="34" charset="-128"/>
              </a:rPr>
              <a:pPr fontAlgn="base">
                <a:spcBef>
                  <a:spcPct val="0"/>
                </a:spcBef>
                <a:spcAft>
                  <a:spcPct val="0"/>
                </a:spcAft>
                <a:defRPr/>
              </a:pPr>
              <a:t>4/29/2016</a:t>
            </a:fld>
            <a:endParaRPr lang="en-US" altLang="en-US" dirty="0">
              <a:ea typeface="MS PGothic" pitchFamily="34" charset="-128"/>
            </a:endParaRPr>
          </a:p>
        </p:txBody>
      </p:sp>
      <p:sp>
        <p:nvSpPr>
          <p:cNvPr id="5" name="Footer Placeholder 4"/>
          <p:cNvSpPr>
            <a:spLocks noGrp="1"/>
          </p:cNvSpPr>
          <p:nvPr>
            <p:ph type="ftr" sz="quarter" idx="3"/>
            <p:custDataLst>
              <p:tags r:id="rId16"/>
            </p:custDataLst>
          </p:nvPr>
        </p:nvSpPr>
        <p:spPr>
          <a:xfrm>
            <a:off x="4165797" y="6357446"/>
            <a:ext cx="3860800" cy="365125"/>
          </a:xfrm>
          <a:prstGeom prst="rect">
            <a:avLst/>
          </a:prstGeom>
        </p:spPr>
        <p:txBody>
          <a:bodyPr vert="horz" wrap="square" lIns="91400" tIns="45718" rIns="91400" bIns="45718" numCol="1" anchor="ctr" anchorCtr="0" compatLnSpc="1">
            <a:prstTxWarp prst="textNoShape">
              <a:avLst/>
            </a:prstTxWarp>
          </a:bodyPr>
          <a:lstStyle>
            <a:lvl1pPr defTabSz="456963" eaLnBrk="1" hangingPunct="1">
              <a:defRPr sz="1200" u="none" smtClean="0">
                <a:solidFill>
                  <a:srgbClr val="E6E7E6"/>
                </a:solidFill>
                <a:latin typeface="Calibri" pitchFamily="34" charset="0"/>
              </a:defRPr>
            </a:lvl1pPr>
          </a:lstStyle>
          <a:p>
            <a:pPr algn="ctr" fontAlgn="base">
              <a:spcBef>
                <a:spcPct val="0"/>
              </a:spcBef>
              <a:spcAft>
                <a:spcPct val="0"/>
              </a:spcAft>
              <a:defRPr/>
            </a:pPr>
            <a:endParaRPr lang="en-US" altLang="en-US" dirty="0">
              <a:ea typeface="MS PGothic" pitchFamily="34" charset="-128"/>
            </a:endParaRPr>
          </a:p>
        </p:txBody>
      </p:sp>
      <p:sp>
        <p:nvSpPr>
          <p:cNvPr id="6" name="Slide Number Placeholder 5"/>
          <p:cNvSpPr>
            <a:spLocks noGrp="1"/>
          </p:cNvSpPr>
          <p:nvPr>
            <p:ph type="sldNum" sz="quarter" idx="4"/>
            <p:custDataLst>
              <p:tags r:id="rId17"/>
            </p:custDataLst>
          </p:nvPr>
        </p:nvSpPr>
        <p:spPr>
          <a:xfrm>
            <a:off x="8737795" y="6357446"/>
            <a:ext cx="2844800" cy="365125"/>
          </a:xfrm>
          <a:prstGeom prst="rect">
            <a:avLst/>
          </a:prstGeom>
        </p:spPr>
        <p:txBody>
          <a:bodyPr vert="horz" wrap="square" lIns="91400" tIns="45718" rIns="91400" bIns="45718" numCol="1" anchor="ctr" anchorCtr="0" compatLnSpc="1">
            <a:prstTxWarp prst="textNoShape">
              <a:avLst/>
            </a:prstTxWarp>
          </a:bodyPr>
          <a:lstStyle>
            <a:lvl1pPr algn="r" defTabSz="456963" eaLnBrk="1" hangingPunct="1">
              <a:defRPr sz="1200" u="none" smtClean="0">
                <a:solidFill>
                  <a:srgbClr val="E6E7E6"/>
                </a:solidFill>
                <a:latin typeface="Calibri" pitchFamily="34" charset="0"/>
              </a:defRPr>
            </a:lvl1pPr>
          </a:lstStyle>
          <a:p>
            <a:pPr fontAlgn="base">
              <a:spcBef>
                <a:spcPct val="0"/>
              </a:spcBef>
              <a:spcAft>
                <a:spcPct val="0"/>
              </a:spcAft>
              <a:defRPr/>
            </a:pPr>
            <a:fld id="{66218299-5BBC-4193-A19B-80C44C2A5535}" type="slidenum">
              <a:rPr lang="en-US" altLang="en-US">
                <a:ea typeface="MS PGothic" pitchFamily="34" charset="-128"/>
              </a:rPr>
              <a:pPr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3420604119"/>
      </p:ext>
    </p:extLst>
  </p:cSld>
  <p:clrMap bg1="lt1" tx1="dk1" bg2="lt2" tx2="dk2" accent1="accent1" accent2="accent2" accent3="accent3" accent4="accent4" accent5="accent5" accent6="accent6" hlink="hlink" folHlink="folHlink"/>
  <p:sldLayoutIdLst>
    <p:sldLayoutId id="2147484575" r:id="rId1"/>
    <p:sldLayoutId id="2147484576" r:id="rId2"/>
    <p:sldLayoutId id="2147484577" r:id="rId3"/>
    <p:sldLayoutId id="2147484578" r:id="rId4"/>
    <p:sldLayoutId id="2147484579" r:id="rId5"/>
    <p:sldLayoutId id="2147484580" r:id="rId6"/>
    <p:sldLayoutId id="2147484581" r:id="rId7"/>
    <p:sldLayoutId id="2147484582" r:id="rId8"/>
    <p:sldLayoutId id="2147484583" r:id="rId9"/>
    <p:sldLayoutId id="2147484584" r:id="rId10"/>
    <p:sldLayoutId id="2147484585" r:id="rId11"/>
  </p:sldLayoutIdLst>
  <p:txStyles>
    <p:titleStyle>
      <a:lvl1pPr algn="ctr" defTabSz="456963" rtl="0" eaLnBrk="0" fontAlgn="base" hangingPunct="0">
        <a:spcBef>
          <a:spcPct val="0"/>
        </a:spcBef>
        <a:spcAft>
          <a:spcPct val="0"/>
        </a:spcAft>
        <a:defRPr sz="4400" kern="1200">
          <a:solidFill>
            <a:schemeClr val="tx1"/>
          </a:solidFill>
          <a:latin typeface="+mj-lt"/>
          <a:ea typeface="+mj-ea"/>
          <a:cs typeface="+mj-cs"/>
        </a:defRPr>
      </a:lvl1pPr>
      <a:lvl2pPr algn="ctr" defTabSz="456963" rtl="0" eaLnBrk="0" fontAlgn="base" hangingPunct="0">
        <a:spcBef>
          <a:spcPct val="0"/>
        </a:spcBef>
        <a:spcAft>
          <a:spcPct val="0"/>
        </a:spcAft>
        <a:defRPr sz="4400">
          <a:solidFill>
            <a:schemeClr val="tx1"/>
          </a:solidFill>
          <a:latin typeface="Calibri" pitchFamily="34" charset="0"/>
        </a:defRPr>
      </a:lvl2pPr>
      <a:lvl3pPr algn="ctr" defTabSz="456963" rtl="0" eaLnBrk="0" fontAlgn="base" hangingPunct="0">
        <a:spcBef>
          <a:spcPct val="0"/>
        </a:spcBef>
        <a:spcAft>
          <a:spcPct val="0"/>
        </a:spcAft>
        <a:defRPr sz="4400">
          <a:solidFill>
            <a:schemeClr val="tx1"/>
          </a:solidFill>
          <a:latin typeface="Calibri" pitchFamily="34" charset="0"/>
        </a:defRPr>
      </a:lvl3pPr>
      <a:lvl4pPr algn="ctr" defTabSz="456963" rtl="0" eaLnBrk="0" fontAlgn="base" hangingPunct="0">
        <a:spcBef>
          <a:spcPct val="0"/>
        </a:spcBef>
        <a:spcAft>
          <a:spcPct val="0"/>
        </a:spcAft>
        <a:defRPr sz="4400">
          <a:solidFill>
            <a:schemeClr val="tx1"/>
          </a:solidFill>
          <a:latin typeface="Calibri" pitchFamily="34" charset="0"/>
        </a:defRPr>
      </a:lvl4pPr>
      <a:lvl5pPr algn="ctr" defTabSz="456963" rtl="0" eaLnBrk="0" fontAlgn="base" hangingPunct="0">
        <a:spcBef>
          <a:spcPct val="0"/>
        </a:spcBef>
        <a:spcAft>
          <a:spcPct val="0"/>
        </a:spcAft>
        <a:defRPr sz="4400">
          <a:solidFill>
            <a:schemeClr val="tx1"/>
          </a:solidFill>
          <a:latin typeface="Calibri" pitchFamily="34" charset="0"/>
        </a:defRPr>
      </a:lvl5pPr>
      <a:lvl6pPr marL="456963" algn="ctr" defTabSz="456963" rtl="0" fontAlgn="base">
        <a:spcBef>
          <a:spcPct val="0"/>
        </a:spcBef>
        <a:spcAft>
          <a:spcPct val="0"/>
        </a:spcAft>
        <a:defRPr sz="4400">
          <a:solidFill>
            <a:schemeClr val="tx1"/>
          </a:solidFill>
          <a:latin typeface="Calibri" pitchFamily="34" charset="0"/>
        </a:defRPr>
      </a:lvl6pPr>
      <a:lvl7pPr marL="913946" algn="ctr" defTabSz="456963" rtl="0" fontAlgn="base">
        <a:spcBef>
          <a:spcPct val="0"/>
        </a:spcBef>
        <a:spcAft>
          <a:spcPct val="0"/>
        </a:spcAft>
        <a:defRPr sz="4400">
          <a:solidFill>
            <a:schemeClr val="tx1"/>
          </a:solidFill>
          <a:latin typeface="Calibri" pitchFamily="34" charset="0"/>
        </a:defRPr>
      </a:lvl7pPr>
      <a:lvl8pPr marL="1370920" algn="ctr" defTabSz="456963" rtl="0" fontAlgn="base">
        <a:spcBef>
          <a:spcPct val="0"/>
        </a:spcBef>
        <a:spcAft>
          <a:spcPct val="0"/>
        </a:spcAft>
        <a:defRPr sz="4400">
          <a:solidFill>
            <a:schemeClr val="tx1"/>
          </a:solidFill>
          <a:latin typeface="Calibri" pitchFamily="34" charset="0"/>
        </a:defRPr>
      </a:lvl8pPr>
      <a:lvl9pPr marL="1827893" algn="ctr" defTabSz="456963" rtl="0" fontAlgn="base">
        <a:spcBef>
          <a:spcPct val="0"/>
        </a:spcBef>
        <a:spcAft>
          <a:spcPct val="0"/>
        </a:spcAft>
        <a:defRPr sz="4400">
          <a:solidFill>
            <a:schemeClr val="tx1"/>
          </a:solidFill>
          <a:latin typeface="Calibri" pitchFamily="34" charset="0"/>
        </a:defRPr>
      </a:lvl9pPr>
    </p:titleStyle>
    <p:bodyStyle>
      <a:lvl1pPr marL="342738" indent="-342738" algn="l" defTabSz="456963"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577" indent="-285617" algn="l" defTabSz="456963"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2438" indent="-228493" algn="l" defTabSz="456963"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99400" indent="-228493" algn="l" defTabSz="456963"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6363" indent="-228493" algn="l" defTabSz="456963"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3346" indent="-228493" algn="l" defTabSz="456963" rtl="0" eaLnBrk="1" latinLnBrk="0" hangingPunct="1">
        <a:spcBef>
          <a:spcPct val="20000"/>
        </a:spcBef>
        <a:buFont typeface="Arial"/>
        <a:buChar char="•"/>
        <a:defRPr sz="2000" kern="1200">
          <a:solidFill>
            <a:schemeClr val="tx1"/>
          </a:solidFill>
          <a:latin typeface="+mn-lt"/>
          <a:ea typeface="+mn-ea"/>
          <a:cs typeface="+mn-cs"/>
        </a:defRPr>
      </a:lvl6pPr>
      <a:lvl7pPr marL="2970320" indent="-228493" algn="l" defTabSz="456963" rtl="0" eaLnBrk="1" latinLnBrk="0" hangingPunct="1">
        <a:spcBef>
          <a:spcPct val="20000"/>
        </a:spcBef>
        <a:buFont typeface="Arial"/>
        <a:buChar char="•"/>
        <a:defRPr sz="2000" kern="1200">
          <a:solidFill>
            <a:schemeClr val="tx1"/>
          </a:solidFill>
          <a:latin typeface="+mn-lt"/>
          <a:ea typeface="+mn-ea"/>
          <a:cs typeface="+mn-cs"/>
        </a:defRPr>
      </a:lvl7pPr>
      <a:lvl8pPr marL="3427293" indent="-228493" algn="l" defTabSz="456963" rtl="0" eaLnBrk="1" latinLnBrk="0" hangingPunct="1">
        <a:spcBef>
          <a:spcPct val="20000"/>
        </a:spcBef>
        <a:buFont typeface="Arial"/>
        <a:buChar char="•"/>
        <a:defRPr sz="2000" kern="1200">
          <a:solidFill>
            <a:schemeClr val="tx1"/>
          </a:solidFill>
          <a:latin typeface="+mn-lt"/>
          <a:ea typeface="+mn-ea"/>
          <a:cs typeface="+mn-cs"/>
        </a:defRPr>
      </a:lvl8pPr>
      <a:lvl9pPr marL="3884278" indent="-228493" algn="l" defTabSz="45696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963" rtl="0" eaLnBrk="1" latinLnBrk="0" hangingPunct="1">
        <a:defRPr sz="1900" kern="1200">
          <a:solidFill>
            <a:schemeClr val="tx1"/>
          </a:solidFill>
          <a:latin typeface="+mn-lt"/>
          <a:ea typeface="+mn-ea"/>
          <a:cs typeface="+mn-cs"/>
        </a:defRPr>
      </a:lvl1pPr>
      <a:lvl2pPr marL="456963" algn="l" defTabSz="456963" rtl="0" eaLnBrk="1" latinLnBrk="0" hangingPunct="1">
        <a:defRPr sz="1900" kern="1200">
          <a:solidFill>
            <a:schemeClr val="tx1"/>
          </a:solidFill>
          <a:latin typeface="+mn-lt"/>
          <a:ea typeface="+mn-ea"/>
          <a:cs typeface="+mn-cs"/>
        </a:defRPr>
      </a:lvl2pPr>
      <a:lvl3pPr marL="913946" algn="l" defTabSz="456963" rtl="0" eaLnBrk="1" latinLnBrk="0" hangingPunct="1">
        <a:defRPr sz="1900" kern="1200">
          <a:solidFill>
            <a:schemeClr val="tx1"/>
          </a:solidFill>
          <a:latin typeface="+mn-lt"/>
          <a:ea typeface="+mn-ea"/>
          <a:cs typeface="+mn-cs"/>
        </a:defRPr>
      </a:lvl3pPr>
      <a:lvl4pPr marL="1370920" algn="l" defTabSz="456963" rtl="0" eaLnBrk="1" latinLnBrk="0" hangingPunct="1">
        <a:defRPr sz="1900" kern="1200">
          <a:solidFill>
            <a:schemeClr val="tx1"/>
          </a:solidFill>
          <a:latin typeface="+mn-lt"/>
          <a:ea typeface="+mn-ea"/>
          <a:cs typeface="+mn-cs"/>
        </a:defRPr>
      </a:lvl4pPr>
      <a:lvl5pPr marL="1827893" algn="l" defTabSz="456963" rtl="0" eaLnBrk="1" latinLnBrk="0" hangingPunct="1">
        <a:defRPr sz="1900" kern="1200">
          <a:solidFill>
            <a:schemeClr val="tx1"/>
          </a:solidFill>
          <a:latin typeface="+mn-lt"/>
          <a:ea typeface="+mn-ea"/>
          <a:cs typeface="+mn-cs"/>
        </a:defRPr>
      </a:lvl5pPr>
      <a:lvl6pPr marL="2284878" algn="l" defTabSz="456963" rtl="0" eaLnBrk="1" latinLnBrk="0" hangingPunct="1">
        <a:defRPr sz="1900" kern="1200">
          <a:solidFill>
            <a:schemeClr val="tx1"/>
          </a:solidFill>
          <a:latin typeface="+mn-lt"/>
          <a:ea typeface="+mn-ea"/>
          <a:cs typeface="+mn-cs"/>
        </a:defRPr>
      </a:lvl6pPr>
      <a:lvl7pPr marL="2741838" algn="l" defTabSz="456963" rtl="0" eaLnBrk="1" latinLnBrk="0" hangingPunct="1">
        <a:defRPr sz="1900" kern="1200">
          <a:solidFill>
            <a:schemeClr val="tx1"/>
          </a:solidFill>
          <a:latin typeface="+mn-lt"/>
          <a:ea typeface="+mn-ea"/>
          <a:cs typeface="+mn-cs"/>
        </a:defRPr>
      </a:lvl7pPr>
      <a:lvl8pPr marL="3198800" algn="l" defTabSz="456963" rtl="0" eaLnBrk="1" latinLnBrk="0" hangingPunct="1">
        <a:defRPr sz="1900" kern="1200">
          <a:solidFill>
            <a:schemeClr val="tx1"/>
          </a:solidFill>
          <a:latin typeface="+mn-lt"/>
          <a:ea typeface="+mn-ea"/>
          <a:cs typeface="+mn-cs"/>
        </a:defRPr>
      </a:lvl8pPr>
      <a:lvl9pPr marL="3655763" algn="l" defTabSz="456963" rtl="0" eaLnBrk="1" latinLnBrk="0" hangingPunct="1">
        <a:defRPr sz="19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801" y="274638"/>
            <a:ext cx="10972801"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801" y="1600206"/>
            <a:ext cx="10972801"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81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08166C97-7288-2343-82B1-34ED0E7E0891}" type="datetimeFigureOut">
              <a:rPr lang="en-US" smtClean="0">
                <a:solidFill>
                  <a:srgbClr val="DDDEDD">
                    <a:tint val="75000"/>
                  </a:srgbClr>
                </a:solidFill>
              </a:rPr>
              <a:pPr defTabSz="457200"/>
              <a:t>4/29/2016</a:t>
            </a:fld>
            <a:endParaRPr lang="en-US" dirty="0">
              <a:solidFill>
                <a:srgbClr val="DDDEDD">
                  <a:tint val="75000"/>
                </a:srgbClr>
              </a:solidFill>
            </a:endParaRPr>
          </a:p>
        </p:txBody>
      </p:sp>
      <p:sp>
        <p:nvSpPr>
          <p:cNvPr id="5" name="Footer Placeholder 4"/>
          <p:cNvSpPr>
            <a:spLocks noGrp="1"/>
          </p:cNvSpPr>
          <p:nvPr>
            <p:ph type="ftr" sz="quarter" idx="3"/>
          </p:nvPr>
        </p:nvSpPr>
        <p:spPr>
          <a:xfrm>
            <a:off x="4165797" y="635681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srgbClr val="DDDEDD">
                  <a:tint val="75000"/>
                </a:srgbClr>
              </a:solidFill>
            </a:endParaRPr>
          </a:p>
        </p:txBody>
      </p:sp>
      <p:sp>
        <p:nvSpPr>
          <p:cNvPr id="6" name="Slide Number Placeholder 5"/>
          <p:cNvSpPr>
            <a:spLocks noGrp="1"/>
          </p:cNvSpPr>
          <p:nvPr>
            <p:ph type="sldNum" sz="quarter" idx="4"/>
          </p:nvPr>
        </p:nvSpPr>
        <p:spPr>
          <a:xfrm>
            <a:off x="8737795" y="635681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D837332C-2CA8-034B-9E4A-FF02D791F70D}" type="slidenum">
              <a:rPr lang="en-US" smtClean="0">
                <a:solidFill>
                  <a:srgbClr val="DDDEDD">
                    <a:tint val="75000"/>
                  </a:srgbClr>
                </a:solidFill>
              </a:rPr>
              <a:pPr defTabSz="457200"/>
              <a:t>‹#›</a:t>
            </a:fld>
            <a:endParaRPr lang="en-US" dirty="0">
              <a:solidFill>
                <a:srgbClr val="DDDEDD">
                  <a:tint val="75000"/>
                </a:srgbClr>
              </a:solidFill>
            </a:endParaRPr>
          </a:p>
        </p:txBody>
      </p:sp>
    </p:spTree>
    <p:extLst>
      <p:ext uri="{BB962C8B-B14F-4D97-AF65-F5344CB8AC3E}">
        <p14:creationId xmlns:p14="http://schemas.microsoft.com/office/powerpoint/2010/main" val="541065432"/>
      </p:ext>
    </p:extLst>
  </p:cSld>
  <p:clrMap bg1="lt1" tx1="dk1" bg2="lt2" tx2="dk2" accent1="accent1" accent2="accent2" accent3="accent3" accent4="accent4" accent5="accent5" accent6="accent6" hlink="hlink" folHlink="folHlink"/>
  <p:sldLayoutIdLst>
    <p:sldLayoutId id="2147484599" r:id="rId1"/>
    <p:sldLayoutId id="2147484600" r:id="rId2"/>
    <p:sldLayoutId id="2147484601" r:id="rId3"/>
    <p:sldLayoutId id="2147484602" r:id="rId4"/>
    <p:sldLayoutId id="2147484603" r:id="rId5"/>
    <p:sldLayoutId id="2147484604" r:id="rId6"/>
    <p:sldLayoutId id="2147484605" r:id="rId7"/>
    <p:sldLayoutId id="2147484606" r:id="rId8"/>
    <p:sldLayoutId id="2147484607" r:id="rId9"/>
    <p:sldLayoutId id="2147484608" r:id="rId10"/>
    <p:sldLayoutId id="214748460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81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E7A8BCA-4744-4492-8DED-631787C6534F}" type="datetimeFigureOut">
              <a:rPr lang="en-US" smtClean="0">
                <a:solidFill>
                  <a:prstClr val="black">
                    <a:tint val="75000"/>
                  </a:prstClr>
                </a:solidFill>
              </a:rPr>
              <a:pPr defTabSz="914400"/>
              <a:t>4/29/2016</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81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81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D2B4E515-726B-47D1-88F3-AC4C1034A55F}"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2955128810"/>
      </p:ext>
    </p:extLst>
  </p:cSld>
  <p:clrMap bg1="lt1" tx1="dk1" bg2="lt2" tx2="dk2" accent1="accent1" accent2="accent2" accent3="accent3" accent4="accent4" accent5="accent5" accent6="accent6" hlink="hlink" folHlink="folHlink"/>
  <p:sldLayoutIdLst>
    <p:sldLayoutId id="2147484611" r:id="rId1"/>
    <p:sldLayoutId id="2147484612" r:id="rId2"/>
    <p:sldLayoutId id="2147484613" r:id="rId3"/>
    <p:sldLayoutId id="2147484614" r:id="rId4"/>
    <p:sldLayoutId id="2147484615" r:id="rId5"/>
    <p:sldLayoutId id="2147484616" r:id="rId6"/>
    <p:sldLayoutId id="2147484617" r:id="rId7"/>
    <p:sldLayoutId id="2147484618" r:id="rId8"/>
    <p:sldLayoutId id="2147484619" r:id="rId9"/>
    <p:sldLayoutId id="2147484620" r:id="rId10"/>
    <p:sldLayoutId id="21474846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81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E7A8BCA-4744-4492-8DED-631787C6534F}" type="datetimeFigureOut">
              <a:rPr lang="en-US" smtClean="0">
                <a:solidFill>
                  <a:prstClr val="black">
                    <a:tint val="75000"/>
                  </a:prstClr>
                </a:solidFill>
              </a:rPr>
              <a:pPr defTabSz="914400"/>
              <a:t>4/29/2016</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81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81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D2B4E515-726B-47D1-88F3-AC4C1034A55F}"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630695009"/>
      </p:ext>
    </p:extLst>
  </p:cSld>
  <p:clrMap bg1="lt1" tx1="dk1" bg2="lt2" tx2="dk2" accent1="accent1" accent2="accent2" accent3="accent3" accent4="accent4" accent5="accent5" accent6="accent6" hlink="hlink" folHlink="folHlink"/>
  <p:sldLayoutIdLst>
    <p:sldLayoutId id="2147484623" r:id="rId1"/>
    <p:sldLayoutId id="2147484624" r:id="rId2"/>
    <p:sldLayoutId id="2147484625" r:id="rId3"/>
    <p:sldLayoutId id="2147484626" r:id="rId4"/>
    <p:sldLayoutId id="2147484627" r:id="rId5"/>
    <p:sldLayoutId id="2147484628" r:id="rId6"/>
    <p:sldLayoutId id="2147484629" r:id="rId7"/>
    <p:sldLayoutId id="2147484630" r:id="rId8"/>
    <p:sldLayoutId id="2147484631" r:id="rId9"/>
    <p:sldLayoutId id="2147484632" r:id="rId10"/>
    <p:sldLayoutId id="21474846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81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E7A8BCA-4744-4492-8DED-631787C6534F}" type="datetimeFigureOut">
              <a:rPr lang="en-US" smtClean="0">
                <a:solidFill>
                  <a:prstClr val="black">
                    <a:tint val="75000"/>
                  </a:prstClr>
                </a:solidFill>
              </a:rPr>
              <a:pPr defTabSz="914400"/>
              <a:t>4/29/2016</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81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81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D2B4E515-726B-47D1-88F3-AC4C1034A55F}"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2387966853"/>
      </p:ext>
    </p:extLst>
  </p:cSld>
  <p:clrMap bg1="lt1" tx1="dk1" bg2="lt2" tx2="dk2" accent1="accent1" accent2="accent2" accent3="accent3" accent4="accent4" accent5="accent5" accent6="accent6" hlink="hlink" folHlink="folHlink"/>
  <p:sldLayoutIdLst>
    <p:sldLayoutId id="2147484635" r:id="rId1"/>
    <p:sldLayoutId id="2147484636" r:id="rId2"/>
    <p:sldLayoutId id="2147484637" r:id="rId3"/>
    <p:sldLayoutId id="2147484638" r:id="rId4"/>
    <p:sldLayoutId id="2147484639" r:id="rId5"/>
    <p:sldLayoutId id="2147484640" r:id="rId6"/>
    <p:sldLayoutId id="2147484641" r:id="rId7"/>
    <p:sldLayoutId id="2147484642" r:id="rId8"/>
    <p:sldLayoutId id="2147484643" r:id="rId9"/>
    <p:sldLayoutId id="2147484644" r:id="rId10"/>
    <p:sldLayoutId id="214748464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81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E7A8BCA-4744-4492-8DED-631787C6534F}" type="datetimeFigureOut">
              <a:rPr lang="en-US" smtClean="0">
                <a:solidFill>
                  <a:prstClr val="black">
                    <a:tint val="75000"/>
                  </a:prstClr>
                </a:solidFill>
              </a:rPr>
              <a:pPr defTabSz="914400"/>
              <a:t>4/29/2016</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81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81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D2B4E515-726B-47D1-88F3-AC4C1034A55F}"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3205488990"/>
      </p:ext>
    </p:extLst>
  </p:cSld>
  <p:clrMap bg1="lt1" tx1="dk1" bg2="lt2" tx2="dk2" accent1="accent1" accent2="accent2" accent3="accent3" accent4="accent4" accent5="accent5" accent6="accent6" hlink="hlink" folHlink="folHlink"/>
  <p:sldLayoutIdLst>
    <p:sldLayoutId id="2147484647" r:id="rId1"/>
    <p:sldLayoutId id="2147484648" r:id="rId2"/>
    <p:sldLayoutId id="2147484649" r:id="rId3"/>
    <p:sldLayoutId id="2147484650" r:id="rId4"/>
    <p:sldLayoutId id="2147484651" r:id="rId5"/>
    <p:sldLayoutId id="2147484652" r:id="rId6"/>
    <p:sldLayoutId id="2147484653" r:id="rId7"/>
    <p:sldLayoutId id="2147484654" r:id="rId8"/>
    <p:sldLayoutId id="2147484655" r:id="rId9"/>
    <p:sldLayoutId id="2147484656" r:id="rId10"/>
    <p:sldLayoutId id="214748465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00" tIns="45718" rIns="91400" bIns="4571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9"/>
          </a:xfrm>
          <a:prstGeom prst="rect">
            <a:avLst/>
          </a:prstGeom>
        </p:spPr>
        <p:txBody>
          <a:bodyPr vert="horz" lIns="91400" tIns="45718" rIns="91400"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7486"/>
            <a:ext cx="2743200" cy="365125"/>
          </a:xfrm>
          <a:prstGeom prst="rect">
            <a:avLst/>
          </a:prstGeom>
        </p:spPr>
        <p:txBody>
          <a:bodyPr vert="horz" lIns="91400" tIns="45718" rIns="91400" bIns="45718" rtlCol="0" anchor="ctr"/>
          <a:lstStyle>
            <a:lvl1pPr algn="l">
              <a:defRPr sz="1200">
                <a:solidFill>
                  <a:schemeClr val="tx1">
                    <a:tint val="75000"/>
                  </a:schemeClr>
                </a:solidFill>
              </a:defRPr>
            </a:lvl1pPr>
          </a:lstStyle>
          <a:p>
            <a:fld id="{C7C13A08-8A04-4CF9-9370-C7D73858924D}"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7486"/>
            <a:ext cx="4114800" cy="365125"/>
          </a:xfrm>
          <a:prstGeom prst="rect">
            <a:avLst/>
          </a:prstGeom>
        </p:spPr>
        <p:txBody>
          <a:bodyPr vert="horz" lIns="91400" tIns="45718" rIns="91400" bIns="45718"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7486"/>
            <a:ext cx="2743200" cy="365125"/>
          </a:xfrm>
          <a:prstGeom prst="rect">
            <a:avLst/>
          </a:prstGeom>
        </p:spPr>
        <p:txBody>
          <a:bodyPr vert="horz" lIns="91400" tIns="45718" rIns="91400" bIns="45718" rtlCol="0" anchor="ctr"/>
          <a:lstStyle>
            <a:lvl1pPr algn="r">
              <a:defRPr sz="1200">
                <a:solidFill>
                  <a:schemeClr val="tx1">
                    <a:tint val="75000"/>
                  </a:schemeClr>
                </a:solidFill>
              </a:defRPr>
            </a:lvl1p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573570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39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93" indent="-228493" algn="l" defTabSz="9139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478" indent="-228493" algn="l" defTabSz="9139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438" indent="-228493" algn="l" defTabSz="9139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400"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363"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346"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320"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293"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278"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946" rtl="0" eaLnBrk="1" latinLnBrk="0" hangingPunct="1">
        <a:defRPr sz="1900" kern="1200">
          <a:solidFill>
            <a:schemeClr val="tx1"/>
          </a:solidFill>
          <a:latin typeface="+mn-lt"/>
          <a:ea typeface="+mn-ea"/>
          <a:cs typeface="+mn-cs"/>
        </a:defRPr>
      </a:lvl1pPr>
      <a:lvl2pPr marL="456963" algn="l" defTabSz="913946" rtl="0" eaLnBrk="1" latinLnBrk="0" hangingPunct="1">
        <a:defRPr sz="1900" kern="1200">
          <a:solidFill>
            <a:schemeClr val="tx1"/>
          </a:solidFill>
          <a:latin typeface="+mn-lt"/>
          <a:ea typeface="+mn-ea"/>
          <a:cs typeface="+mn-cs"/>
        </a:defRPr>
      </a:lvl2pPr>
      <a:lvl3pPr marL="913946" algn="l" defTabSz="913946" rtl="0" eaLnBrk="1" latinLnBrk="0" hangingPunct="1">
        <a:defRPr sz="1900" kern="1200">
          <a:solidFill>
            <a:schemeClr val="tx1"/>
          </a:solidFill>
          <a:latin typeface="+mn-lt"/>
          <a:ea typeface="+mn-ea"/>
          <a:cs typeface="+mn-cs"/>
        </a:defRPr>
      </a:lvl3pPr>
      <a:lvl4pPr marL="1370920" algn="l" defTabSz="913946" rtl="0" eaLnBrk="1" latinLnBrk="0" hangingPunct="1">
        <a:defRPr sz="1900" kern="1200">
          <a:solidFill>
            <a:schemeClr val="tx1"/>
          </a:solidFill>
          <a:latin typeface="+mn-lt"/>
          <a:ea typeface="+mn-ea"/>
          <a:cs typeface="+mn-cs"/>
        </a:defRPr>
      </a:lvl4pPr>
      <a:lvl5pPr marL="1827893" algn="l" defTabSz="913946" rtl="0" eaLnBrk="1" latinLnBrk="0" hangingPunct="1">
        <a:defRPr sz="1900" kern="1200">
          <a:solidFill>
            <a:schemeClr val="tx1"/>
          </a:solidFill>
          <a:latin typeface="+mn-lt"/>
          <a:ea typeface="+mn-ea"/>
          <a:cs typeface="+mn-cs"/>
        </a:defRPr>
      </a:lvl5pPr>
      <a:lvl6pPr marL="2284878" algn="l" defTabSz="913946" rtl="0" eaLnBrk="1" latinLnBrk="0" hangingPunct="1">
        <a:defRPr sz="1900" kern="1200">
          <a:solidFill>
            <a:schemeClr val="tx1"/>
          </a:solidFill>
          <a:latin typeface="+mn-lt"/>
          <a:ea typeface="+mn-ea"/>
          <a:cs typeface="+mn-cs"/>
        </a:defRPr>
      </a:lvl6pPr>
      <a:lvl7pPr marL="2741838" algn="l" defTabSz="913946" rtl="0" eaLnBrk="1" latinLnBrk="0" hangingPunct="1">
        <a:defRPr sz="1900" kern="1200">
          <a:solidFill>
            <a:schemeClr val="tx1"/>
          </a:solidFill>
          <a:latin typeface="+mn-lt"/>
          <a:ea typeface="+mn-ea"/>
          <a:cs typeface="+mn-cs"/>
        </a:defRPr>
      </a:lvl7pPr>
      <a:lvl8pPr marL="3198800" algn="l" defTabSz="913946" rtl="0" eaLnBrk="1" latinLnBrk="0" hangingPunct="1">
        <a:defRPr sz="1900" kern="1200">
          <a:solidFill>
            <a:schemeClr val="tx1"/>
          </a:solidFill>
          <a:latin typeface="+mn-lt"/>
          <a:ea typeface="+mn-ea"/>
          <a:cs typeface="+mn-cs"/>
        </a:defRPr>
      </a:lvl8pPr>
      <a:lvl9pPr marL="3655763" algn="l" defTabSz="913946" rtl="0" eaLnBrk="1" latinLnBrk="0" hangingPunct="1">
        <a:defRPr sz="19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81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E7A8BCA-4744-4492-8DED-631787C6534F}" type="datetimeFigureOut">
              <a:rPr lang="en-US" smtClean="0">
                <a:solidFill>
                  <a:prstClr val="black">
                    <a:tint val="75000"/>
                  </a:prstClr>
                </a:solidFill>
              </a:rPr>
              <a:pPr defTabSz="914400"/>
              <a:t>4/29/2016</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81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81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D2B4E515-726B-47D1-88F3-AC4C1034A55F}"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1908750329"/>
      </p:ext>
    </p:extLst>
  </p:cSld>
  <p:clrMap bg1="lt1" tx1="dk1" bg2="lt2" tx2="dk2" accent1="accent1" accent2="accent2" accent3="accent3" accent4="accent4" accent5="accent5" accent6="accent6" hlink="hlink" folHlink="folHlink"/>
  <p:sldLayoutIdLst>
    <p:sldLayoutId id="2147484659" r:id="rId1"/>
    <p:sldLayoutId id="2147484660" r:id="rId2"/>
    <p:sldLayoutId id="2147484661" r:id="rId3"/>
    <p:sldLayoutId id="2147484662" r:id="rId4"/>
    <p:sldLayoutId id="2147484663" r:id="rId5"/>
    <p:sldLayoutId id="2147484664" r:id="rId6"/>
    <p:sldLayoutId id="2147484665" r:id="rId7"/>
    <p:sldLayoutId id="2147484666" r:id="rId8"/>
    <p:sldLayoutId id="2147484667" r:id="rId9"/>
    <p:sldLayoutId id="2147484668" r:id="rId10"/>
    <p:sldLayoutId id="214748466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81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E7A8BCA-4744-4492-8DED-631787C6534F}" type="datetimeFigureOut">
              <a:rPr lang="en-US" smtClean="0">
                <a:solidFill>
                  <a:prstClr val="black">
                    <a:tint val="75000"/>
                  </a:prstClr>
                </a:solidFill>
              </a:rPr>
              <a:pPr defTabSz="914400"/>
              <a:t>4/29/2016</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81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81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D2B4E515-726B-47D1-88F3-AC4C1034A55F}"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1314868489"/>
      </p:ext>
    </p:extLst>
  </p:cSld>
  <p:clrMap bg1="lt1" tx1="dk1" bg2="lt2" tx2="dk2" accent1="accent1" accent2="accent2" accent3="accent3" accent4="accent4" accent5="accent5" accent6="accent6" hlink="hlink" folHlink="folHlink"/>
  <p:sldLayoutIdLst>
    <p:sldLayoutId id="2147484671" r:id="rId1"/>
    <p:sldLayoutId id="2147484672" r:id="rId2"/>
    <p:sldLayoutId id="2147484673" r:id="rId3"/>
    <p:sldLayoutId id="2147484674" r:id="rId4"/>
    <p:sldLayoutId id="2147484675" r:id="rId5"/>
    <p:sldLayoutId id="2147484676" r:id="rId6"/>
    <p:sldLayoutId id="2147484677" r:id="rId7"/>
    <p:sldLayoutId id="2147484678" r:id="rId8"/>
    <p:sldLayoutId id="2147484679" r:id="rId9"/>
    <p:sldLayoutId id="2147484680" r:id="rId10"/>
    <p:sldLayoutId id="21474846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81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E7A8BCA-4744-4492-8DED-631787C6534F}" type="datetimeFigureOut">
              <a:rPr lang="en-US" smtClean="0">
                <a:solidFill>
                  <a:prstClr val="black">
                    <a:tint val="75000"/>
                  </a:prstClr>
                </a:solidFill>
              </a:rPr>
              <a:pPr defTabSz="914400"/>
              <a:t>4/29/2016</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81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81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D2B4E515-726B-47D1-88F3-AC4C1034A55F}"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205423846"/>
      </p:ext>
    </p:extLst>
  </p:cSld>
  <p:clrMap bg1="lt1" tx1="dk1" bg2="lt2" tx2="dk2" accent1="accent1" accent2="accent2" accent3="accent3" accent4="accent4" accent5="accent5" accent6="accent6" hlink="hlink" folHlink="folHlink"/>
  <p:sldLayoutIdLst>
    <p:sldLayoutId id="2147484683" r:id="rId1"/>
    <p:sldLayoutId id="2147484684" r:id="rId2"/>
    <p:sldLayoutId id="2147484685" r:id="rId3"/>
    <p:sldLayoutId id="2147484686" r:id="rId4"/>
    <p:sldLayoutId id="2147484687" r:id="rId5"/>
    <p:sldLayoutId id="2147484688" r:id="rId6"/>
    <p:sldLayoutId id="2147484689" r:id="rId7"/>
    <p:sldLayoutId id="2147484690" r:id="rId8"/>
    <p:sldLayoutId id="2147484691" r:id="rId9"/>
    <p:sldLayoutId id="2147484692" r:id="rId10"/>
    <p:sldLayoutId id="214748469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85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97598136-32DE-410E-A4E3-969AF1DA6814}" type="datetimeFigureOut">
              <a:rPr lang="en-US" smtClean="0">
                <a:solidFill>
                  <a:prstClr val="black">
                    <a:tint val="75000"/>
                  </a:prstClr>
                </a:solidFill>
              </a:rPr>
              <a:pPr defTabSz="914400"/>
              <a:t>4/29/2016</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85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85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A440B766-694A-4C85-A5E3-8AA8E042C453}"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3575341232"/>
      </p:ext>
    </p:extLst>
  </p:cSld>
  <p:clrMap bg1="lt1" tx1="dk1" bg2="lt2" tx2="dk2" accent1="accent1" accent2="accent2" accent3="accent3" accent4="accent4" accent5="accent5" accent6="accent6" hlink="hlink" folHlink="folHlink"/>
  <p:sldLayoutIdLst>
    <p:sldLayoutId id="2147484695" r:id="rId1"/>
    <p:sldLayoutId id="2147484696" r:id="rId2"/>
    <p:sldLayoutId id="2147484697" r:id="rId3"/>
    <p:sldLayoutId id="2147484698" r:id="rId4"/>
    <p:sldLayoutId id="2147484699" r:id="rId5"/>
    <p:sldLayoutId id="2147484700" r:id="rId6"/>
    <p:sldLayoutId id="2147484701" r:id="rId7"/>
    <p:sldLayoutId id="2147484702" r:id="rId8"/>
    <p:sldLayoutId id="2147484703" r:id="rId9"/>
    <p:sldLayoutId id="2147484704" r:id="rId10"/>
    <p:sldLayoutId id="2147484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81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67A1E6C5-0E07-40A3-BE2B-5BA453CB8906}" type="datetimeFigureOut">
              <a:rPr lang="en-US" smtClean="0">
                <a:solidFill>
                  <a:prstClr val="black">
                    <a:tint val="75000"/>
                  </a:prstClr>
                </a:solidFill>
              </a:rPr>
              <a:pPr defTabSz="914400"/>
              <a:t>4/29/2016</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81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81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33565DF-3C4A-41CA-8D31-9C86614D06D0}"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1111595382"/>
      </p:ext>
    </p:extLst>
  </p:cSld>
  <p:clrMap bg1="lt1" tx1="dk1" bg2="lt2" tx2="dk2" accent1="accent1" accent2="accent2" accent3="accent3" accent4="accent4" accent5="accent5" accent6="accent6" hlink="hlink" folHlink="folHlink"/>
  <p:sldLayoutIdLst>
    <p:sldLayoutId id="2147484731" r:id="rId1"/>
    <p:sldLayoutId id="2147484732" r:id="rId2"/>
    <p:sldLayoutId id="2147484733" r:id="rId3"/>
    <p:sldLayoutId id="2147484734" r:id="rId4"/>
    <p:sldLayoutId id="2147484735" r:id="rId5"/>
    <p:sldLayoutId id="2147484736" r:id="rId6"/>
    <p:sldLayoutId id="2147484737" r:id="rId7"/>
    <p:sldLayoutId id="2147484738" r:id="rId8"/>
    <p:sldLayoutId id="2147484739" r:id="rId9"/>
    <p:sldLayoutId id="2147484740" r:id="rId10"/>
    <p:sldLayoutId id="21474847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81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67A1E6C5-0E07-40A3-BE2B-5BA453CB8906}" type="datetimeFigureOut">
              <a:rPr lang="en-US" smtClean="0">
                <a:solidFill>
                  <a:prstClr val="black">
                    <a:tint val="75000"/>
                  </a:prstClr>
                </a:solidFill>
              </a:rPr>
              <a:pPr defTabSz="914400"/>
              <a:t>4/29/2016</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81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81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33565DF-3C4A-41CA-8D31-9C86614D06D0}"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834389861"/>
      </p:ext>
    </p:extLst>
  </p:cSld>
  <p:clrMap bg1="lt1" tx1="dk1" bg2="lt2" tx2="dk2" accent1="accent1" accent2="accent2" accent3="accent3" accent4="accent4" accent5="accent5" accent6="accent6" hlink="hlink" folHlink="folHlink"/>
  <p:sldLayoutIdLst>
    <p:sldLayoutId id="2147484755" r:id="rId1"/>
    <p:sldLayoutId id="2147484756" r:id="rId2"/>
    <p:sldLayoutId id="2147484757" r:id="rId3"/>
    <p:sldLayoutId id="2147484758" r:id="rId4"/>
    <p:sldLayoutId id="2147484759" r:id="rId5"/>
    <p:sldLayoutId id="2147484760" r:id="rId6"/>
    <p:sldLayoutId id="2147484761" r:id="rId7"/>
    <p:sldLayoutId id="2147484762" r:id="rId8"/>
    <p:sldLayoutId id="2147484763" r:id="rId9"/>
    <p:sldLayoutId id="2147484764" r:id="rId10"/>
    <p:sldLayoutId id="214748476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83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C7C13A08-8A04-4CF9-9370-C7D73858924D}" type="datetimeFigureOut">
              <a:rPr lang="en-US" smtClean="0">
                <a:solidFill>
                  <a:prstClr val="black">
                    <a:tint val="75000"/>
                  </a:prstClr>
                </a:solidFill>
              </a:rPr>
              <a:pPr defTabSz="914400"/>
              <a:t>4/29/2016</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83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83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8504FCD-AA76-409F-84F8-B13164B4A2D0}"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46643798"/>
      </p:ext>
    </p:extLst>
  </p:cSld>
  <p:clrMap bg1="lt1" tx1="dk1" bg2="lt2" tx2="dk2" accent1="accent1" accent2="accent2" accent3="accent3" accent4="accent4" accent5="accent5" accent6="accent6" hlink="hlink" folHlink="folHlink"/>
  <p:sldLayoutIdLst>
    <p:sldLayoutId id="2147484767" r:id="rId1"/>
    <p:sldLayoutId id="2147484768" r:id="rId2"/>
    <p:sldLayoutId id="2147484769" r:id="rId3"/>
    <p:sldLayoutId id="2147484770" r:id="rId4"/>
    <p:sldLayoutId id="2147484771" r:id="rId5"/>
    <p:sldLayoutId id="2147484772" r:id="rId6"/>
    <p:sldLayoutId id="2147484773" r:id="rId7"/>
    <p:sldLayoutId id="2147484774" r:id="rId8"/>
    <p:sldLayoutId id="2147484775" r:id="rId9"/>
    <p:sldLayoutId id="2147484776" r:id="rId10"/>
    <p:sldLayoutId id="21474847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1" name="Right Triangle 10"/>
          <p:cNvSpPr/>
          <p:nvPr/>
        </p:nvSpPr>
        <p:spPr>
          <a:xfrm>
            <a:off x="9575" y="14076"/>
            <a:ext cx="12173243"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pPr>
            <a:endParaRPr lang="en-US" sz="2400" dirty="0">
              <a:solidFill>
                <a:prstClr val="white"/>
              </a:solidFill>
              <a:latin typeface="Arial"/>
            </a:endParaRPr>
          </a:p>
        </p:txBody>
      </p:sp>
      <p:cxnSp>
        <p:nvCxnSpPr>
          <p:cNvPr id="8" name="Straight Connector 7"/>
          <p:cNvCxnSpPr/>
          <p:nvPr/>
        </p:nvCxnSpPr>
        <p:spPr>
          <a:xfrm>
            <a:off x="198" y="7037"/>
            <a:ext cx="12182621"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0800000" flipV="1">
            <a:off x="8625268" y="4948410"/>
            <a:ext cx="3563815"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Title Placeholder 21"/>
          <p:cNvSpPr>
            <a:spLocks noGrp="1"/>
          </p:cNvSpPr>
          <p:nvPr>
            <p:ph type="title"/>
          </p:nvPr>
        </p:nvSpPr>
        <p:spPr>
          <a:xfrm>
            <a:off x="609801" y="267494"/>
            <a:ext cx="10972801" cy="1399032"/>
          </a:xfrm>
          <a:prstGeom prst="rect">
            <a:avLst/>
          </a:prstGeom>
        </p:spPr>
        <p:txBody>
          <a:bodyPr vert="horz" anchor="ctr">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609801" y="1882808"/>
            <a:ext cx="10972801" cy="4572000"/>
          </a:xfrm>
          <a:prstGeom prst="rect">
            <a:avLst/>
          </a:prstGeom>
        </p:spPr>
        <p:txBody>
          <a:bodyPr vert="horz" anchor="t">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4" name="Date Placeholder 13"/>
          <p:cNvSpPr>
            <a:spLocks noGrp="1"/>
          </p:cNvSpPr>
          <p:nvPr>
            <p:ph type="dt" sz="half" idx="2"/>
          </p:nvPr>
        </p:nvSpPr>
        <p:spPr>
          <a:xfrm>
            <a:off x="6388608" y="6480969"/>
            <a:ext cx="2844800" cy="301752"/>
          </a:xfrm>
          <a:prstGeom prst="rect">
            <a:avLst/>
          </a:prstGeom>
        </p:spPr>
        <p:txBody>
          <a:bodyPr vert="horz" anchor="b"/>
          <a:lstStyle>
            <a:lvl1pPr algn="l" eaLnBrk="1" latinLnBrk="0" hangingPunct="1">
              <a:defRPr kumimoji="0" sz="1000" b="0">
                <a:solidFill>
                  <a:schemeClr val="tx1"/>
                </a:solidFill>
                <a:latin typeface="Arial"/>
              </a:defRPr>
            </a:lvl1pPr>
          </a:lstStyle>
          <a:p>
            <a:pPr defTabSz="914400"/>
            <a:fld id="{F5EF05EF-6168-407F-8025-E41839E12504}" type="datetimeFigureOut">
              <a:rPr lang="en-US" smtClean="0">
                <a:solidFill>
                  <a:prstClr val="black">
                    <a:tint val="75000"/>
                  </a:prstClr>
                </a:solidFill>
                <a:cs typeface="Arial" pitchFamily="34" charset="0"/>
              </a:rPr>
              <a:pPr defTabSz="914400"/>
              <a:t>4/29/2016</a:t>
            </a:fld>
            <a:endParaRPr lang="en-US" dirty="0">
              <a:solidFill>
                <a:prstClr val="black">
                  <a:tint val="75000"/>
                </a:prstClr>
              </a:solidFill>
              <a:cs typeface="Arial" pitchFamily="34" charset="0"/>
            </a:endParaRPr>
          </a:p>
        </p:txBody>
      </p:sp>
      <p:sp>
        <p:nvSpPr>
          <p:cNvPr id="3" name="Footer Placeholder 2"/>
          <p:cNvSpPr>
            <a:spLocks noGrp="1"/>
          </p:cNvSpPr>
          <p:nvPr>
            <p:ph type="ftr" sz="quarter" idx="3"/>
          </p:nvPr>
        </p:nvSpPr>
        <p:spPr>
          <a:xfrm>
            <a:off x="609798" y="6482303"/>
            <a:ext cx="5680075" cy="300831"/>
          </a:xfrm>
          <a:prstGeom prst="rect">
            <a:avLst/>
          </a:prstGeom>
        </p:spPr>
        <p:txBody>
          <a:bodyPr vert="horz" anchor="b"/>
          <a:lstStyle>
            <a:lvl1pPr algn="r" eaLnBrk="1" latinLnBrk="0" hangingPunct="1">
              <a:defRPr kumimoji="0" sz="1000">
                <a:solidFill>
                  <a:schemeClr val="tx1"/>
                </a:solidFill>
                <a:latin typeface="Arial"/>
              </a:defRPr>
            </a:lvl1pPr>
          </a:lstStyle>
          <a:p>
            <a:pPr defTabSz="914400"/>
            <a:endParaRPr lang="en-US" dirty="0">
              <a:solidFill>
                <a:prstClr val="black">
                  <a:tint val="75000"/>
                </a:prstClr>
              </a:solidFill>
              <a:cs typeface="Arial" pitchFamily="34" charset="0"/>
            </a:endParaRPr>
          </a:p>
        </p:txBody>
      </p:sp>
      <p:sp>
        <p:nvSpPr>
          <p:cNvPr id="23" name="Slide Number Placeholder 22"/>
          <p:cNvSpPr>
            <a:spLocks noGrp="1"/>
          </p:cNvSpPr>
          <p:nvPr>
            <p:ph type="sldNum" sz="quarter" idx="4"/>
          </p:nvPr>
        </p:nvSpPr>
        <p:spPr>
          <a:xfrm>
            <a:off x="10119557" y="6480969"/>
            <a:ext cx="670560" cy="301752"/>
          </a:xfrm>
          <a:prstGeom prst="rect">
            <a:avLst/>
          </a:prstGeom>
        </p:spPr>
        <p:txBody>
          <a:bodyPr vert="horz" anchor="b"/>
          <a:lstStyle>
            <a:lvl1pPr algn="ctr" eaLnBrk="1" latinLnBrk="0" hangingPunct="1">
              <a:defRPr kumimoji="0" sz="1200">
                <a:solidFill>
                  <a:schemeClr val="tx1"/>
                </a:solidFill>
                <a:latin typeface="Arial"/>
              </a:defRPr>
            </a:lvl1pPr>
          </a:lstStyle>
          <a:p>
            <a:pPr defTabSz="914400"/>
            <a:fld id="{FA1C692C-4F2D-45F6-A9A8-8A3A8FE27806}" type="slidenum">
              <a:rPr lang="en-US" smtClean="0">
                <a:solidFill>
                  <a:prstClr val="black">
                    <a:tint val="75000"/>
                  </a:prstClr>
                </a:solidFill>
                <a:cs typeface="Arial" pitchFamily="34" charset="0"/>
              </a:rPr>
              <a:pPr defTabSz="914400"/>
              <a:t>‹#›</a:t>
            </a:fld>
            <a:endParaRPr lang="en-US" dirty="0">
              <a:solidFill>
                <a:prstClr val="black">
                  <a:tint val="75000"/>
                </a:prstClr>
              </a:solidFill>
              <a:cs typeface="Arial" pitchFamily="34" charset="0"/>
            </a:endParaRPr>
          </a:p>
        </p:txBody>
      </p:sp>
    </p:spTree>
    <p:extLst>
      <p:ext uri="{BB962C8B-B14F-4D97-AF65-F5344CB8AC3E}">
        <p14:creationId xmlns:p14="http://schemas.microsoft.com/office/powerpoint/2010/main" val="3804516116"/>
      </p:ext>
    </p:extLst>
  </p:cSld>
  <p:clrMap bg1="dk1" tx1="lt1" bg2="dk2" tx2="lt2" accent1="accent1" accent2="accent2" accent3="accent3" accent4="accent4" accent5="accent5" accent6="accent6" hlink="hlink" folHlink="folHlink"/>
  <p:sldLayoutIdLst>
    <p:sldLayoutId id="2147484815" r:id="rId1"/>
    <p:sldLayoutId id="2147484816" r:id="rId2"/>
    <p:sldLayoutId id="2147484817" r:id="rId3"/>
    <p:sldLayoutId id="2147484818" r:id="rId4"/>
    <p:sldLayoutId id="2147484819" r:id="rId5"/>
    <p:sldLayoutId id="2147484820" r:id="rId6"/>
    <p:sldLayoutId id="2147484821" r:id="rId7"/>
    <p:sldLayoutId id="2147484822" r:id="rId8"/>
    <p:sldLayoutId id="2147484823" r:id="rId9"/>
    <p:sldLayoutId id="2147484824" r:id="rId10"/>
    <p:sldLayoutId id="2147484825" r:id="rId11"/>
  </p:sldLayoutIdLst>
  <p:txStyles>
    <p:titleStyle>
      <a:lvl1pPr marL="484632" algn="l" rtl="0" eaLnBrk="1" latinLnBrk="0" hangingPunct="1">
        <a:spcBef>
          <a:spcPct val="0"/>
        </a:spcBef>
        <a:buNone/>
        <a:defRPr kumimoji="0" sz="42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Arial"/>
          <a:ea typeface="+mj-ea"/>
          <a:cs typeface="+mj-cs"/>
        </a:defRPr>
      </a:lvl1pPr>
    </p:titleStyle>
    <p:body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Arial"/>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Arial"/>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Arial"/>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Arial"/>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Arial"/>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79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0ACB604A-D504-479A-9DA4-5AEA2B5F9514}" type="datetimeFigureOut">
              <a:rPr lang="en-US" smtClean="0">
                <a:solidFill>
                  <a:prstClr val="black">
                    <a:tint val="75000"/>
                  </a:prstClr>
                </a:solidFill>
              </a:rPr>
              <a:pPr defTabSz="914400"/>
              <a:t>4/29/2016</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79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79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08A222DE-9709-4FA4-87DF-94FBE281F961}"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772995253"/>
      </p:ext>
    </p:extLst>
  </p:cSld>
  <p:clrMap bg1="lt1" tx1="dk1" bg2="lt2" tx2="dk2" accent1="accent1" accent2="accent2" accent3="accent3" accent4="accent4" accent5="accent5" accent6="accent6" hlink="hlink" folHlink="folHlink"/>
  <p:sldLayoutIdLst>
    <p:sldLayoutId id="2147484839" r:id="rId1"/>
    <p:sldLayoutId id="2147484840" r:id="rId2"/>
    <p:sldLayoutId id="2147484841" r:id="rId3"/>
    <p:sldLayoutId id="2147484842" r:id="rId4"/>
    <p:sldLayoutId id="2147484843" r:id="rId5"/>
    <p:sldLayoutId id="2147484844" r:id="rId6"/>
    <p:sldLayoutId id="2147484845" r:id="rId7"/>
    <p:sldLayoutId id="2147484846" r:id="rId8"/>
    <p:sldLayoutId id="2147484847" r:id="rId9"/>
    <p:sldLayoutId id="2147484848" r:id="rId10"/>
    <p:sldLayoutId id="21474848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00" tIns="45718" rIns="91400" bIns="4571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9"/>
          </a:xfrm>
          <a:prstGeom prst="rect">
            <a:avLst/>
          </a:prstGeom>
        </p:spPr>
        <p:txBody>
          <a:bodyPr vert="horz" lIns="91400" tIns="45718" rIns="91400"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7506"/>
            <a:ext cx="2743200" cy="365125"/>
          </a:xfrm>
          <a:prstGeom prst="rect">
            <a:avLst/>
          </a:prstGeom>
        </p:spPr>
        <p:txBody>
          <a:bodyPr vert="horz" lIns="91400" tIns="45718" rIns="91400" bIns="45718" rtlCol="0" anchor="ctr"/>
          <a:lstStyle>
            <a:lvl1pPr algn="l">
              <a:defRPr sz="1200">
                <a:solidFill>
                  <a:schemeClr val="tx1">
                    <a:tint val="75000"/>
                  </a:schemeClr>
                </a:solidFill>
              </a:defRPr>
            </a:lvl1pPr>
          </a:lstStyle>
          <a:p>
            <a:fld id="{C7C13A08-8A04-4CF9-9370-C7D73858924D}"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7506"/>
            <a:ext cx="4114800" cy="365125"/>
          </a:xfrm>
          <a:prstGeom prst="rect">
            <a:avLst/>
          </a:prstGeom>
        </p:spPr>
        <p:txBody>
          <a:bodyPr vert="horz" lIns="91400" tIns="45718" rIns="91400" bIns="45718"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7506"/>
            <a:ext cx="2743200" cy="365125"/>
          </a:xfrm>
          <a:prstGeom prst="rect">
            <a:avLst/>
          </a:prstGeom>
        </p:spPr>
        <p:txBody>
          <a:bodyPr vert="horz" lIns="91400" tIns="45718" rIns="91400" bIns="45718" rtlCol="0" anchor="ctr"/>
          <a:lstStyle>
            <a:lvl1pPr algn="r">
              <a:defRPr sz="1200">
                <a:solidFill>
                  <a:schemeClr val="tx1">
                    <a:tint val="75000"/>
                  </a:schemeClr>
                </a:solidFill>
              </a:defRPr>
            </a:lvl1p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19558329"/>
      </p:ext>
    </p:extLst>
  </p:cSld>
  <p:clrMap bg1="lt1" tx1="dk1" bg2="lt2" tx2="dk2" accent1="accent1" accent2="accent2" accent3="accent3" accent4="accent4" accent5="accent5" accent6="accent6" hlink="hlink" folHlink="folHlink"/>
  <p:sldLayoutIdLst>
    <p:sldLayoutId id="2147484863" r:id="rId1"/>
    <p:sldLayoutId id="2147484864" r:id="rId2"/>
    <p:sldLayoutId id="2147484865" r:id="rId3"/>
    <p:sldLayoutId id="2147484866" r:id="rId4"/>
    <p:sldLayoutId id="2147484867" r:id="rId5"/>
    <p:sldLayoutId id="2147484868" r:id="rId6"/>
    <p:sldLayoutId id="2147484869" r:id="rId7"/>
    <p:sldLayoutId id="2147484870" r:id="rId8"/>
    <p:sldLayoutId id="2147484871" r:id="rId9"/>
    <p:sldLayoutId id="2147484872" r:id="rId10"/>
    <p:sldLayoutId id="2147484873" r:id="rId11"/>
  </p:sldLayoutIdLst>
  <p:txStyles>
    <p:titleStyle>
      <a:lvl1pPr algn="l" defTabSz="9139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93" indent="-228493" algn="l" defTabSz="9139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478" indent="-228493" algn="l" defTabSz="9139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438" indent="-228493" algn="l" defTabSz="9139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400"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363"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346"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320"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293"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278"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946" rtl="0" eaLnBrk="1" latinLnBrk="0" hangingPunct="1">
        <a:defRPr sz="1900" kern="1200">
          <a:solidFill>
            <a:schemeClr val="tx1"/>
          </a:solidFill>
          <a:latin typeface="+mn-lt"/>
          <a:ea typeface="+mn-ea"/>
          <a:cs typeface="+mn-cs"/>
        </a:defRPr>
      </a:lvl1pPr>
      <a:lvl2pPr marL="456963" algn="l" defTabSz="913946" rtl="0" eaLnBrk="1" latinLnBrk="0" hangingPunct="1">
        <a:defRPr sz="1900" kern="1200">
          <a:solidFill>
            <a:schemeClr val="tx1"/>
          </a:solidFill>
          <a:latin typeface="+mn-lt"/>
          <a:ea typeface="+mn-ea"/>
          <a:cs typeface="+mn-cs"/>
        </a:defRPr>
      </a:lvl2pPr>
      <a:lvl3pPr marL="913946" algn="l" defTabSz="913946" rtl="0" eaLnBrk="1" latinLnBrk="0" hangingPunct="1">
        <a:defRPr sz="1900" kern="1200">
          <a:solidFill>
            <a:schemeClr val="tx1"/>
          </a:solidFill>
          <a:latin typeface="+mn-lt"/>
          <a:ea typeface="+mn-ea"/>
          <a:cs typeface="+mn-cs"/>
        </a:defRPr>
      </a:lvl3pPr>
      <a:lvl4pPr marL="1370920" algn="l" defTabSz="913946" rtl="0" eaLnBrk="1" latinLnBrk="0" hangingPunct="1">
        <a:defRPr sz="1900" kern="1200">
          <a:solidFill>
            <a:schemeClr val="tx1"/>
          </a:solidFill>
          <a:latin typeface="+mn-lt"/>
          <a:ea typeface="+mn-ea"/>
          <a:cs typeface="+mn-cs"/>
        </a:defRPr>
      </a:lvl4pPr>
      <a:lvl5pPr marL="1827893" algn="l" defTabSz="913946" rtl="0" eaLnBrk="1" latinLnBrk="0" hangingPunct="1">
        <a:defRPr sz="1900" kern="1200">
          <a:solidFill>
            <a:schemeClr val="tx1"/>
          </a:solidFill>
          <a:latin typeface="+mn-lt"/>
          <a:ea typeface="+mn-ea"/>
          <a:cs typeface="+mn-cs"/>
        </a:defRPr>
      </a:lvl5pPr>
      <a:lvl6pPr marL="2284878" algn="l" defTabSz="913946" rtl="0" eaLnBrk="1" latinLnBrk="0" hangingPunct="1">
        <a:defRPr sz="1900" kern="1200">
          <a:solidFill>
            <a:schemeClr val="tx1"/>
          </a:solidFill>
          <a:latin typeface="+mn-lt"/>
          <a:ea typeface="+mn-ea"/>
          <a:cs typeface="+mn-cs"/>
        </a:defRPr>
      </a:lvl6pPr>
      <a:lvl7pPr marL="2741838" algn="l" defTabSz="913946" rtl="0" eaLnBrk="1" latinLnBrk="0" hangingPunct="1">
        <a:defRPr sz="1900" kern="1200">
          <a:solidFill>
            <a:schemeClr val="tx1"/>
          </a:solidFill>
          <a:latin typeface="+mn-lt"/>
          <a:ea typeface="+mn-ea"/>
          <a:cs typeface="+mn-cs"/>
        </a:defRPr>
      </a:lvl7pPr>
      <a:lvl8pPr marL="3198800" algn="l" defTabSz="913946" rtl="0" eaLnBrk="1" latinLnBrk="0" hangingPunct="1">
        <a:defRPr sz="1900" kern="1200">
          <a:solidFill>
            <a:schemeClr val="tx1"/>
          </a:solidFill>
          <a:latin typeface="+mn-lt"/>
          <a:ea typeface="+mn-ea"/>
          <a:cs typeface="+mn-cs"/>
        </a:defRPr>
      </a:lvl8pPr>
      <a:lvl9pPr marL="3655763" algn="l" defTabSz="913946"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srcRect/>
          <a:stretch>
            <a:fillRect/>
          </a:stretch>
        </a:blipFill>
        <a:effectLst/>
      </p:bgPr>
    </p:bg>
    <p:spTree>
      <p:nvGrpSpPr>
        <p:cNvPr id="1" name=""/>
        <p:cNvGrpSpPr/>
        <p:nvPr/>
      </p:nvGrpSpPr>
      <p:grpSpPr>
        <a:xfrm>
          <a:off x="0" y="0"/>
          <a:ext cx="0" cy="0"/>
          <a:chOff x="0" y="0"/>
          <a:chExt cx="0" cy="0"/>
        </a:xfrm>
      </p:grpSpPr>
      <p:pic>
        <p:nvPicPr>
          <p:cNvPr id="30722" name="Picture 25" descr="7-00029_BAK_v03TOP"/>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1164" y="6008150"/>
            <a:ext cx="12213167"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508001" y="230692"/>
            <a:ext cx="11176000" cy="664797"/>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0724" name="Text Placeholder 2"/>
          <p:cNvSpPr>
            <a:spLocks noGrp="1"/>
          </p:cNvSpPr>
          <p:nvPr>
            <p:ph type="body" idx="1"/>
          </p:nvPr>
        </p:nvSpPr>
        <p:spPr bwMode="auto">
          <a:xfrm>
            <a:off x="508001" y="1413397"/>
            <a:ext cx="11176000" cy="2135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2689915755"/>
      </p:ext>
    </p:extLst>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 id="2147484023" r:id="rId9"/>
    <p:sldLayoutId id="2147484024" r:id="rId10"/>
    <p:sldLayoutId id="2147484025" r:id="rId11"/>
    <p:sldLayoutId id="2147484026" r:id="rId12"/>
  </p:sldLayoutIdLst>
  <p:transition>
    <p:fade/>
  </p:transition>
  <p:txStyles>
    <p:titleStyle>
      <a:lvl1pPr algn="l" defTabSz="912360" rtl="0" eaLnBrk="0" fontAlgn="base" hangingPunct="0">
        <a:lnSpc>
          <a:spcPct val="90000"/>
        </a:lnSpc>
        <a:spcBef>
          <a:spcPct val="0"/>
        </a:spcBef>
        <a:spcAft>
          <a:spcPct val="0"/>
        </a:spcAft>
        <a:defRPr lang="en-US" sz="4800" kern="1200" spc="-151" dirty="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Trebuchet MS" pitchFamily="34" charset="0"/>
          <a:ea typeface="+mn-ea"/>
          <a:cs typeface="Arial" charset="0"/>
        </a:defRPr>
      </a:lvl1pPr>
      <a:lvl2pPr algn="l" defTabSz="912360" rtl="0" eaLnBrk="0" fontAlgn="base" hangingPunct="0">
        <a:lnSpc>
          <a:spcPct val="90000"/>
        </a:lnSpc>
        <a:spcBef>
          <a:spcPct val="0"/>
        </a:spcBef>
        <a:spcAft>
          <a:spcPct val="0"/>
        </a:spcAft>
        <a:defRPr sz="4800">
          <a:solidFill>
            <a:schemeClr val="tx1"/>
          </a:solidFill>
          <a:latin typeface="Trebuchet MS" pitchFamily="34" charset="0"/>
          <a:cs typeface="Arial" pitchFamily="34" charset="0"/>
        </a:defRPr>
      </a:lvl2pPr>
      <a:lvl3pPr algn="l" defTabSz="912360" rtl="0" eaLnBrk="0" fontAlgn="base" hangingPunct="0">
        <a:lnSpc>
          <a:spcPct val="90000"/>
        </a:lnSpc>
        <a:spcBef>
          <a:spcPct val="0"/>
        </a:spcBef>
        <a:spcAft>
          <a:spcPct val="0"/>
        </a:spcAft>
        <a:defRPr sz="4800">
          <a:solidFill>
            <a:schemeClr val="tx1"/>
          </a:solidFill>
          <a:latin typeface="Trebuchet MS" pitchFamily="34" charset="0"/>
          <a:cs typeface="Arial" pitchFamily="34" charset="0"/>
        </a:defRPr>
      </a:lvl3pPr>
      <a:lvl4pPr algn="l" defTabSz="912360" rtl="0" eaLnBrk="0" fontAlgn="base" hangingPunct="0">
        <a:lnSpc>
          <a:spcPct val="90000"/>
        </a:lnSpc>
        <a:spcBef>
          <a:spcPct val="0"/>
        </a:spcBef>
        <a:spcAft>
          <a:spcPct val="0"/>
        </a:spcAft>
        <a:defRPr sz="4800">
          <a:solidFill>
            <a:schemeClr val="tx1"/>
          </a:solidFill>
          <a:latin typeface="Trebuchet MS" pitchFamily="34" charset="0"/>
          <a:cs typeface="Arial" pitchFamily="34" charset="0"/>
        </a:defRPr>
      </a:lvl4pPr>
      <a:lvl5pPr algn="l" defTabSz="912360" rtl="0" eaLnBrk="0" fontAlgn="base" hangingPunct="0">
        <a:lnSpc>
          <a:spcPct val="90000"/>
        </a:lnSpc>
        <a:spcBef>
          <a:spcPct val="0"/>
        </a:spcBef>
        <a:spcAft>
          <a:spcPct val="0"/>
        </a:spcAft>
        <a:defRPr sz="4800">
          <a:solidFill>
            <a:schemeClr val="tx1"/>
          </a:solidFill>
          <a:latin typeface="Trebuchet MS" pitchFamily="34" charset="0"/>
          <a:cs typeface="Arial" pitchFamily="34" charset="0"/>
        </a:defRPr>
      </a:lvl5pPr>
      <a:lvl6pPr marL="456963" algn="l" defTabSz="912360" rtl="0" fontAlgn="base">
        <a:lnSpc>
          <a:spcPct val="90000"/>
        </a:lnSpc>
        <a:spcBef>
          <a:spcPct val="0"/>
        </a:spcBef>
        <a:spcAft>
          <a:spcPct val="0"/>
        </a:spcAft>
        <a:defRPr sz="4800">
          <a:solidFill>
            <a:schemeClr val="tx1"/>
          </a:solidFill>
          <a:latin typeface="Trebuchet MS" pitchFamily="34" charset="0"/>
          <a:cs typeface="Arial" pitchFamily="34" charset="0"/>
        </a:defRPr>
      </a:lvl6pPr>
      <a:lvl7pPr marL="913946" algn="l" defTabSz="912360" rtl="0" fontAlgn="base">
        <a:lnSpc>
          <a:spcPct val="90000"/>
        </a:lnSpc>
        <a:spcBef>
          <a:spcPct val="0"/>
        </a:spcBef>
        <a:spcAft>
          <a:spcPct val="0"/>
        </a:spcAft>
        <a:defRPr sz="4800">
          <a:solidFill>
            <a:schemeClr val="tx1"/>
          </a:solidFill>
          <a:latin typeface="Trebuchet MS" pitchFamily="34" charset="0"/>
          <a:cs typeface="Arial" pitchFamily="34" charset="0"/>
        </a:defRPr>
      </a:lvl7pPr>
      <a:lvl8pPr marL="1370920" algn="l" defTabSz="912360" rtl="0" fontAlgn="base">
        <a:lnSpc>
          <a:spcPct val="90000"/>
        </a:lnSpc>
        <a:spcBef>
          <a:spcPct val="0"/>
        </a:spcBef>
        <a:spcAft>
          <a:spcPct val="0"/>
        </a:spcAft>
        <a:defRPr sz="4800">
          <a:solidFill>
            <a:schemeClr val="tx1"/>
          </a:solidFill>
          <a:latin typeface="Trebuchet MS" pitchFamily="34" charset="0"/>
          <a:cs typeface="Arial" pitchFamily="34" charset="0"/>
        </a:defRPr>
      </a:lvl8pPr>
      <a:lvl9pPr marL="1827893" algn="l" defTabSz="912360" rtl="0" fontAlgn="base">
        <a:lnSpc>
          <a:spcPct val="90000"/>
        </a:lnSpc>
        <a:spcBef>
          <a:spcPct val="0"/>
        </a:spcBef>
        <a:spcAft>
          <a:spcPct val="0"/>
        </a:spcAft>
        <a:defRPr sz="4800">
          <a:solidFill>
            <a:schemeClr val="tx1"/>
          </a:solidFill>
          <a:latin typeface="Trebuchet MS" pitchFamily="34" charset="0"/>
          <a:cs typeface="Arial" pitchFamily="34" charset="0"/>
        </a:defRPr>
      </a:lvl9pPr>
    </p:titleStyle>
    <p:bodyStyle>
      <a:lvl1pPr marL="396675" indent="-396675" algn="l" defTabSz="912360" rtl="0" eaLnBrk="0" fontAlgn="base" hangingPunct="0">
        <a:lnSpc>
          <a:spcPct val="90000"/>
        </a:lnSpc>
        <a:spcBef>
          <a:spcPct val="20000"/>
        </a:spcBef>
        <a:spcAft>
          <a:spcPct val="0"/>
        </a:spcAft>
        <a:buBlip>
          <a:blip r:embed="rId16"/>
        </a:buBlip>
        <a:defRPr sz="3200" kern="1200">
          <a:solidFill>
            <a:schemeClr val="tx1"/>
          </a:solidFill>
          <a:latin typeface="Trebuchet MS" pitchFamily="34" charset="0"/>
          <a:ea typeface="+mn-ea"/>
          <a:cs typeface="+mn-cs"/>
        </a:defRPr>
      </a:lvl1pPr>
      <a:lvl2pPr marL="913946" indent="-396675" algn="l" defTabSz="912360" rtl="0" eaLnBrk="0" fontAlgn="base" hangingPunct="0">
        <a:lnSpc>
          <a:spcPct val="90000"/>
        </a:lnSpc>
        <a:spcBef>
          <a:spcPct val="20000"/>
        </a:spcBef>
        <a:spcAft>
          <a:spcPct val="0"/>
        </a:spcAft>
        <a:buBlip>
          <a:blip r:embed="rId17"/>
        </a:buBlip>
        <a:defRPr sz="2800" kern="1200">
          <a:solidFill>
            <a:schemeClr val="tx1"/>
          </a:solidFill>
          <a:latin typeface="Trebuchet MS" pitchFamily="34" charset="0"/>
          <a:ea typeface="+mn-ea"/>
          <a:cs typeface="+mn-cs"/>
        </a:defRPr>
      </a:lvl2pPr>
      <a:lvl3pPr marL="1258251" indent="-344326" algn="l" defTabSz="912360" rtl="0" eaLnBrk="0" fontAlgn="base" hangingPunct="0">
        <a:lnSpc>
          <a:spcPct val="90000"/>
        </a:lnSpc>
        <a:spcBef>
          <a:spcPct val="20000"/>
        </a:spcBef>
        <a:spcAft>
          <a:spcPct val="0"/>
        </a:spcAft>
        <a:buBlip>
          <a:blip r:embed="rId17"/>
        </a:buBlip>
        <a:defRPr sz="2400" kern="1200">
          <a:solidFill>
            <a:schemeClr val="tx1"/>
          </a:solidFill>
          <a:latin typeface="Trebuchet MS" pitchFamily="34" charset="0"/>
          <a:ea typeface="+mn-ea"/>
          <a:cs typeface="+mn-cs"/>
        </a:defRPr>
      </a:lvl3pPr>
      <a:lvl4pPr marL="1604163" indent="-345914" algn="l" defTabSz="912360" rtl="0" eaLnBrk="0" fontAlgn="base" hangingPunct="0">
        <a:lnSpc>
          <a:spcPct val="90000"/>
        </a:lnSpc>
        <a:spcBef>
          <a:spcPct val="20000"/>
        </a:spcBef>
        <a:spcAft>
          <a:spcPct val="0"/>
        </a:spcAft>
        <a:buBlip>
          <a:blip r:embed="rId17"/>
        </a:buBlip>
        <a:defRPr sz="2400" kern="1200">
          <a:solidFill>
            <a:schemeClr val="tx1"/>
          </a:solidFill>
          <a:latin typeface="Trebuchet MS" pitchFamily="34" charset="0"/>
          <a:ea typeface="+mn-ea"/>
          <a:cs typeface="+mn-cs"/>
        </a:defRPr>
      </a:lvl4pPr>
      <a:lvl5pPr marL="1940553" indent="-336390" algn="l" defTabSz="912360" rtl="0" eaLnBrk="0" fontAlgn="base" hangingPunct="0">
        <a:lnSpc>
          <a:spcPct val="90000"/>
        </a:lnSpc>
        <a:spcBef>
          <a:spcPct val="20000"/>
        </a:spcBef>
        <a:spcAft>
          <a:spcPct val="0"/>
        </a:spcAft>
        <a:buBlip>
          <a:blip r:embed="rId17"/>
        </a:buBlip>
        <a:defRPr sz="2400" kern="1200">
          <a:solidFill>
            <a:schemeClr val="tx1"/>
          </a:solidFill>
          <a:latin typeface="Trebuchet MS" pitchFamily="34" charset="0"/>
          <a:ea typeface="+mn-ea"/>
          <a:cs typeface="+mn-cs"/>
        </a:defRPr>
      </a:lvl5pPr>
      <a:lvl6pPr marL="2513245" indent="-228484" algn="l" defTabSz="91390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200" indent="-228484" algn="l" defTabSz="91390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156" indent="-228484" algn="l" defTabSz="91390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122" indent="-228484" algn="l" defTabSz="91390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909" rtl="0" eaLnBrk="1" latinLnBrk="0" hangingPunct="1">
        <a:defRPr sz="1900" kern="1200">
          <a:solidFill>
            <a:schemeClr val="tx1"/>
          </a:solidFill>
          <a:latin typeface="+mn-lt"/>
          <a:ea typeface="+mn-ea"/>
          <a:cs typeface="+mn-cs"/>
        </a:defRPr>
      </a:lvl1pPr>
      <a:lvl2pPr marL="456943" algn="l" defTabSz="913909" rtl="0" eaLnBrk="1" latinLnBrk="0" hangingPunct="1">
        <a:defRPr sz="1900" kern="1200">
          <a:solidFill>
            <a:schemeClr val="tx1"/>
          </a:solidFill>
          <a:latin typeface="+mn-lt"/>
          <a:ea typeface="+mn-ea"/>
          <a:cs typeface="+mn-cs"/>
        </a:defRPr>
      </a:lvl2pPr>
      <a:lvl3pPr marL="913909" algn="l" defTabSz="913909" rtl="0" eaLnBrk="1" latinLnBrk="0" hangingPunct="1">
        <a:defRPr sz="1900" kern="1200">
          <a:solidFill>
            <a:schemeClr val="tx1"/>
          </a:solidFill>
          <a:latin typeface="+mn-lt"/>
          <a:ea typeface="+mn-ea"/>
          <a:cs typeface="+mn-cs"/>
        </a:defRPr>
      </a:lvl3pPr>
      <a:lvl4pPr marL="1370864" algn="l" defTabSz="913909" rtl="0" eaLnBrk="1" latinLnBrk="0" hangingPunct="1">
        <a:defRPr sz="1900" kern="1200">
          <a:solidFill>
            <a:schemeClr val="tx1"/>
          </a:solidFill>
          <a:latin typeface="+mn-lt"/>
          <a:ea typeface="+mn-ea"/>
          <a:cs typeface="+mn-cs"/>
        </a:defRPr>
      </a:lvl4pPr>
      <a:lvl5pPr marL="1827820" algn="l" defTabSz="913909" rtl="0" eaLnBrk="1" latinLnBrk="0" hangingPunct="1">
        <a:defRPr sz="1900" kern="1200">
          <a:solidFill>
            <a:schemeClr val="tx1"/>
          </a:solidFill>
          <a:latin typeface="+mn-lt"/>
          <a:ea typeface="+mn-ea"/>
          <a:cs typeface="+mn-cs"/>
        </a:defRPr>
      </a:lvl5pPr>
      <a:lvl6pPr marL="2284786" algn="l" defTabSz="913909" rtl="0" eaLnBrk="1" latinLnBrk="0" hangingPunct="1">
        <a:defRPr sz="1900" kern="1200">
          <a:solidFill>
            <a:schemeClr val="tx1"/>
          </a:solidFill>
          <a:latin typeface="+mn-lt"/>
          <a:ea typeface="+mn-ea"/>
          <a:cs typeface="+mn-cs"/>
        </a:defRPr>
      </a:lvl6pPr>
      <a:lvl7pPr marL="2741730" algn="l" defTabSz="913909" rtl="0" eaLnBrk="1" latinLnBrk="0" hangingPunct="1">
        <a:defRPr sz="1900" kern="1200">
          <a:solidFill>
            <a:schemeClr val="tx1"/>
          </a:solidFill>
          <a:latin typeface="+mn-lt"/>
          <a:ea typeface="+mn-ea"/>
          <a:cs typeface="+mn-cs"/>
        </a:defRPr>
      </a:lvl7pPr>
      <a:lvl8pPr marL="3198672" algn="l" defTabSz="913909" rtl="0" eaLnBrk="1" latinLnBrk="0" hangingPunct="1">
        <a:defRPr sz="1900" kern="1200">
          <a:solidFill>
            <a:schemeClr val="tx1"/>
          </a:solidFill>
          <a:latin typeface="+mn-lt"/>
          <a:ea typeface="+mn-ea"/>
          <a:cs typeface="+mn-cs"/>
        </a:defRPr>
      </a:lvl8pPr>
      <a:lvl9pPr marL="3655615" algn="l" defTabSz="913909" rtl="0" eaLnBrk="1" latinLnBrk="0" hangingPunct="1">
        <a:defRPr sz="19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74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0ACB604A-D504-479A-9DA4-5AEA2B5F9514}" type="datetimeFigureOut">
              <a:rPr lang="en-US" smtClean="0">
                <a:solidFill>
                  <a:prstClr val="black">
                    <a:tint val="75000"/>
                  </a:prstClr>
                </a:solidFill>
              </a:rPr>
              <a:pPr defTabSz="914400"/>
              <a:t>4/29/2016</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74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74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08A222DE-9709-4FA4-87DF-94FBE281F961}"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3013938644"/>
      </p:ext>
    </p:extLst>
  </p:cSld>
  <p:clrMap bg1="lt1" tx1="dk1" bg2="lt2" tx2="dk2" accent1="accent1" accent2="accent2" accent3="accent3" accent4="accent4" accent5="accent5" accent6="accent6" hlink="hlink" folHlink="folHlink"/>
  <p:sldLayoutIdLst>
    <p:sldLayoutId id="2147484875" r:id="rId1"/>
    <p:sldLayoutId id="2147484876" r:id="rId2"/>
    <p:sldLayoutId id="2147484877" r:id="rId3"/>
    <p:sldLayoutId id="2147484878" r:id="rId4"/>
    <p:sldLayoutId id="2147484879" r:id="rId5"/>
    <p:sldLayoutId id="2147484880" r:id="rId6"/>
    <p:sldLayoutId id="2147484881" r:id="rId7"/>
    <p:sldLayoutId id="2147484882" r:id="rId8"/>
    <p:sldLayoutId id="2147484883" r:id="rId9"/>
    <p:sldLayoutId id="2147484884" r:id="rId10"/>
    <p:sldLayoutId id="21474848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3"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3"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7069"/>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C7C13A08-8A04-4CF9-9370-C7D73858924D}" type="datetimeFigureOut">
              <a:rPr lang="en-US" smtClean="0">
                <a:solidFill>
                  <a:prstClr val="black">
                    <a:tint val="75000"/>
                  </a:prstClr>
                </a:solidFill>
              </a:rPr>
              <a:pPr defTabSz="914400"/>
              <a:t>4/29/2016</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3" y="6357069"/>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7069"/>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8504FCD-AA76-409F-84F8-B13164B4A2D0}"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3834746416"/>
      </p:ext>
    </p:extLst>
  </p:cSld>
  <p:clrMap bg1="lt1" tx1="dk1" bg2="lt2" tx2="dk2" accent1="accent1" accent2="accent2" accent3="accent3" accent4="accent4" accent5="accent5" accent6="accent6" hlink="hlink" folHlink="folHlink"/>
  <p:sldLayoutIdLst>
    <p:sldLayoutId id="2147484887" r:id="rId1"/>
    <p:sldLayoutId id="2147484888" r:id="rId2"/>
    <p:sldLayoutId id="2147484889" r:id="rId3"/>
    <p:sldLayoutId id="2147484890" r:id="rId4"/>
    <p:sldLayoutId id="2147484891" r:id="rId5"/>
    <p:sldLayoutId id="2147484892" r:id="rId6"/>
    <p:sldLayoutId id="2147484893" r:id="rId7"/>
    <p:sldLayoutId id="2147484894" r:id="rId8"/>
    <p:sldLayoutId id="2147484895" r:id="rId9"/>
    <p:sldLayoutId id="2147484896" r:id="rId10"/>
    <p:sldLayoutId id="21474848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733" y="274638"/>
            <a:ext cx="10972801"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733" y="1600204"/>
            <a:ext cx="10972801"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62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08166C97-7288-2343-82B1-34ED0E7E0891}" type="datetimeFigureOut">
              <a:rPr lang="en-US" smtClean="0">
                <a:solidFill>
                  <a:srgbClr val="DDDEDD">
                    <a:tint val="75000"/>
                  </a:srgbClr>
                </a:solidFill>
              </a:rPr>
              <a:pPr defTabSz="457200"/>
              <a:t>4/29/2016</a:t>
            </a:fld>
            <a:endParaRPr lang="en-US" dirty="0">
              <a:solidFill>
                <a:srgbClr val="DDDEDD">
                  <a:tint val="75000"/>
                </a:srgbClr>
              </a:solidFill>
            </a:endParaRPr>
          </a:p>
        </p:txBody>
      </p:sp>
      <p:sp>
        <p:nvSpPr>
          <p:cNvPr id="5" name="Footer Placeholder 4"/>
          <p:cNvSpPr>
            <a:spLocks noGrp="1"/>
          </p:cNvSpPr>
          <p:nvPr>
            <p:ph type="ftr" sz="quarter" idx="3"/>
          </p:nvPr>
        </p:nvSpPr>
        <p:spPr>
          <a:xfrm>
            <a:off x="4165734" y="635662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srgbClr val="DDDEDD">
                  <a:tint val="75000"/>
                </a:srgbClr>
              </a:solidFill>
            </a:endParaRPr>
          </a:p>
        </p:txBody>
      </p:sp>
      <p:sp>
        <p:nvSpPr>
          <p:cNvPr id="6" name="Slide Number Placeholder 5"/>
          <p:cNvSpPr>
            <a:spLocks noGrp="1"/>
          </p:cNvSpPr>
          <p:nvPr>
            <p:ph type="sldNum" sz="quarter" idx="4"/>
          </p:nvPr>
        </p:nvSpPr>
        <p:spPr>
          <a:xfrm>
            <a:off x="8737734" y="635662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D837332C-2CA8-034B-9E4A-FF02D791F70D}" type="slidenum">
              <a:rPr lang="en-US" smtClean="0">
                <a:solidFill>
                  <a:srgbClr val="DDDEDD">
                    <a:tint val="75000"/>
                  </a:srgbClr>
                </a:solidFill>
              </a:rPr>
              <a:pPr defTabSz="457200"/>
              <a:t>‹#›</a:t>
            </a:fld>
            <a:endParaRPr lang="en-US" dirty="0">
              <a:solidFill>
                <a:srgbClr val="DDDEDD">
                  <a:tint val="75000"/>
                </a:srgbClr>
              </a:solidFill>
            </a:endParaRPr>
          </a:p>
        </p:txBody>
      </p:sp>
    </p:spTree>
    <p:extLst>
      <p:ext uri="{BB962C8B-B14F-4D97-AF65-F5344CB8AC3E}">
        <p14:creationId xmlns:p14="http://schemas.microsoft.com/office/powerpoint/2010/main" val="1819246199"/>
      </p:ext>
    </p:extLst>
  </p:cSld>
  <p:clrMap bg1="lt1" tx1="dk1" bg2="lt2" tx2="dk2" accent1="accent1" accent2="accent2" accent3="accent3" accent4="accent4" accent5="accent5" accent6="accent6" hlink="hlink" folHlink="folHlink"/>
  <p:sldLayoutIdLst>
    <p:sldLayoutId id="2147484899" r:id="rId1"/>
    <p:sldLayoutId id="2147484900" r:id="rId2"/>
    <p:sldLayoutId id="2147484901" r:id="rId3"/>
    <p:sldLayoutId id="2147484902" r:id="rId4"/>
    <p:sldLayoutId id="2147484903" r:id="rId5"/>
    <p:sldLayoutId id="2147484904" r:id="rId6"/>
    <p:sldLayoutId id="2147484905" r:id="rId7"/>
    <p:sldLayoutId id="2147484906" r:id="rId8"/>
    <p:sldLayoutId id="2147484907" r:id="rId9"/>
    <p:sldLayoutId id="2147484908" r:id="rId10"/>
    <p:sldLayoutId id="214748490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1506" name="Title Placeholder 1"/>
          <p:cNvSpPr>
            <a:spLocks noGrp="1"/>
          </p:cNvSpPr>
          <p:nvPr>
            <p:ph type="title"/>
          </p:nvPr>
        </p:nvSpPr>
        <p:spPr bwMode="auto">
          <a:xfrm>
            <a:off x="609733" y="275167"/>
            <a:ext cx="1097280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17" tIns="60958" rIns="121917" bIns="60958" numCol="1" anchor="ctr" anchorCtr="0" compatLnSpc="1">
            <a:prstTxWarp prst="textNoShape">
              <a:avLst/>
            </a:prstTxWarp>
          </a:bodyPr>
          <a:lstStyle/>
          <a:p>
            <a:pPr lvl="0"/>
            <a:r>
              <a:rPr lang="en-US" altLang="en-US" smtClean="0"/>
              <a:t>Click to edit Master title style</a:t>
            </a:r>
          </a:p>
        </p:txBody>
      </p:sp>
      <p:sp>
        <p:nvSpPr>
          <p:cNvPr id="21507" name="Text Placeholder 2"/>
          <p:cNvSpPr>
            <a:spLocks noGrp="1"/>
          </p:cNvSpPr>
          <p:nvPr>
            <p:ph type="body" idx="1"/>
          </p:nvPr>
        </p:nvSpPr>
        <p:spPr bwMode="auto">
          <a:xfrm>
            <a:off x="609733" y="1600204"/>
            <a:ext cx="10972801"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17" tIns="60958" rIns="121917" bIns="6095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619"/>
            <a:ext cx="2844800" cy="366183"/>
          </a:xfrm>
          <a:prstGeom prst="rect">
            <a:avLst/>
          </a:prstGeom>
        </p:spPr>
        <p:txBody>
          <a:bodyPr vert="horz" wrap="square" lIns="121917" tIns="60958" rIns="121917" bIns="60958" numCol="1" anchor="ctr" anchorCtr="0" compatLnSpc="1">
            <a:prstTxWarp prst="textNoShape">
              <a:avLst/>
            </a:prstTxWarp>
          </a:bodyPr>
          <a:lstStyle>
            <a:lvl1pPr>
              <a:defRPr sz="1600">
                <a:solidFill>
                  <a:srgbClr val="898989"/>
                </a:solidFill>
                <a:latin typeface="Calibri" pitchFamily="34" charset="0"/>
                <a:cs typeface="Arial" pitchFamily="34" charset="0"/>
              </a:defRPr>
            </a:lvl1pPr>
          </a:lstStyle>
          <a:p>
            <a:pPr defTabSz="914400" fontAlgn="base">
              <a:spcBef>
                <a:spcPct val="0"/>
              </a:spcBef>
              <a:spcAft>
                <a:spcPct val="0"/>
              </a:spcAft>
            </a:pPr>
            <a:fld id="{9B692DC2-3C01-43F6-9E12-BAFCA0B296A9}" type="datetime1">
              <a:rPr lang="en-US" altLang="en-US" smtClean="0">
                <a:ea typeface="MS PGothic" pitchFamily="34" charset="-128"/>
              </a:rPr>
              <a:pPr defTabSz="914400" fontAlgn="base">
                <a:spcBef>
                  <a:spcPct val="0"/>
                </a:spcBef>
                <a:spcAft>
                  <a:spcPct val="0"/>
                </a:spcAft>
              </a:pPr>
              <a:t>4/29/2016</a:t>
            </a:fld>
            <a:endParaRPr lang="en-US" altLang="en-US" dirty="0" smtClean="0">
              <a:ea typeface="MS PGothic" pitchFamily="34" charset="-128"/>
            </a:endParaRPr>
          </a:p>
        </p:txBody>
      </p:sp>
      <p:sp>
        <p:nvSpPr>
          <p:cNvPr id="5" name="Footer Placeholder 4"/>
          <p:cNvSpPr>
            <a:spLocks noGrp="1"/>
          </p:cNvSpPr>
          <p:nvPr>
            <p:ph type="ftr" sz="quarter" idx="3"/>
          </p:nvPr>
        </p:nvSpPr>
        <p:spPr>
          <a:xfrm>
            <a:off x="4165734" y="6356619"/>
            <a:ext cx="3860800" cy="366183"/>
          </a:xfrm>
          <a:prstGeom prst="rect">
            <a:avLst/>
          </a:prstGeom>
        </p:spPr>
        <p:txBody>
          <a:bodyPr vert="horz" wrap="square" lIns="121917" tIns="60958" rIns="121917" bIns="60958" numCol="1" anchor="ctr" anchorCtr="0" compatLnSpc="1">
            <a:prstTxWarp prst="textNoShape">
              <a:avLst/>
            </a:prstTxWarp>
          </a:bodyPr>
          <a:lstStyle>
            <a:lvl1pPr algn="ctr">
              <a:defRPr sz="1600">
                <a:solidFill>
                  <a:srgbClr val="898989"/>
                </a:solidFill>
                <a:latin typeface="Calibri" pitchFamily="34" charset="0"/>
              </a:defRPr>
            </a:lvl1pPr>
          </a:lstStyle>
          <a:p>
            <a:pPr defTabSz="914400" fontAlgn="base">
              <a:spcBef>
                <a:spcPct val="0"/>
              </a:spcBef>
              <a:spcAft>
                <a:spcPct val="0"/>
              </a:spcAft>
            </a:pPr>
            <a:endParaRPr lang="en-US" altLang="en-US" dirty="0" smtClean="0">
              <a:ea typeface="MS PGothic" pitchFamily="34" charset="-128"/>
            </a:endParaRPr>
          </a:p>
        </p:txBody>
      </p:sp>
      <p:sp>
        <p:nvSpPr>
          <p:cNvPr id="6" name="Slide Number Placeholder 5"/>
          <p:cNvSpPr>
            <a:spLocks noGrp="1"/>
          </p:cNvSpPr>
          <p:nvPr>
            <p:ph type="sldNum" sz="quarter" idx="4"/>
          </p:nvPr>
        </p:nvSpPr>
        <p:spPr>
          <a:xfrm>
            <a:off x="8737734" y="6356619"/>
            <a:ext cx="2844800" cy="366183"/>
          </a:xfrm>
          <a:prstGeom prst="rect">
            <a:avLst/>
          </a:prstGeom>
        </p:spPr>
        <p:txBody>
          <a:bodyPr vert="horz" wrap="square" lIns="121917" tIns="60958" rIns="121917" bIns="60958" numCol="1" anchor="ctr" anchorCtr="0" compatLnSpc="1">
            <a:prstTxWarp prst="textNoShape">
              <a:avLst/>
            </a:prstTxWarp>
          </a:bodyPr>
          <a:lstStyle>
            <a:lvl1pPr algn="r">
              <a:defRPr sz="1600">
                <a:solidFill>
                  <a:srgbClr val="898989"/>
                </a:solidFill>
                <a:latin typeface="Calibri" pitchFamily="34" charset="0"/>
                <a:cs typeface="Arial" pitchFamily="34" charset="0"/>
              </a:defRPr>
            </a:lvl1pPr>
          </a:lstStyle>
          <a:p>
            <a:pPr defTabSz="914400" fontAlgn="base">
              <a:spcBef>
                <a:spcPct val="0"/>
              </a:spcBef>
              <a:spcAft>
                <a:spcPct val="0"/>
              </a:spcAft>
            </a:pPr>
            <a:fld id="{D5896ECD-DF6A-4CCC-B955-E8E1430345FD}" type="slidenum">
              <a:rPr lang="en-US" altLang="en-US" smtClean="0">
                <a:ea typeface="MS PGothic" pitchFamily="34" charset="-128"/>
              </a:rPr>
              <a:pPr defTabSz="914400" fontAlgn="base">
                <a:spcBef>
                  <a:spcPct val="0"/>
                </a:spcBef>
                <a:spcAft>
                  <a:spcPct val="0"/>
                </a:spcAft>
              </a:pPr>
              <a:t>‹#›</a:t>
            </a:fld>
            <a:endParaRPr lang="en-US" altLang="en-US" dirty="0" smtClean="0">
              <a:ea typeface="MS PGothic" pitchFamily="34" charset="-128"/>
            </a:endParaRPr>
          </a:p>
        </p:txBody>
      </p:sp>
    </p:spTree>
    <p:extLst>
      <p:ext uri="{BB962C8B-B14F-4D97-AF65-F5344CB8AC3E}">
        <p14:creationId xmlns:p14="http://schemas.microsoft.com/office/powerpoint/2010/main" val="3074767676"/>
      </p:ext>
    </p:extLst>
  </p:cSld>
  <p:clrMap bg1="lt1" tx1="dk1" bg2="lt2" tx2="dk2" accent1="accent1" accent2="accent2" accent3="accent3" accent4="accent4" accent5="accent5" accent6="accent6" hlink="hlink" folHlink="folHlink"/>
  <p:sldLayoutIdLst>
    <p:sldLayoutId id="2147484911" r:id="rId1"/>
    <p:sldLayoutId id="2147484912" r:id="rId2"/>
    <p:sldLayoutId id="2147484913" r:id="rId3"/>
    <p:sldLayoutId id="2147484914" r:id="rId4"/>
    <p:sldLayoutId id="2147484915" r:id="rId5"/>
    <p:sldLayoutId id="2147484916" r:id="rId6"/>
    <p:sldLayoutId id="2147484917" r:id="rId7"/>
    <p:sldLayoutId id="2147484918" r:id="rId8"/>
    <p:sldLayoutId id="2147484919" r:id="rId9"/>
    <p:sldLayoutId id="2147484920" r:id="rId10"/>
    <p:sldLayoutId id="2147484921" r:id="rId11"/>
  </p:sldLayoutIdLst>
  <p:transition spd="slow">
    <p:pull/>
  </p:transition>
  <p:txStyles>
    <p:titleStyle>
      <a:lvl1pPr algn="ctr" rtl="0" eaLnBrk="0" fontAlgn="base" hangingPunct="0">
        <a:spcBef>
          <a:spcPct val="0"/>
        </a:spcBef>
        <a:spcAft>
          <a:spcPct val="0"/>
        </a:spcAft>
        <a:defRPr sz="59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59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59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59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5900">
          <a:solidFill>
            <a:schemeClr val="tx1"/>
          </a:solidFill>
          <a:latin typeface="Calibri" pitchFamily="34" charset="0"/>
          <a:ea typeface="MS PGothic" pitchFamily="34" charset="-128"/>
          <a:cs typeface="MS PGothic" charset="0"/>
        </a:defRPr>
      </a:lvl5pPr>
      <a:lvl6pPr marL="609585" algn="ctr" rtl="0" fontAlgn="base">
        <a:spcBef>
          <a:spcPct val="0"/>
        </a:spcBef>
        <a:spcAft>
          <a:spcPct val="0"/>
        </a:spcAft>
        <a:defRPr sz="5900">
          <a:solidFill>
            <a:schemeClr val="tx1"/>
          </a:solidFill>
          <a:latin typeface="Calibri" pitchFamily="34" charset="0"/>
        </a:defRPr>
      </a:lvl6pPr>
      <a:lvl7pPr marL="1219170" algn="ctr" rtl="0" fontAlgn="base">
        <a:spcBef>
          <a:spcPct val="0"/>
        </a:spcBef>
        <a:spcAft>
          <a:spcPct val="0"/>
        </a:spcAft>
        <a:defRPr sz="5900">
          <a:solidFill>
            <a:schemeClr val="tx1"/>
          </a:solidFill>
          <a:latin typeface="Calibri" pitchFamily="34" charset="0"/>
        </a:defRPr>
      </a:lvl7pPr>
      <a:lvl8pPr marL="1828754" algn="ctr" rtl="0" fontAlgn="base">
        <a:spcBef>
          <a:spcPct val="0"/>
        </a:spcBef>
        <a:spcAft>
          <a:spcPct val="0"/>
        </a:spcAft>
        <a:defRPr sz="5900">
          <a:solidFill>
            <a:schemeClr val="tx1"/>
          </a:solidFill>
          <a:latin typeface="Calibri" pitchFamily="34" charset="0"/>
        </a:defRPr>
      </a:lvl8pPr>
      <a:lvl9pPr marL="2438339" algn="ctr" rtl="0" fontAlgn="base">
        <a:spcBef>
          <a:spcPct val="0"/>
        </a:spcBef>
        <a:spcAft>
          <a:spcPct val="0"/>
        </a:spcAft>
        <a:defRPr sz="5900">
          <a:solidFill>
            <a:schemeClr val="tx1"/>
          </a:solidFill>
          <a:latin typeface="Calibri" pitchFamily="34" charset="0"/>
        </a:defRPr>
      </a:lvl9pPr>
    </p:titleStyle>
    <p:bodyStyle>
      <a:lvl1pPr marL="457189" indent="-457189" algn="l" rtl="0" eaLnBrk="0" fontAlgn="base" hangingPunct="0">
        <a:spcBef>
          <a:spcPct val="20000"/>
        </a:spcBef>
        <a:spcAft>
          <a:spcPct val="0"/>
        </a:spcAft>
        <a:buFont typeface="Arial" pitchFamily="34" charset="0"/>
        <a:buChar char="•"/>
        <a:defRPr sz="4300" kern="1200">
          <a:solidFill>
            <a:schemeClr val="tx1"/>
          </a:solidFill>
          <a:latin typeface="+mn-lt"/>
          <a:ea typeface="MS PGothic" pitchFamily="34" charset="-128"/>
          <a:cs typeface="MS PGothic" charset="0"/>
        </a:defRPr>
      </a:lvl1pPr>
      <a:lvl2pPr marL="990575" indent="-380990" algn="l" rtl="0" eaLnBrk="0" fontAlgn="base" hangingPunct="0">
        <a:spcBef>
          <a:spcPct val="20000"/>
        </a:spcBef>
        <a:spcAft>
          <a:spcPct val="0"/>
        </a:spcAft>
        <a:buFont typeface="Arial" pitchFamily="34" charset="0"/>
        <a:buChar char="–"/>
        <a:defRPr sz="3700" kern="1200">
          <a:solidFill>
            <a:schemeClr val="tx1"/>
          </a:solidFill>
          <a:latin typeface="+mn-lt"/>
          <a:ea typeface="MS PGothic" pitchFamily="34" charset="-128"/>
          <a:cs typeface="MS PGothic" charset="0"/>
        </a:defRPr>
      </a:lvl2pPr>
      <a:lvl3pPr marL="1523962" indent="-304792"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S PGothic" charset="0"/>
        </a:defRPr>
      </a:lvl3pPr>
      <a:lvl4pPr marL="2133547" indent="-304792" algn="l" rtl="0" eaLnBrk="0" fontAlgn="base" hangingPunct="0">
        <a:spcBef>
          <a:spcPct val="20000"/>
        </a:spcBef>
        <a:spcAft>
          <a:spcPct val="0"/>
        </a:spcAft>
        <a:buFont typeface="Arial" pitchFamily="34" charset="0"/>
        <a:buChar char="–"/>
        <a:defRPr sz="2700" kern="1200">
          <a:solidFill>
            <a:schemeClr val="tx1"/>
          </a:solidFill>
          <a:latin typeface="+mn-lt"/>
          <a:ea typeface="MS PGothic" pitchFamily="34" charset="-128"/>
          <a:cs typeface="MS PGothic" charset="0"/>
        </a:defRPr>
      </a:lvl4pPr>
      <a:lvl5pPr marL="2743131" indent="-304792" algn="l" rtl="0" eaLnBrk="0" fontAlgn="base" hangingPunct="0">
        <a:spcBef>
          <a:spcPct val="20000"/>
        </a:spcBef>
        <a:spcAft>
          <a:spcPct val="0"/>
        </a:spcAft>
        <a:buFont typeface="Arial" pitchFamily="34" charset="0"/>
        <a:buChar char="»"/>
        <a:defRPr sz="2700" kern="1200">
          <a:solidFill>
            <a:schemeClr val="tx1"/>
          </a:solidFill>
          <a:latin typeface="+mn-lt"/>
          <a:ea typeface="MS PGothic" pitchFamily="34" charset="-128"/>
          <a:cs typeface="MS PGothic" charset="0"/>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1506" name="Title Placeholder 1"/>
          <p:cNvSpPr>
            <a:spLocks noGrp="1"/>
          </p:cNvSpPr>
          <p:nvPr>
            <p:ph type="title"/>
          </p:nvPr>
        </p:nvSpPr>
        <p:spPr bwMode="auto">
          <a:xfrm>
            <a:off x="609733" y="275167"/>
            <a:ext cx="1097280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17" tIns="60958" rIns="121917" bIns="60958" numCol="1" anchor="ctr" anchorCtr="0" compatLnSpc="1">
            <a:prstTxWarp prst="textNoShape">
              <a:avLst/>
            </a:prstTxWarp>
          </a:bodyPr>
          <a:lstStyle/>
          <a:p>
            <a:pPr lvl="0"/>
            <a:r>
              <a:rPr lang="en-US" altLang="en-US" smtClean="0"/>
              <a:t>Click to edit Master title style</a:t>
            </a:r>
          </a:p>
        </p:txBody>
      </p:sp>
      <p:sp>
        <p:nvSpPr>
          <p:cNvPr id="21507" name="Text Placeholder 2"/>
          <p:cNvSpPr>
            <a:spLocks noGrp="1"/>
          </p:cNvSpPr>
          <p:nvPr>
            <p:ph type="body" idx="1"/>
          </p:nvPr>
        </p:nvSpPr>
        <p:spPr bwMode="auto">
          <a:xfrm>
            <a:off x="609733" y="1600204"/>
            <a:ext cx="10972801"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17" tIns="60958" rIns="121917" bIns="6095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619"/>
            <a:ext cx="2844800" cy="366183"/>
          </a:xfrm>
          <a:prstGeom prst="rect">
            <a:avLst/>
          </a:prstGeom>
        </p:spPr>
        <p:txBody>
          <a:bodyPr vert="horz" wrap="square" lIns="121917" tIns="60958" rIns="121917" bIns="60958" numCol="1" anchor="ctr" anchorCtr="0" compatLnSpc="1">
            <a:prstTxWarp prst="textNoShape">
              <a:avLst/>
            </a:prstTxWarp>
          </a:bodyPr>
          <a:lstStyle>
            <a:lvl1pPr>
              <a:defRPr sz="1600">
                <a:solidFill>
                  <a:srgbClr val="898989"/>
                </a:solidFill>
                <a:latin typeface="Calibri" pitchFamily="34" charset="0"/>
                <a:cs typeface="Arial" pitchFamily="34" charset="0"/>
              </a:defRPr>
            </a:lvl1pPr>
          </a:lstStyle>
          <a:p>
            <a:pPr defTabSz="914400" fontAlgn="base">
              <a:spcBef>
                <a:spcPct val="0"/>
              </a:spcBef>
              <a:spcAft>
                <a:spcPct val="0"/>
              </a:spcAft>
            </a:pPr>
            <a:fld id="{9B692DC2-3C01-43F6-9E12-BAFCA0B296A9}" type="datetime1">
              <a:rPr lang="en-US" altLang="en-US" smtClean="0">
                <a:ea typeface="MS PGothic" pitchFamily="34" charset="-128"/>
              </a:rPr>
              <a:pPr defTabSz="914400" fontAlgn="base">
                <a:spcBef>
                  <a:spcPct val="0"/>
                </a:spcBef>
                <a:spcAft>
                  <a:spcPct val="0"/>
                </a:spcAft>
              </a:pPr>
              <a:t>4/29/2016</a:t>
            </a:fld>
            <a:endParaRPr lang="en-US" altLang="en-US" dirty="0" smtClean="0">
              <a:ea typeface="MS PGothic" pitchFamily="34" charset="-128"/>
            </a:endParaRPr>
          </a:p>
        </p:txBody>
      </p:sp>
      <p:sp>
        <p:nvSpPr>
          <p:cNvPr id="5" name="Footer Placeholder 4"/>
          <p:cNvSpPr>
            <a:spLocks noGrp="1"/>
          </p:cNvSpPr>
          <p:nvPr>
            <p:ph type="ftr" sz="quarter" idx="3"/>
          </p:nvPr>
        </p:nvSpPr>
        <p:spPr>
          <a:xfrm>
            <a:off x="4165734" y="6356619"/>
            <a:ext cx="3860800" cy="366183"/>
          </a:xfrm>
          <a:prstGeom prst="rect">
            <a:avLst/>
          </a:prstGeom>
        </p:spPr>
        <p:txBody>
          <a:bodyPr vert="horz" wrap="square" lIns="121917" tIns="60958" rIns="121917" bIns="60958" numCol="1" anchor="ctr" anchorCtr="0" compatLnSpc="1">
            <a:prstTxWarp prst="textNoShape">
              <a:avLst/>
            </a:prstTxWarp>
          </a:bodyPr>
          <a:lstStyle>
            <a:lvl1pPr algn="ctr">
              <a:defRPr sz="1600">
                <a:solidFill>
                  <a:srgbClr val="898989"/>
                </a:solidFill>
                <a:latin typeface="Calibri" pitchFamily="34" charset="0"/>
              </a:defRPr>
            </a:lvl1pPr>
          </a:lstStyle>
          <a:p>
            <a:pPr defTabSz="914400" fontAlgn="base">
              <a:spcBef>
                <a:spcPct val="0"/>
              </a:spcBef>
              <a:spcAft>
                <a:spcPct val="0"/>
              </a:spcAft>
            </a:pPr>
            <a:endParaRPr lang="en-US" altLang="en-US" dirty="0" smtClean="0">
              <a:ea typeface="MS PGothic" pitchFamily="34" charset="-128"/>
            </a:endParaRPr>
          </a:p>
        </p:txBody>
      </p:sp>
      <p:sp>
        <p:nvSpPr>
          <p:cNvPr id="6" name="Slide Number Placeholder 5"/>
          <p:cNvSpPr>
            <a:spLocks noGrp="1"/>
          </p:cNvSpPr>
          <p:nvPr>
            <p:ph type="sldNum" sz="quarter" idx="4"/>
          </p:nvPr>
        </p:nvSpPr>
        <p:spPr>
          <a:xfrm>
            <a:off x="8737734" y="6356619"/>
            <a:ext cx="2844800" cy="366183"/>
          </a:xfrm>
          <a:prstGeom prst="rect">
            <a:avLst/>
          </a:prstGeom>
        </p:spPr>
        <p:txBody>
          <a:bodyPr vert="horz" wrap="square" lIns="121917" tIns="60958" rIns="121917" bIns="60958" numCol="1" anchor="ctr" anchorCtr="0" compatLnSpc="1">
            <a:prstTxWarp prst="textNoShape">
              <a:avLst/>
            </a:prstTxWarp>
          </a:bodyPr>
          <a:lstStyle>
            <a:lvl1pPr algn="r">
              <a:defRPr sz="1600">
                <a:solidFill>
                  <a:srgbClr val="898989"/>
                </a:solidFill>
                <a:latin typeface="Calibri" pitchFamily="34" charset="0"/>
                <a:cs typeface="Arial" pitchFamily="34" charset="0"/>
              </a:defRPr>
            </a:lvl1pPr>
          </a:lstStyle>
          <a:p>
            <a:pPr defTabSz="914400" fontAlgn="base">
              <a:spcBef>
                <a:spcPct val="0"/>
              </a:spcBef>
              <a:spcAft>
                <a:spcPct val="0"/>
              </a:spcAft>
            </a:pPr>
            <a:fld id="{D5896ECD-DF6A-4CCC-B955-E8E1430345FD}" type="slidenum">
              <a:rPr lang="en-US" altLang="en-US" smtClean="0">
                <a:ea typeface="MS PGothic" pitchFamily="34" charset="-128"/>
              </a:rPr>
              <a:pPr defTabSz="914400" fontAlgn="base">
                <a:spcBef>
                  <a:spcPct val="0"/>
                </a:spcBef>
                <a:spcAft>
                  <a:spcPct val="0"/>
                </a:spcAft>
              </a:pPr>
              <a:t>‹#›</a:t>
            </a:fld>
            <a:endParaRPr lang="en-US" altLang="en-US" dirty="0" smtClean="0">
              <a:ea typeface="MS PGothic" pitchFamily="34" charset="-128"/>
            </a:endParaRPr>
          </a:p>
        </p:txBody>
      </p:sp>
    </p:spTree>
    <p:extLst>
      <p:ext uri="{BB962C8B-B14F-4D97-AF65-F5344CB8AC3E}">
        <p14:creationId xmlns:p14="http://schemas.microsoft.com/office/powerpoint/2010/main" val="4147061378"/>
      </p:ext>
    </p:extLst>
  </p:cSld>
  <p:clrMap bg1="lt1" tx1="dk1" bg2="lt2" tx2="dk2" accent1="accent1" accent2="accent2" accent3="accent3" accent4="accent4" accent5="accent5" accent6="accent6" hlink="hlink" folHlink="folHlink"/>
  <p:sldLayoutIdLst>
    <p:sldLayoutId id="2147484947" r:id="rId1"/>
    <p:sldLayoutId id="2147484948" r:id="rId2"/>
    <p:sldLayoutId id="2147484949" r:id="rId3"/>
    <p:sldLayoutId id="2147484950" r:id="rId4"/>
    <p:sldLayoutId id="2147484951" r:id="rId5"/>
    <p:sldLayoutId id="2147484952" r:id="rId6"/>
    <p:sldLayoutId id="2147484953" r:id="rId7"/>
    <p:sldLayoutId id="2147484954" r:id="rId8"/>
    <p:sldLayoutId id="2147484955" r:id="rId9"/>
    <p:sldLayoutId id="2147484956" r:id="rId10"/>
    <p:sldLayoutId id="2147484957" r:id="rId11"/>
  </p:sldLayoutIdLst>
  <p:transition spd="slow">
    <p:pull/>
  </p:transition>
  <p:txStyles>
    <p:titleStyle>
      <a:lvl1pPr algn="ctr" rtl="0" eaLnBrk="0" fontAlgn="base" hangingPunct="0">
        <a:spcBef>
          <a:spcPct val="0"/>
        </a:spcBef>
        <a:spcAft>
          <a:spcPct val="0"/>
        </a:spcAft>
        <a:defRPr sz="59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59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59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59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5900">
          <a:solidFill>
            <a:schemeClr val="tx1"/>
          </a:solidFill>
          <a:latin typeface="Calibri" pitchFamily="34" charset="0"/>
          <a:ea typeface="MS PGothic" pitchFamily="34" charset="-128"/>
          <a:cs typeface="MS PGothic" charset="0"/>
        </a:defRPr>
      </a:lvl5pPr>
      <a:lvl6pPr marL="609585" algn="ctr" rtl="0" fontAlgn="base">
        <a:spcBef>
          <a:spcPct val="0"/>
        </a:spcBef>
        <a:spcAft>
          <a:spcPct val="0"/>
        </a:spcAft>
        <a:defRPr sz="5900">
          <a:solidFill>
            <a:schemeClr val="tx1"/>
          </a:solidFill>
          <a:latin typeface="Calibri" pitchFamily="34" charset="0"/>
        </a:defRPr>
      </a:lvl6pPr>
      <a:lvl7pPr marL="1219170" algn="ctr" rtl="0" fontAlgn="base">
        <a:spcBef>
          <a:spcPct val="0"/>
        </a:spcBef>
        <a:spcAft>
          <a:spcPct val="0"/>
        </a:spcAft>
        <a:defRPr sz="5900">
          <a:solidFill>
            <a:schemeClr val="tx1"/>
          </a:solidFill>
          <a:latin typeface="Calibri" pitchFamily="34" charset="0"/>
        </a:defRPr>
      </a:lvl7pPr>
      <a:lvl8pPr marL="1828754" algn="ctr" rtl="0" fontAlgn="base">
        <a:spcBef>
          <a:spcPct val="0"/>
        </a:spcBef>
        <a:spcAft>
          <a:spcPct val="0"/>
        </a:spcAft>
        <a:defRPr sz="5900">
          <a:solidFill>
            <a:schemeClr val="tx1"/>
          </a:solidFill>
          <a:latin typeface="Calibri" pitchFamily="34" charset="0"/>
        </a:defRPr>
      </a:lvl8pPr>
      <a:lvl9pPr marL="2438339" algn="ctr" rtl="0" fontAlgn="base">
        <a:spcBef>
          <a:spcPct val="0"/>
        </a:spcBef>
        <a:spcAft>
          <a:spcPct val="0"/>
        </a:spcAft>
        <a:defRPr sz="5900">
          <a:solidFill>
            <a:schemeClr val="tx1"/>
          </a:solidFill>
          <a:latin typeface="Calibri" pitchFamily="34" charset="0"/>
        </a:defRPr>
      </a:lvl9pPr>
    </p:titleStyle>
    <p:bodyStyle>
      <a:lvl1pPr marL="457189" indent="-457189" algn="l" rtl="0" eaLnBrk="0" fontAlgn="base" hangingPunct="0">
        <a:spcBef>
          <a:spcPct val="20000"/>
        </a:spcBef>
        <a:spcAft>
          <a:spcPct val="0"/>
        </a:spcAft>
        <a:buFont typeface="Arial" pitchFamily="34" charset="0"/>
        <a:buChar char="•"/>
        <a:defRPr sz="4300" kern="1200">
          <a:solidFill>
            <a:schemeClr val="tx1"/>
          </a:solidFill>
          <a:latin typeface="+mn-lt"/>
          <a:ea typeface="MS PGothic" pitchFamily="34" charset="-128"/>
          <a:cs typeface="MS PGothic" charset="0"/>
        </a:defRPr>
      </a:lvl1pPr>
      <a:lvl2pPr marL="990575" indent="-380990" algn="l" rtl="0" eaLnBrk="0" fontAlgn="base" hangingPunct="0">
        <a:spcBef>
          <a:spcPct val="20000"/>
        </a:spcBef>
        <a:spcAft>
          <a:spcPct val="0"/>
        </a:spcAft>
        <a:buFont typeface="Arial" pitchFamily="34" charset="0"/>
        <a:buChar char="–"/>
        <a:defRPr sz="3700" kern="1200">
          <a:solidFill>
            <a:schemeClr val="tx1"/>
          </a:solidFill>
          <a:latin typeface="+mn-lt"/>
          <a:ea typeface="MS PGothic" pitchFamily="34" charset="-128"/>
          <a:cs typeface="MS PGothic" charset="0"/>
        </a:defRPr>
      </a:lvl2pPr>
      <a:lvl3pPr marL="1523962" indent="-304792"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S PGothic" charset="0"/>
        </a:defRPr>
      </a:lvl3pPr>
      <a:lvl4pPr marL="2133547" indent="-304792" algn="l" rtl="0" eaLnBrk="0" fontAlgn="base" hangingPunct="0">
        <a:spcBef>
          <a:spcPct val="20000"/>
        </a:spcBef>
        <a:spcAft>
          <a:spcPct val="0"/>
        </a:spcAft>
        <a:buFont typeface="Arial" pitchFamily="34" charset="0"/>
        <a:buChar char="–"/>
        <a:defRPr sz="2700" kern="1200">
          <a:solidFill>
            <a:schemeClr val="tx1"/>
          </a:solidFill>
          <a:latin typeface="+mn-lt"/>
          <a:ea typeface="MS PGothic" pitchFamily="34" charset="-128"/>
          <a:cs typeface="MS PGothic" charset="0"/>
        </a:defRPr>
      </a:lvl4pPr>
      <a:lvl5pPr marL="2743131" indent="-304792" algn="l" rtl="0" eaLnBrk="0" fontAlgn="base" hangingPunct="0">
        <a:spcBef>
          <a:spcPct val="20000"/>
        </a:spcBef>
        <a:spcAft>
          <a:spcPct val="0"/>
        </a:spcAft>
        <a:buFont typeface="Arial" pitchFamily="34" charset="0"/>
        <a:buChar char="»"/>
        <a:defRPr sz="2700" kern="1200">
          <a:solidFill>
            <a:schemeClr val="tx1"/>
          </a:solidFill>
          <a:latin typeface="+mn-lt"/>
          <a:ea typeface="MS PGothic" pitchFamily="34" charset="-128"/>
          <a:cs typeface="MS PGothic" charset="0"/>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67" y="274638"/>
            <a:ext cx="10972801"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67" y="1600206"/>
            <a:ext cx="10972801"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486"/>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55990518-F2DE-3242-AF15-191DBAD2E037}" type="datetimeFigureOut">
              <a:rPr lang="en-US" smtClean="0">
                <a:solidFill>
                  <a:prstClr val="black">
                    <a:tint val="75000"/>
                  </a:prstClr>
                </a:solidFill>
              </a:rPr>
              <a:pPr defTabSz="457200"/>
              <a:t>4/29/2016</a:t>
            </a:fld>
            <a:endParaRPr lang="en-US" dirty="0">
              <a:solidFill>
                <a:prstClr val="black">
                  <a:tint val="75000"/>
                </a:prstClr>
              </a:solidFill>
            </a:endParaRPr>
          </a:p>
        </p:txBody>
      </p:sp>
      <p:sp>
        <p:nvSpPr>
          <p:cNvPr id="5" name="Footer Placeholder 4"/>
          <p:cNvSpPr>
            <a:spLocks noGrp="1"/>
          </p:cNvSpPr>
          <p:nvPr>
            <p:ph type="ftr" sz="quarter" idx="3"/>
          </p:nvPr>
        </p:nvSpPr>
        <p:spPr>
          <a:xfrm>
            <a:off x="4165668" y="6356486"/>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68" y="6356486"/>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9C12157F-98E3-5043-8489-FE52F2E9E266}"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2623130204"/>
      </p:ext>
    </p:extLst>
  </p:cSld>
  <p:clrMap bg1="lt1" tx1="dk1" bg2="lt2" tx2="dk2" accent1="accent1" accent2="accent2" accent3="accent3" accent4="accent4" accent5="accent5" accent6="accent6" hlink="hlink" folHlink="folHlink"/>
  <p:sldLayoutIdLst>
    <p:sldLayoutId id="2147484983" r:id="rId1"/>
    <p:sldLayoutId id="2147484984" r:id="rId2"/>
    <p:sldLayoutId id="2147484985" r:id="rId3"/>
    <p:sldLayoutId id="2147484986" r:id="rId4"/>
    <p:sldLayoutId id="2147484987" r:id="rId5"/>
    <p:sldLayoutId id="2147484988" r:id="rId6"/>
    <p:sldLayoutId id="2147484989" r:id="rId7"/>
    <p:sldLayoutId id="2147484990" r:id="rId8"/>
    <p:sldLayoutId id="2147484991" r:id="rId9"/>
    <p:sldLayoutId id="2147484992" r:id="rId10"/>
    <p:sldLayoutId id="214748499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38"/>
            <a:ext cx="10972801"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1" y="1600204"/>
            <a:ext cx="10972801"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4"/>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A25BBDF4-C044-4F39-8DAC-401D12CF8D42}" type="datetimeFigureOut">
              <a:rPr lang="en-US" smtClean="0">
                <a:solidFill>
                  <a:prstClr val="black">
                    <a:tint val="75000"/>
                  </a:prstClr>
                </a:solidFill>
              </a:rPr>
              <a:pPr defTabSz="914400"/>
              <a:t>4/29/2016</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4"/>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2" y="6356354"/>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5BF07A54-0FA1-41DC-88F5-9B23E83F5F84}"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3869264968"/>
      </p:ext>
    </p:extLst>
  </p:cSld>
  <p:clrMap bg1="lt1" tx1="dk1" bg2="lt2" tx2="dk2" accent1="accent1" accent2="accent2" accent3="accent3" accent4="accent4" accent5="accent5" accent6="accent6" hlink="hlink" folHlink="folHlink"/>
  <p:sldLayoutIdLst>
    <p:sldLayoutId id="2147484995" r:id="rId1"/>
    <p:sldLayoutId id="2147484996" r:id="rId2"/>
    <p:sldLayoutId id="2147484997" r:id="rId3"/>
    <p:sldLayoutId id="2147484998" r:id="rId4"/>
    <p:sldLayoutId id="2147484999" r:id="rId5"/>
    <p:sldLayoutId id="2147485000" r:id="rId6"/>
    <p:sldLayoutId id="2147485001" r:id="rId7"/>
    <p:sldLayoutId id="2147485002" r:id="rId8"/>
    <p:sldLayoutId id="2147485003" r:id="rId9"/>
    <p:sldLayoutId id="2147485004" r:id="rId10"/>
    <p:sldLayoutId id="214748500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14" tIns="45718" rIns="91414" bIns="4571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9"/>
          </a:xfrm>
          <a:prstGeom prst="rect">
            <a:avLst/>
          </a:prstGeom>
        </p:spPr>
        <p:txBody>
          <a:bodyPr vert="horz" lIns="91414" tIns="45718" rIns="91414"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542"/>
            <a:ext cx="2743200" cy="365125"/>
          </a:xfrm>
          <a:prstGeom prst="rect">
            <a:avLst/>
          </a:prstGeom>
        </p:spPr>
        <p:txBody>
          <a:bodyPr vert="horz" lIns="91414" tIns="45718" rIns="91414" bIns="45718" rtlCol="0" anchor="ctr"/>
          <a:lstStyle>
            <a:lvl1pPr algn="l">
              <a:defRPr sz="1200">
                <a:solidFill>
                  <a:schemeClr val="tx1">
                    <a:tint val="75000"/>
                  </a:schemeClr>
                </a:solidFill>
              </a:defRPr>
            </a:lvl1pPr>
          </a:lstStyle>
          <a:p>
            <a:pPr defTabSz="914105"/>
            <a:fld id="{56BD8FD8-A34D-43B1-A759-8AA482760513}" type="datetimeFigureOut">
              <a:rPr lang="en-US" smtClean="0">
                <a:solidFill>
                  <a:prstClr val="black">
                    <a:tint val="75000"/>
                  </a:prstClr>
                </a:solidFill>
              </a:rPr>
              <a:pPr defTabSz="914105"/>
              <a:t>4/29/2016</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542"/>
            <a:ext cx="4114800" cy="365125"/>
          </a:xfrm>
          <a:prstGeom prst="rect">
            <a:avLst/>
          </a:prstGeom>
        </p:spPr>
        <p:txBody>
          <a:bodyPr vert="horz" lIns="91414" tIns="45718" rIns="91414" bIns="45718" rtlCol="0" anchor="ctr"/>
          <a:lstStyle>
            <a:lvl1pPr algn="ctr">
              <a:defRPr sz="1200">
                <a:solidFill>
                  <a:schemeClr val="tx1">
                    <a:tint val="75000"/>
                  </a:schemeClr>
                </a:solidFill>
              </a:defRPr>
            </a:lvl1pPr>
          </a:lstStyle>
          <a:p>
            <a:pPr defTabSz="914105"/>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542"/>
            <a:ext cx="2743200" cy="365125"/>
          </a:xfrm>
          <a:prstGeom prst="rect">
            <a:avLst/>
          </a:prstGeom>
        </p:spPr>
        <p:txBody>
          <a:bodyPr vert="horz" lIns="91414" tIns="45718" rIns="91414" bIns="45718" rtlCol="0" anchor="ctr"/>
          <a:lstStyle>
            <a:lvl1pPr algn="r">
              <a:defRPr sz="1200">
                <a:solidFill>
                  <a:schemeClr val="tx1">
                    <a:tint val="75000"/>
                  </a:schemeClr>
                </a:solidFill>
              </a:defRPr>
            </a:lvl1pPr>
          </a:lstStyle>
          <a:p>
            <a:pPr defTabSz="914105"/>
            <a:fld id="{580BBA8B-F5A8-4DFD-BF96-4A143B49FF35}" type="slidenum">
              <a:rPr lang="en-US" smtClean="0">
                <a:solidFill>
                  <a:prstClr val="black">
                    <a:tint val="75000"/>
                  </a:prstClr>
                </a:solidFill>
              </a:rPr>
              <a:pPr defTabSz="914105"/>
              <a:t>‹#›</a:t>
            </a:fld>
            <a:endParaRPr lang="en-US" dirty="0">
              <a:solidFill>
                <a:prstClr val="black">
                  <a:tint val="75000"/>
                </a:prstClr>
              </a:solidFill>
            </a:endParaRPr>
          </a:p>
        </p:txBody>
      </p:sp>
    </p:spTree>
    <p:extLst>
      <p:ext uri="{BB962C8B-B14F-4D97-AF65-F5344CB8AC3E}">
        <p14:creationId xmlns:p14="http://schemas.microsoft.com/office/powerpoint/2010/main" val="3789813060"/>
      </p:ext>
    </p:extLst>
  </p:cSld>
  <p:clrMap bg1="lt1" tx1="dk1" bg2="lt2" tx2="dk2" accent1="accent1" accent2="accent2" accent3="accent3" accent4="accent4" accent5="accent5" accent6="accent6" hlink="hlink" folHlink="folHlink"/>
  <p:sldLayoutIdLst>
    <p:sldLayoutId id="2147485007" r:id="rId1"/>
    <p:sldLayoutId id="2147485008" r:id="rId2"/>
    <p:sldLayoutId id="2147485009" r:id="rId3"/>
    <p:sldLayoutId id="2147485010" r:id="rId4"/>
    <p:sldLayoutId id="2147485011" r:id="rId5"/>
    <p:sldLayoutId id="2147485012" r:id="rId6"/>
    <p:sldLayoutId id="2147485013" r:id="rId7"/>
    <p:sldLayoutId id="2147485014" r:id="rId8"/>
    <p:sldLayoutId id="2147485015" r:id="rId9"/>
    <p:sldLayoutId id="2147485016" r:id="rId10"/>
    <p:sldLayoutId id="2147485017" r:id="rId11"/>
    <p:sldLayoutId id="2147485018" r:id="rId12"/>
    <p:sldLayoutId id="2147485019" r:id="rId13"/>
    <p:sldLayoutId id="2147485020" r:id="rId14"/>
  </p:sldLayoutIdLst>
  <p:timing>
    <p:tnLst>
      <p:par>
        <p:cTn id="1" dur="indefinite" restart="never" nodeType="tmRoot"/>
      </p:par>
    </p:tnLst>
  </p:timing>
  <p:txStyles>
    <p:titleStyle>
      <a:lvl1pPr algn="l" defTabSz="91410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30" indent="-228530" algn="l" defTabSz="91410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590" indent="-228530" algn="l" defTabSz="91410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34" indent="-228530" algn="l" defTabSz="91410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680"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727"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785"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838"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890"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950"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105" rtl="0" eaLnBrk="1" latinLnBrk="0" hangingPunct="1">
        <a:defRPr sz="1900" kern="1200">
          <a:solidFill>
            <a:schemeClr val="tx1"/>
          </a:solidFill>
          <a:latin typeface="+mn-lt"/>
          <a:ea typeface="+mn-ea"/>
          <a:cs typeface="+mn-cs"/>
        </a:defRPr>
      </a:lvl1pPr>
      <a:lvl2pPr marL="457047" algn="l" defTabSz="914105" rtl="0" eaLnBrk="1" latinLnBrk="0" hangingPunct="1">
        <a:defRPr sz="1900" kern="1200">
          <a:solidFill>
            <a:schemeClr val="tx1"/>
          </a:solidFill>
          <a:latin typeface="+mn-lt"/>
          <a:ea typeface="+mn-ea"/>
          <a:cs typeface="+mn-cs"/>
        </a:defRPr>
      </a:lvl2pPr>
      <a:lvl3pPr marL="914105" algn="l" defTabSz="914105" rtl="0" eaLnBrk="1" latinLnBrk="0" hangingPunct="1">
        <a:defRPr sz="1900" kern="1200">
          <a:solidFill>
            <a:schemeClr val="tx1"/>
          </a:solidFill>
          <a:latin typeface="+mn-lt"/>
          <a:ea typeface="+mn-ea"/>
          <a:cs typeface="+mn-cs"/>
        </a:defRPr>
      </a:lvl3pPr>
      <a:lvl4pPr marL="1371158" algn="l" defTabSz="914105" rtl="0" eaLnBrk="1" latinLnBrk="0" hangingPunct="1">
        <a:defRPr sz="1900" kern="1200">
          <a:solidFill>
            <a:schemeClr val="tx1"/>
          </a:solidFill>
          <a:latin typeface="+mn-lt"/>
          <a:ea typeface="+mn-ea"/>
          <a:cs typeface="+mn-cs"/>
        </a:defRPr>
      </a:lvl4pPr>
      <a:lvl5pPr marL="1828210" algn="l" defTabSz="914105" rtl="0" eaLnBrk="1" latinLnBrk="0" hangingPunct="1">
        <a:defRPr sz="1900" kern="1200">
          <a:solidFill>
            <a:schemeClr val="tx1"/>
          </a:solidFill>
          <a:latin typeface="+mn-lt"/>
          <a:ea typeface="+mn-ea"/>
          <a:cs typeface="+mn-cs"/>
        </a:defRPr>
      </a:lvl5pPr>
      <a:lvl6pPr marL="2285270" algn="l" defTabSz="914105" rtl="0" eaLnBrk="1" latinLnBrk="0" hangingPunct="1">
        <a:defRPr sz="1900" kern="1200">
          <a:solidFill>
            <a:schemeClr val="tx1"/>
          </a:solidFill>
          <a:latin typeface="+mn-lt"/>
          <a:ea typeface="+mn-ea"/>
          <a:cs typeface="+mn-cs"/>
        </a:defRPr>
      </a:lvl6pPr>
      <a:lvl7pPr marL="2742314" algn="l" defTabSz="914105" rtl="0" eaLnBrk="1" latinLnBrk="0" hangingPunct="1">
        <a:defRPr sz="1900" kern="1200">
          <a:solidFill>
            <a:schemeClr val="tx1"/>
          </a:solidFill>
          <a:latin typeface="+mn-lt"/>
          <a:ea typeface="+mn-ea"/>
          <a:cs typeface="+mn-cs"/>
        </a:defRPr>
      </a:lvl7pPr>
      <a:lvl8pPr marL="3199360" algn="l" defTabSz="914105" rtl="0" eaLnBrk="1" latinLnBrk="0" hangingPunct="1">
        <a:defRPr sz="1900" kern="1200">
          <a:solidFill>
            <a:schemeClr val="tx1"/>
          </a:solidFill>
          <a:latin typeface="+mn-lt"/>
          <a:ea typeface="+mn-ea"/>
          <a:cs typeface="+mn-cs"/>
        </a:defRPr>
      </a:lvl8pPr>
      <a:lvl9pPr marL="3656407" algn="l" defTabSz="914105" rtl="0" eaLnBrk="1" latinLnBrk="0" hangingPunct="1">
        <a:defRPr sz="19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14" tIns="45718" rIns="91414" bIns="4571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9"/>
          </a:xfrm>
          <a:prstGeom prst="rect">
            <a:avLst/>
          </a:prstGeom>
        </p:spPr>
        <p:txBody>
          <a:bodyPr vert="horz" lIns="91414" tIns="45718" rIns="91414"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542"/>
            <a:ext cx="2743200" cy="365125"/>
          </a:xfrm>
          <a:prstGeom prst="rect">
            <a:avLst/>
          </a:prstGeom>
        </p:spPr>
        <p:txBody>
          <a:bodyPr vert="horz" lIns="91414" tIns="45718" rIns="91414" bIns="45718" rtlCol="0" anchor="ctr"/>
          <a:lstStyle>
            <a:lvl1pPr algn="l">
              <a:defRPr sz="1200">
                <a:solidFill>
                  <a:schemeClr val="tx1">
                    <a:tint val="75000"/>
                  </a:schemeClr>
                </a:solidFill>
              </a:defRPr>
            </a:lvl1pPr>
          </a:lstStyle>
          <a:p>
            <a:pPr defTabSz="914105"/>
            <a:fld id="{56BD8FD8-A34D-43B1-A759-8AA482760513}" type="datetimeFigureOut">
              <a:rPr lang="en-US" smtClean="0">
                <a:solidFill>
                  <a:prstClr val="black">
                    <a:tint val="75000"/>
                  </a:prstClr>
                </a:solidFill>
              </a:rPr>
              <a:pPr defTabSz="914105"/>
              <a:t>4/29/2016</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542"/>
            <a:ext cx="4114800" cy="365125"/>
          </a:xfrm>
          <a:prstGeom prst="rect">
            <a:avLst/>
          </a:prstGeom>
        </p:spPr>
        <p:txBody>
          <a:bodyPr vert="horz" lIns="91414" tIns="45718" rIns="91414" bIns="45718" rtlCol="0" anchor="ctr"/>
          <a:lstStyle>
            <a:lvl1pPr algn="ctr">
              <a:defRPr sz="1200">
                <a:solidFill>
                  <a:schemeClr val="tx1">
                    <a:tint val="75000"/>
                  </a:schemeClr>
                </a:solidFill>
              </a:defRPr>
            </a:lvl1pPr>
          </a:lstStyle>
          <a:p>
            <a:pPr defTabSz="914105"/>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542"/>
            <a:ext cx="2743200" cy="365125"/>
          </a:xfrm>
          <a:prstGeom prst="rect">
            <a:avLst/>
          </a:prstGeom>
        </p:spPr>
        <p:txBody>
          <a:bodyPr vert="horz" lIns="91414" tIns="45718" rIns="91414" bIns="45718" rtlCol="0" anchor="ctr"/>
          <a:lstStyle>
            <a:lvl1pPr algn="r">
              <a:defRPr sz="1200">
                <a:solidFill>
                  <a:schemeClr val="tx1">
                    <a:tint val="75000"/>
                  </a:schemeClr>
                </a:solidFill>
              </a:defRPr>
            </a:lvl1pPr>
          </a:lstStyle>
          <a:p>
            <a:pPr defTabSz="914105"/>
            <a:fld id="{580BBA8B-F5A8-4DFD-BF96-4A143B49FF35}" type="slidenum">
              <a:rPr lang="en-US" smtClean="0">
                <a:solidFill>
                  <a:prstClr val="black">
                    <a:tint val="75000"/>
                  </a:prstClr>
                </a:solidFill>
              </a:rPr>
              <a:pPr defTabSz="914105"/>
              <a:t>‹#›</a:t>
            </a:fld>
            <a:endParaRPr lang="en-US" dirty="0">
              <a:solidFill>
                <a:prstClr val="black">
                  <a:tint val="75000"/>
                </a:prstClr>
              </a:solidFill>
            </a:endParaRPr>
          </a:p>
        </p:txBody>
      </p:sp>
    </p:spTree>
    <p:extLst>
      <p:ext uri="{BB962C8B-B14F-4D97-AF65-F5344CB8AC3E}">
        <p14:creationId xmlns:p14="http://schemas.microsoft.com/office/powerpoint/2010/main" val="955437563"/>
      </p:ext>
    </p:extLst>
  </p:cSld>
  <p:clrMap bg1="lt1" tx1="dk1" bg2="lt2" tx2="dk2" accent1="accent1" accent2="accent2" accent3="accent3" accent4="accent4" accent5="accent5" accent6="accent6" hlink="hlink" folHlink="folHlink"/>
  <p:sldLayoutIdLst>
    <p:sldLayoutId id="2147485052" r:id="rId1"/>
    <p:sldLayoutId id="2147485053" r:id="rId2"/>
    <p:sldLayoutId id="2147485054" r:id="rId3"/>
    <p:sldLayoutId id="2147485055" r:id="rId4"/>
    <p:sldLayoutId id="2147485056" r:id="rId5"/>
    <p:sldLayoutId id="2147485057" r:id="rId6"/>
    <p:sldLayoutId id="2147485058" r:id="rId7"/>
    <p:sldLayoutId id="2147485059" r:id="rId8"/>
    <p:sldLayoutId id="2147485060" r:id="rId9"/>
    <p:sldLayoutId id="2147485061" r:id="rId10"/>
    <p:sldLayoutId id="2147485062" r:id="rId11"/>
    <p:sldLayoutId id="2147485063" r:id="rId12"/>
    <p:sldLayoutId id="2147485064" r:id="rId13"/>
    <p:sldLayoutId id="2147485065" r:id="rId14"/>
  </p:sldLayoutIdLst>
  <p:timing>
    <p:tnLst>
      <p:par>
        <p:cTn id="1" dur="indefinite" restart="never" nodeType="tmRoot"/>
      </p:par>
    </p:tnLst>
  </p:timing>
  <p:txStyles>
    <p:titleStyle>
      <a:lvl1pPr algn="l" defTabSz="91410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30" indent="-228530" algn="l" defTabSz="91410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590" indent="-228530" algn="l" defTabSz="91410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34" indent="-228530" algn="l" defTabSz="91410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680"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727"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785"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838"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890"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950"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105" rtl="0" eaLnBrk="1" latinLnBrk="0" hangingPunct="1">
        <a:defRPr sz="1900" kern="1200">
          <a:solidFill>
            <a:schemeClr val="tx1"/>
          </a:solidFill>
          <a:latin typeface="+mn-lt"/>
          <a:ea typeface="+mn-ea"/>
          <a:cs typeface="+mn-cs"/>
        </a:defRPr>
      </a:lvl1pPr>
      <a:lvl2pPr marL="457047" algn="l" defTabSz="914105" rtl="0" eaLnBrk="1" latinLnBrk="0" hangingPunct="1">
        <a:defRPr sz="1900" kern="1200">
          <a:solidFill>
            <a:schemeClr val="tx1"/>
          </a:solidFill>
          <a:latin typeface="+mn-lt"/>
          <a:ea typeface="+mn-ea"/>
          <a:cs typeface="+mn-cs"/>
        </a:defRPr>
      </a:lvl2pPr>
      <a:lvl3pPr marL="914105" algn="l" defTabSz="914105" rtl="0" eaLnBrk="1" latinLnBrk="0" hangingPunct="1">
        <a:defRPr sz="1900" kern="1200">
          <a:solidFill>
            <a:schemeClr val="tx1"/>
          </a:solidFill>
          <a:latin typeface="+mn-lt"/>
          <a:ea typeface="+mn-ea"/>
          <a:cs typeface="+mn-cs"/>
        </a:defRPr>
      </a:lvl3pPr>
      <a:lvl4pPr marL="1371158" algn="l" defTabSz="914105" rtl="0" eaLnBrk="1" latinLnBrk="0" hangingPunct="1">
        <a:defRPr sz="1900" kern="1200">
          <a:solidFill>
            <a:schemeClr val="tx1"/>
          </a:solidFill>
          <a:latin typeface="+mn-lt"/>
          <a:ea typeface="+mn-ea"/>
          <a:cs typeface="+mn-cs"/>
        </a:defRPr>
      </a:lvl4pPr>
      <a:lvl5pPr marL="1828210" algn="l" defTabSz="914105" rtl="0" eaLnBrk="1" latinLnBrk="0" hangingPunct="1">
        <a:defRPr sz="1900" kern="1200">
          <a:solidFill>
            <a:schemeClr val="tx1"/>
          </a:solidFill>
          <a:latin typeface="+mn-lt"/>
          <a:ea typeface="+mn-ea"/>
          <a:cs typeface="+mn-cs"/>
        </a:defRPr>
      </a:lvl5pPr>
      <a:lvl6pPr marL="2285270" algn="l" defTabSz="914105" rtl="0" eaLnBrk="1" latinLnBrk="0" hangingPunct="1">
        <a:defRPr sz="1900" kern="1200">
          <a:solidFill>
            <a:schemeClr val="tx1"/>
          </a:solidFill>
          <a:latin typeface="+mn-lt"/>
          <a:ea typeface="+mn-ea"/>
          <a:cs typeface="+mn-cs"/>
        </a:defRPr>
      </a:lvl6pPr>
      <a:lvl7pPr marL="2742314" algn="l" defTabSz="914105" rtl="0" eaLnBrk="1" latinLnBrk="0" hangingPunct="1">
        <a:defRPr sz="1900" kern="1200">
          <a:solidFill>
            <a:schemeClr val="tx1"/>
          </a:solidFill>
          <a:latin typeface="+mn-lt"/>
          <a:ea typeface="+mn-ea"/>
          <a:cs typeface="+mn-cs"/>
        </a:defRPr>
      </a:lvl7pPr>
      <a:lvl8pPr marL="3199360" algn="l" defTabSz="914105" rtl="0" eaLnBrk="1" latinLnBrk="0" hangingPunct="1">
        <a:defRPr sz="1900" kern="1200">
          <a:solidFill>
            <a:schemeClr val="tx1"/>
          </a:solidFill>
          <a:latin typeface="+mn-lt"/>
          <a:ea typeface="+mn-ea"/>
          <a:cs typeface="+mn-cs"/>
        </a:defRPr>
      </a:lvl8pPr>
      <a:lvl9pPr marL="3656407" algn="l" defTabSz="914105" rtl="0" eaLnBrk="1" latinLnBrk="0" hangingPunct="1">
        <a:defRPr sz="19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81" y="274638"/>
            <a:ext cx="10972801"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81" y="1600206"/>
            <a:ext cx="10972801"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517"/>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08166C97-7288-2343-82B1-34ED0E7E0891}" type="datetimeFigureOut">
              <a:rPr lang="en-US" smtClean="0">
                <a:solidFill>
                  <a:srgbClr val="DDDEDD">
                    <a:tint val="75000"/>
                  </a:srgbClr>
                </a:solidFill>
              </a:rPr>
              <a:pPr defTabSz="457200"/>
              <a:t>4/29/2016</a:t>
            </a:fld>
            <a:endParaRPr lang="en-US" dirty="0">
              <a:solidFill>
                <a:srgbClr val="DDDEDD">
                  <a:tint val="75000"/>
                </a:srgbClr>
              </a:solidFill>
            </a:endParaRPr>
          </a:p>
        </p:txBody>
      </p:sp>
      <p:sp>
        <p:nvSpPr>
          <p:cNvPr id="5" name="Footer Placeholder 4"/>
          <p:cNvSpPr>
            <a:spLocks noGrp="1"/>
          </p:cNvSpPr>
          <p:nvPr>
            <p:ph type="ftr" sz="quarter" idx="3"/>
          </p:nvPr>
        </p:nvSpPr>
        <p:spPr>
          <a:xfrm>
            <a:off x="4165682" y="6356517"/>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srgbClr val="DDDEDD">
                  <a:tint val="75000"/>
                </a:srgbClr>
              </a:solidFill>
            </a:endParaRPr>
          </a:p>
        </p:txBody>
      </p:sp>
      <p:sp>
        <p:nvSpPr>
          <p:cNvPr id="6" name="Slide Number Placeholder 5"/>
          <p:cNvSpPr>
            <a:spLocks noGrp="1"/>
          </p:cNvSpPr>
          <p:nvPr>
            <p:ph type="sldNum" sz="quarter" idx="4"/>
          </p:nvPr>
        </p:nvSpPr>
        <p:spPr>
          <a:xfrm>
            <a:off x="8737682" y="6356517"/>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D837332C-2CA8-034B-9E4A-FF02D791F70D}" type="slidenum">
              <a:rPr lang="en-US" smtClean="0">
                <a:solidFill>
                  <a:srgbClr val="DDDEDD">
                    <a:tint val="75000"/>
                  </a:srgbClr>
                </a:solidFill>
              </a:rPr>
              <a:pPr defTabSz="457200"/>
              <a:t>‹#›</a:t>
            </a:fld>
            <a:endParaRPr lang="en-US" dirty="0">
              <a:solidFill>
                <a:srgbClr val="DDDEDD">
                  <a:tint val="75000"/>
                </a:srgbClr>
              </a:solidFill>
            </a:endParaRPr>
          </a:p>
        </p:txBody>
      </p:sp>
    </p:spTree>
    <p:extLst>
      <p:ext uri="{BB962C8B-B14F-4D97-AF65-F5344CB8AC3E}">
        <p14:creationId xmlns:p14="http://schemas.microsoft.com/office/powerpoint/2010/main" val="3944825877"/>
      </p:ext>
    </p:extLst>
  </p:cSld>
  <p:clrMap bg1="lt1" tx1="dk1" bg2="lt2" tx2="dk2" accent1="accent1" accent2="accent2" accent3="accent3" accent4="accent4" accent5="accent5" accent6="accent6" hlink="hlink" folHlink="folHlink"/>
  <p:sldLayoutIdLst>
    <p:sldLayoutId id="2147485079" r:id="rId1"/>
    <p:sldLayoutId id="2147485080" r:id="rId2"/>
    <p:sldLayoutId id="2147485081" r:id="rId3"/>
    <p:sldLayoutId id="2147485082" r:id="rId4"/>
    <p:sldLayoutId id="2147485083" r:id="rId5"/>
    <p:sldLayoutId id="2147485084" r:id="rId6"/>
    <p:sldLayoutId id="2147485085" r:id="rId7"/>
    <p:sldLayoutId id="2147485086" r:id="rId8"/>
    <p:sldLayoutId id="2147485087" r:id="rId9"/>
    <p:sldLayoutId id="2147485088" r:id="rId10"/>
    <p:sldLayoutId id="214748508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00" tIns="45718" rIns="91400" bIns="4571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9"/>
          </a:xfrm>
          <a:prstGeom prst="rect">
            <a:avLst/>
          </a:prstGeom>
        </p:spPr>
        <p:txBody>
          <a:bodyPr vert="horz" lIns="91400" tIns="45718" rIns="91400"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7426"/>
            <a:ext cx="2743200" cy="365125"/>
          </a:xfrm>
          <a:prstGeom prst="rect">
            <a:avLst/>
          </a:prstGeom>
        </p:spPr>
        <p:txBody>
          <a:bodyPr vert="horz" lIns="91400" tIns="45718" rIns="91400" bIns="45718" rtlCol="0" anchor="ctr"/>
          <a:lstStyle>
            <a:lvl1pPr algn="l">
              <a:defRPr sz="1200">
                <a:solidFill>
                  <a:schemeClr val="tx1">
                    <a:tint val="75000"/>
                  </a:schemeClr>
                </a:solidFill>
              </a:defRPr>
            </a:lvl1pPr>
          </a:lstStyle>
          <a:p>
            <a:fld id="{C7C13A08-8A04-4CF9-9370-C7D73858924D}" type="datetimeFigureOut">
              <a:rPr lang="en-US" smtClean="0">
                <a:solidFill>
                  <a:prstClr val="black">
                    <a:tint val="75000"/>
                  </a:prstClr>
                </a:solidFill>
                <a:ea typeface="MS PGothic" pitchFamily="34" charset="-128"/>
              </a:rPr>
              <a:pPr/>
              <a:t>4/29/2016</a:t>
            </a:fld>
            <a:endParaRPr lang="en-US" dirty="0">
              <a:solidFill>
                <a:prstClr val="black">
                  <a:tint val="75000"/>
                </a:prstClr>
              </a:solidFill>
              <a:ea typeface="MS PGothic" pitchFamily="34" charset="-128"/>
            </a:endParaRPr>
          </a:p>
        </p:txBody>
      </p:sp>
      <p:sp>
        <p:nvSpPr>
          <p:cNvPr id="5" name="Footer Placeholder 4"/>
          <p:cNvSpPr>
            <a:spLocks noGrp="1"/>
          </p:cNvSpPr>
          <p:nvPr>
            <p:ph type="ftr" sz="quarter" idx="3"/>
          </p:nvPr>
        </p:nvSpPr>
        <p:spPr>
          <a:xfrm>
            <a:off x="4038601" y="6357426"/>
            <a:ext cx="4114800" cy="365125"/>
          </a:xfrm>
          <a:prstGeom prst="rect">
            <a:avLst/>
          </a:prstGeom>
        </p:spPr>
        <p:txBody>
          <a:bodyPr vert="horz" lIns="91400" tIns="45718" rIns="91400" bIns="45718" rtlCol="0" anchor="ctr"/>
          <a:lstStyle>
            <a:lvl1pPr algn="ctr">
              <a:defRPr sz="1200">
                <a:solidFill>
                  <a:schemeClr val="tx1">
                    <a:tint val="75000"/>
                  </a:schemeClr>
                </a:solidFill>
              </a:defRPr>
            </a:lvl1pPr>
          </a:lstStyle>
          <a:p>
            <a:endParaRPr lang="en-US" dirty="0">
              <a:solidFill>
                <a:prstClr val="black">
                  <a:tint val="75000"/>
                </a:prstClr>
              </a:solidFill>
              <a:ea typeface="MS PGothic" pitchFamily="34" charset="-128"/>
            </a:endParaRPr>
          </a:p>
        </p:txBody>
      </p:sp>
      <p:sp>
        <p:nvSpPr>
          <p:cNvPr id="6" name="Slide Number Placeholder 5"/>
          <p:cNvSpPr>
            <a:spLocks noGrp="1"/>
          </p:cNvSpPr>
          <p:nvPr>
            <p:ph type="sldNum" sz="quarter" idx="4"/>
          </p:nvPr>
        </p:nvSpPr>
        <p:spPr>
          <a:xfrm>
            <a:off x="8610600" y="6357426"/>
            <a:ext cx="2743200" cy="365125"/>
          </a:xfrm>
          <a:prstGeom prst="rect">
            <a:avLst/>
          </a:prstGeom>
        </p:spPr>
        <p:txBody>
          <a:bodyPr vert="horz" lIns="91400" tIns="45718" rIns="91400" bIns="45718" rtlCol="0" anchor="ctr"/>
          <a:lstStyle>
            <a:lvl1pPr algn="r">
              <a:defRPr sz="1200">
                <a:solidFill>
                  <a:schemeClr val="tx1">
                    <a:tint val="75000"/>
                  </a:schemeClr>
                </a:solidFill>
              </a:defRPr>
            </a:lvl1pPr>
          </a:lstStyle>
          <a:p>
            <a:fld id="{F8504FCD-AA76-409F-84F8-B13164B4A2D0}" type="slidenum">
              <a:rPr lang="en-US" smtClean="0">
                <a:solidFill>
                  <a:prstClr val="black">
                    <a:tint val="75000"/>
                  </a:prstClr>
                </a:solidFill>
                <a:ea typeface="MS PGothic" pitchFamily="34" charset="-128"/>
              </a:rPr>
              <a:pPr/>
              <a:t>‹#›</a:t>
            </a:fld>
            <a:endParaRPr lang="en-US" dirty="0">
              <a:solidFill>
                <a:prstClr val="black">
                  <a:tint val="75000"/>
                </a:prstClr>
              </a:solidFill>
              <a:ea typeface="MS PGothic" pitchFamily="34" charset="-128"/>
            </a:endParaRPr>
          </a:p>
        </p:txBody>
      </p:sp>
    </p:spTree>
    <p:extLst>
      <p:ext uri="{BB962C8B-B14F-4D97-AF65-F5344CB8AC3E}">
        <p14:creationId xmlns:p14="http://schemas.microsoft.com/office/powerpoint/2010/main" val="959549093"/>
      </p:ext>
    </p:extLst>
  </p:cSld>
  <p:clrMap bg1="lt1" tx1="dk1" bg2="lt2" tx2="dk2" accent1="accent1" accent2="accent2" accent3="accent3" accent4="accent4" accent5="accent5" accent6="accent6" hlink="hlink" folHlink="folHlink"/>
  <p:sldLayoutIdLst>
    <p:sldLayoutId id="2147484188" r:id="rId1"/>
    <p:sldLayoutId id="2147484189" r:id="rId2"/>
    <p:sldLayoutId id="2147484190" r:id="rId3"/>
    <p:sldLayoutId id="2147484191" r:id="rId4"/>
    <p:sldLayoutId id="2147484192" r:id="rId5"/>
    <p:sldLayoutId id="2147484193" r:id="rId6"/>
    <p:sldLayoutId id="2147484194" r:id="rId7"/>
    <p:sldLayoutId id="2147484195" r:id="rId8"/>
    <p:sldLayoutId id="2147484196" r:id="rId9"/>
    <p:sldLayoutId id="2147484197" r:id="rId10"/>
    <p:sldLayoutId id="2147484198" r:id="rId11"/>
  </p:sldLayoutIdLst>
  <p:txStyles>
    <p:titleStyle>
      <a:lvl1pPr algn="l" defTabSz="9139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93" indent="-228493" algn="l" defTabSz="9139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478" indent="-228493" algn="l" defTabSz="9139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438" indent="-228493" algn="l" defTabSz="9139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400"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363"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346"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320"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293"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278"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946" rtl="0" eaLnBrk="1" latinLnBrk="0" hangingPunct="1">
        <a:defRPr sz="1900" kern="1200">
          <a:solidFill>
            <a:schemeClr val="tx1"/>
          </a:solidFill>
          <a:latin typeface="+mn-lt"/>
          <a:ea typeface="+mn-ea"/>
          <a:cs typeface="+mn-cs"/>
        </a:defRPr>
      </a:lvl1pPr>
      <a:lvl2pPr marL="456963" algn="l" defTabSz="913946" rtl="0" eaLnBrk="1" latinLnBrk="0" hangingPunct="1">
        <a:defRPr sz="1900" kern="1200">
          <a:solidFill>
            <a:schemeClr val="tx1"/>
          </a:solidFill>
          <a:latin typeface="+mn-lt"/>
          <a:ea typeface="+mn-ea"/>
          <a:cs typeface="+mn-cs"/>
        </a:defRPr>
      </a:lvl2pPr>
      <a:lvl3pPr marL="913946" algn="l" defTabSz="913946" rtl="0" eaLnBrk="1" latinLnBrk="0" hangingPunct="1">
        <a:defRPr sz="1900" kern="1200">
          <a:solidFill>
            <a:schemeClr val="tx1"/>
          </a:solidFill>
          <a:latin typeface="+mn-lt"/>
          <a:ea typeface="+mn-ea"/>
          <a:cs typeface="+mn-cs"/>
        </a:defRPr>
      </a:lvl3pPr>
      <a:lvl4pPr marL="1370920" algn="l" defTabSz="913946" rtl="0" eaLnBrk="1" latinLnBrk="0" hangingPunct="1">
        <a:defRPr sz="1900" kern="1200">
          <a:solidFill>
            <a:schemeClr val="tx1"/>
          </a:solidFill>
          <a:latin typeface="+mn-lt"/>
          <a:ea typeface="+mn-ea"/>
          <a:cs typeface="+mn-cs"/>
        </a:defRPr>
      </a:lvl4pPr>
      <a:lvl5pPr marL="1827893" algn="l" defTabSz="913946" rtl="0" eaLnBrk="1" latinLnBrk="0" hangingPunct="1">
        <a:defRPr sz="1900" kern="1200">
          <a:solidFill>
            <a:schemeClr val="tx1"/>
          </a:solidFill>
          <a:latin typeface="+mn-lt"/>
          <a:ea typeface="+mn-ea"/>
          <a:cs typeface="+mn-cs"/>
        </a:defRPr>
      </a:lvl5pPr>
      <a:lvl6pPr marL="2284878" algn="l" defTabSz="913946" rtl="0" eaLnBrk="1" latinLnBrk="0" hangingPunct="1">
        <a:defRPr sz="1900" kern="1200">
          <a:solidFill>
            <a:schemeClr val="tx1"/>
          </a:solidFill>
          <a:latin typeface="+mn-lt"/>
          <a:ea typeface="+mn-ea"/>
          <a:cs typeface="+mn-cs"/>
        </a:defRPr>
      </a:lvl6pPr>
      <a:lvl7pPr marL="2741838" algn="l" defTabSz="913946" rtl="0" eaLnBrk="1" latinLnBrk="0" hangingPunct="1">
        <a:defRPr sz="1900" kern="1200">
          <a:solidFill>
            <a:schemeClr val="tx1"/>
          </a:solidFill>
          <a:latin typeface="+mn-lt"/>
          <a:ea typeface="+mn-ea"/>
          <a:cs typeface="+mn-cs"/>
        </a:defRPr>
      </a:lvl7pPr>
      <a:lvl8pPr marL="3198800" algn="l" defTabSz="913946" rtl="0" eaLnBrk="1" latinLnBrk="0" hangingPunct="1">
        <a:defRPr sz="1900" kern="1200">
          <a:solidFill>
            <a:schemeClr val="tx1"/>
          </a:solidFill>
          <a:latin typeface="+mn-lt"/>
          <a:ea typeface="+mn-ea"/>
          <a:cs typeface="+mn-cs"/>
        </a:defRPr>
      </a:lvl8pPr>
      <a:lvl9pPr marL="3655763" algn="l" defTabSz="913946" rtl="0" eaLnBrk="1" latinLnBrk="0" hangingPunct="1">
        <a:defRPr sz="19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14" tIns="45718" rIns="91414" bIns="4571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9"/>
          </a:xfrm>
          <a:prstGeom prst="rect">
            <a:avLst/>
          </a:prstGeom>
        </p:spPr>
        <p:txBody>
          <a:bodyPr vert="horz" lIns="91414" tIns="45718" rIns="91414"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542"/>
            <a:ext cx="2743200" cy="365125"/>
          </a:xfrm>
          <a:prstGeom prst="rect">
            <a:avLst/>
          </a:prstGeom>
        </p:spPr>
        <p:txBody>
          <a:bodyPr vert="horz" lIns="91414" tIns="45718" rIns="91414" bIns="45718" rtlCol="0" anchor="ctr"/>
          <a:lstStyle>
            <a:lvl1pPr algn="l">
              <a:defRPr sz="1200">
                <a:solidFill>
                  <a:schemeClr val="tx1">
                    <a:tint val="75000"/>
                  </a:schemeClr>
                </a:solidFill>
              </a:defRPr>
            </a:lvl1pPr>
          </a:lstStyle>
          <a:p>
            <a:pPr defTabSz="914105"/>
            <a:fld id="{56BD8FD8-A34D-43B1-A759-8AA482760513}" type="datetimeFigureOut">
              <a:rPr lang="en-US" smtClean="0">
                <a:solidFill>
                  <a:prstClr val="black">
                    <a:tint val="75000"/>
                  </a:prstClr>
                </a:solidFill>
              </a:rPr>
              <a:pPr defTabSz="914105"/>
              <a:t>4/29/2016</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542"/>
            <a:ext cx="4114800" cy="365125"/>
          </a:xfrm>
          <a:prstGeom prst="rect">
            <a:avLst/>
          </a:prstGeom>
        </p:spPr>
        <p:txBody>
          <a:bodyPr vert="horz" lIns="91414" tIns="45718" rIns="91414" bIns="45718" rtlCol="0" anchor="ctr"/>
          <a:lstStyle>
            <a:lvl1pPr algn="ctr">
              <a:defRPr sz="1200">
                <a:solidFill>
                  <a:schemeClr val="tx1">
                    <a:tint val="75000"/>
                  </a:schemeClr>
                </a:solidFill>
              </a:defRPr>
            </a:lvl1pPr>
          </a:lstStyle>
          <a:p>
            <a:pPr defTabSz="914105"/>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542"/>
            <a:ext cx="2743200" cy="365125"/>
          </a:xfrm>
          <a:prstGeom prst="rect">
            <a:avLst/>
          </a:prstGeom>
        </p:spPr>
        <p:txBody>
          <a:bodyPr vert="horz" lIns="91414" tIns="45718" rIns="91414" bIns="45718" rtlCol="0" anchor="ctr"/>
          <a:lstStyle>
            <a:lvl1pPr algn="r">
              <a:defRPr sz="1200">
                <a:solidFill>
                  <a:schemeClr val="tx1">
                    <a:tint val="75000"/>
                  </a:schemeClr>
                </a:solidFill>
              </a:defRPr>
            </a:lvl1pPr>
          </a:lstStyle>
          <a:p>
            <a:pPr defTabSz="914105"/>
            <a:fld id="{580BBA8B-F5A8-4DFD-BF96-4A143B49FF35}" type="slidenum">
              <a:rPr lang="en-US" smtClean="0">
                <a:solidFill>
                  <a:prstClr val="black">
                    <a:tint val="75000"/>
                  </a:prstClr>
                </a:solidFill>
              </a:rPr>
              <a:pPr defTabSz="914105"/>
              <a:t>‹#›</a:t>
            </a:fld>
            <a:endParaRPr lang="en-US" dirty="0">
              <a:solidFill>
                <a:prstClr val="black">
                  <a:tint val="75000"/>
                </a:prstClr>
              </a:solidFill>
            </a:endParaRPr>
          </a:p>
        </p:txBody>
      </p:sp>
    </p:spTree>
    <p:extLst>
      <p:ext uri="{BB962C8B-B14F-4D97-AF65-F5344CB8AC3E}">
        <p14:creationId xmlns:p14="http://schemas.microsoft.com/office/powerpoint/2010/main" val="973622753"/>
      </p:ext>
    </p:extLst>
  </p:cSld>
  <p:clrMap bg1="lt1" tx1="dk1" bg2="lt2" tx2="dk2" accent1="accent1" accent2="accent2" accent3="accent3" accent4="accent4" accent5="accent5" accent6="accent6" hlink="hlink" folHlink="folHlink"/>
  <p:sldLayoutIdLst>
    <p:sldLayoutId id="2147485091" r:id="rId1"/>
    <p:sldLayoutId id="2147485092" r:id="rId2"/>
    <p:sldLayoutId id="2147485093" r:id="rId3"/>
    <p:sldLayoutId id="2147485094" r:id="rId4"/>
    <p:sldLayoutId id="2147485095" r:id="rId5"/>
    <p:sldLayoutId id="2147485096" r:id="rId6"/>
    <p:sldLayoutId id="2147485097" r:id="rId7"/>
    <p:sldLayoutId id="2147485098" r:id="rId8"/>
    <p:sldLayoutId id="2147485099" r:id="rId9"/>
    <p:sldLayoutId id="2147485100" r:id="rId10"/>
    <p:sldLayoutId id="2147485101" r:id="rId11"/>
    <p:sldLayoutId id="2147485102" r:id="rId12"/>
    <p:sldLayoutId id="2147485103" r:id="rId13"/>
    <p:sldLayoutId id="2147485104" r:id="rId14"/>
  </p:sldLayoutIdLst>
  <p:timing>
    <p:tnLst>
      <p:par>
        <p:cTn id="1" dur="indefinite" restart="never" nodeType="tmRoot"/>
      </p:par>
    </p:tnLst>
  </p:timing>
  <p:txStyles>
    <p:titleStyle>
      <a:lvl1pPr algn="l" defTabSz="91410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30" indent="-228530" algn="l" defTabSz="91410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590" indent="-228530" algn="l" defTabSz="91410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34" indent="-228530" algn="l" defTabSz="91410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680"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727"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785"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838"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890"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950"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105" rtl="0" eaLnBrk="1" latinLnBrk="0" hangingPunct="1">
        <a:defRPr sz="1900" kern="1200">
          <a:solidFill>
            <a:schemeClr val="tx1"/>
          </a:solidFill>
          <a:latin typeface="+mn-lt"/>
          <a:ea typeface="+mn-ea"/>
          <a:cs typeface="+mn-cs"/>
        </a:defRPr>
      </a:lvl1pPr>
      <a:lvl2pPr marL="457047" algn="l" defTabSz="914105" rtl="0" eaLnBrk="1" latinLnBrk="0" hangingPunct="1">
        <a:defRPr sz="1900" kern="1200">
          <a:solidFill>
            <a:schemeClr val="tx1"/>
          </a:solidFill>
          <a:latin typeface="+mn-lt"/>
          <a:ea typeface="+mn-ea"/>
          <a:cs typeface="+mn-cs"/>
        </a:defRPr>
      </a:lvl2pPr>
      <a:lvl3pPr marL="914105" algn="l" defTabSz="914105" rtl="0" eaLnBrk="1" latinLnBrk="0" hangingPunct="1">
        <a:defRPr sz="1900" kern="1200">
          <a:solidFill>
            <a:schemeClr val="tx1"/>
          </a:solidFill>
          <a:latin typeface="+mn-lt"/>
          <a:ea typeface="+mn-ea"/>
          <a:cs typeface="+mn-cs"/>
        </a:defRPr>
      </a:lvl3pPr>
      <a:lvl4pPr marL="1371158" algn="l" defTabSz="914105" rtl="0" eaLnBrk="1" latinLnBrk="0" hangingPunct="1">
        <a:defRPr sz="1900" kern="1200">
          <a:solidFill>
            <a:schemeClr val="tx1"/>
          </a:solidFill>
          <a:latin typeface="+mn-lt"/>
          <a:ea typeface="+mn-ea"/>
          <a:cs typeface="+mn-cs"/>
        </a:defRPr>
      </a:lvl4pPr>
      <a:lvl5pPr marL="1828210" algn="l" defTabSz="914105" rtl="0" eaLnBrk="1" latinLnBrk="0" hangingPunct="1">
        <a:defRPr sz="1900" kern="1200">
          <a:solidFill>
            <a:schemeClr val="tx1"/>
          </a:solidFill>
          <a:latin typeface="+mn-lt"/>
          <a:ea typeface="+mn-ea"/>
          <a:cs typeface="+mn-cs"/>
        </a:defRPr>
      </a:lvl5pPr>
      <a:lvl6pPr marL="2285270" algn="l" defTabSz="914105" rtl="0" eaLnBrk="1" latinLnBrk="0" hangingPunct="1">
        <a:defRPr sz="1900" kern="1200">
          <a:solidFill>
            <a:schemeClr val="tx1"/>
          </a:solidFill>
          <a:latin typeface="+mn-lt"/>
          <a:ea typeface="+mn-ea"/>
          <a:cs typeface="+mn-cs"/>
        </a:defRPr>
      </a:lvl6pPr>
      <a:lvl7pPr marL="2742314" algn="l" defTabSz="914105" rtl="0" eaLnBrk="1" latinLnBrk="0" hangingPunct="1">
        <a:defRPr sz="1900" kern="1200">
          <a:solidFill>
            <a:schemeClr val="tx1"/>
          </a:solidFill>
          <a:latin typeface="+mn-lt"/>
          <a:ea typeface="+mn-ea"/>
          <a:cs typeface="+mn-cs"/>
        </a:defRPr>
      </a:lvl7pPr>
      <a:lvl8pPr marL="3199360" algn="l" defTabSz="914105" rtl="0" eaLnBrk="1" latinLnBrk="0" hangingPunct="1">
        <a:defRPr sz="1900" kern="1200">
          <a:solidFill>
            <a:schemeClr val="tx1"/>
          </a:solidFill>
          <a:latin typeface="+mn-lt"/>
          <a:ea typeface="+mn-ea"/>
          <a:cs typeface="+mn-cs"/>
        </a:defRPr>
      </a:lvl8pPr>
      <a:lvl9pPr marL="3656407" algn="l" defTabSz="914105" rtl="0" eaLnBrk="1" latinLnBrk="0" hangingPunct="1">
        <a:defRPr sz="19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14" tIns="45718" rIns="91414" bIns="4571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9"/>
          </a:xfrm>
          <a:prstGeom prst="rect">
            <a:avLst/>
          </a:prstGeom>
        </p:spPr>
        <p:txBody>
          <a:bodyPr vert="horz" lIns="91414" tIns="45718" rIns="91414"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542"/>
            <a:ext cx="2743200" cy="365125"/>
          </a:xfrm>
          <a:prstGeom prst="rect">
            <a:avLst/>
          </a:prstGeom>
        </p:spPr>
        <p:txBody>
          <a:bodyPr vert="horz" lIns="91414" tIns="45718" rIns="91414" bIns="45718" rtlCol="0" anchor="ctr"/>
          <a:lstStyle>
            <a:lvl1pPr algn="l">
              <a:defRPr sz="1200">
                <a:solidFill>
                  <a:schemeClr val="tx1">
                    <a:tint val="75000"/>
                  </a:schemeClr>
                </a:solidFill>
              </a:defRPr>
            </a:lvl1pPr>
          </a:lstStyle>
          <a:p>
            <a:pPr defTabSz="914105"/>
            <a:fld id="{56BD8FD8-A34D-43B1-A759-8AA482760513}" type="datetimeFigureOut">
              <a:rPr lang="en-US" smtClean="0">
                <a:solidFill>
                  <a:prstClr val="black">
                    <a:tint val="75000"/>
                  </a:prstClr>
                </a:solidFill>
              </a:rPr>
              <a:pPr defTabSz="914105"/>
              <a:t>4/29/2016</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542"/>
            <a:ext cx="4114800" cy="365125"/>
          </a:xfrm>
          <a:prstGeom prst="rect">
            <a:avLst/>
          </a:prstGeom>
        </p:spPr>
        <p:txBody>
          <a:bodyPr vert="horz" lIns="91414" tIns="45718" rIns="91414" bIns="45718" rtlCol="0" anchor="ctr"/>
          <a:lstStyle>
            <a:lvl1pPr algn="ctr">
              <a:defRPr sz="1200">
                <a:solidFill>
                  <a:schemeClr val="tx1">
                    <a:tint val="75000"/>
                  </a:schemeClr>
                </a:solidFill>
              </a:defRPr>
            </a:lvl1pPr>
          </a:lstStyle>
          <a:p>
            <a:pPr defTabSz="914105"/>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542"/>
            <a:ext cx="2743200" cy="365125"/>
          </a:xfrm>
          <a:prstGeom prst="rect">
            <a:avLst/>
          </a:prstGeom>
        </p:spPr>
        <p:txBody>
          <a:bodyPr vert="horz" lIns="91414" tIns="45718" rIns="91414" bIns="45718" rtlCol="0" anchor="ctr"/>
          <a:lstStyle>
            <a:lvl1pPr algn="r">
              <a:defRPr sz="1200">
                <a:solidFill>
                  <a:schemeClr val="tx1">
                    <a:tint val="75000"/>
                  </a:schemeClr>
                </a:solidFill>
              </a:defRPr>
            </a:lvl1pPr>
          </a:lstStyle>
          <a:p>
            <a:pPr defTabSz="914105"/>
            <a:fld id="{580BBA8B-F5A8-4DFD-BF96-4A143B49FF35}" type="slidenum">
              <a:rPr lang="en-US" smtClean="0">
                <a:solidFill>
                  <a:prstClr val="black">
                    <a:tint val="75000"/>
                  </a:prstClr>
                </a:solidFill>
              </a:rPr>
              <a:pPr defTabSz="914105"/>
              <a:t>‹#›</a:t>
            </a:fld>
            <a:endParaRPr lang="en-US" dirty="0">
              <a:solidFill>
                <a:prstClr val="black">
                  <a:tint val="75000"/>
                </a:prstClr>
              </a:solidFill>
            </a:endParaRPr>
          </a:p>
        </p:txBody>
      </p:sp>
    </p:spTree>
    <p:extLst>
      <p:ext uri="{BB962C8B-B14F-4D97-AF65-F5344CB8AC3E}">
        <p14:creationId xmlns:p14="http://schemas.microsoft.com/office/powerpoint/2010/main" val="187555665"/>
      </p:ext>
    </p:extLst>
  </p:cSld>
  <p:clrMap bg1="lt1" tx1="dk1" bg2="lt2" tx2="dk2" accent1="accent1" accent2="accent2" accent3="accent3" accent4="accent4" accent5="accent5" accent6="accent6" hlink="hlink" folHlink="folHlink"/>
  <p:sldLayoutIdLst>
    <p:sldLayoutId id="2147485106" r:id="rId1"/>
    <p:sldLayoutId id="2147485107" r:id="rId2"/>
    <p:sldLayoutId id="2147485108" r:id="rId3"/>
    <p:sldLayoutId id="2147485109" r:id="rId4"/>
    <p:sldLayoutId id="2147485110" r:id="rId5"/>
    <p:sldLayoutId id="2147485111" r:id="rId6"/>
    <p:sldLayoutId id="2147485112" r:id="rId7"/>
    <p:sldLayoutId id="2147485113" r:id="rId8"/>
    <p:sldLayoutId id="2147485114" r:id="rId9"/>
    <p:sldLayoutId id="2147485115" r:id="rId10"/>
    <p:sldLayoutId id="2147485116" r:id="rId11"/>
    <p:sldLayoutId id="2147485117" r:id="rId12"/>
    <p:sldLayoutId id="2147485118" r:id="rId13"/>
    <p:sldLayoutId id="2147485119" r:id="rId14"/>
  </p:sldLayoutIdLst>
  <p:timing>
    <p:tnLst>
      <p:par>
        <p:cTn id="1" dur="indefinite" restart="never" nodeType="tmRoot"/>
      </p:par>
    </p:tnLst>
  </p:timing>
  <p:txStyles>
    <p:titleStyle>
      <a:lvl1pPr algn="l" defTabSz="91410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30" indent="-228530" algn="l" defTabSz="91410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590" indent="-228530" algn="l" defTabSz="91410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34" indent="-228530" algn="l" defTabSz="91410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680"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727"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785"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838"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890"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950"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105" rtl="0" eaLnBrk="1" latinLnBrk="0" hangingPunct="1">
        <a:defRPr sz="1900" kern="1200">
          <a:solidFill>
            <a:schemeClr val="tx1"/>
          </a:solidFill>
          <a:latin typeface="+mn-lt"/>
          <a:ea typeface="+mn-ea"/>
          <a:cs typeface="+mn-cs"/>
        </a:defRPr>
      </a:lvl1pPr>
      <a:lvl2pPr marL="457047" algn="l" defTabSz="914105" rtl="0" eaLnBrk="1" latinLnBrk="0" hangingPunct="1">
        <a:defRPr sz="1900" kern="1200">
          <a:solidFill>
            <a:schemeClr val="tx1"/>
          </a:solidFill>
          <a:latin typeface="+mn-lt"/>
          <a:ea typeface="+mn-ea"/>
          <a:cs typeface="+mn-cs"/>
        </a:defRPr>
      </a:lvl2pPr>
      <a:lvl3pPr marL="914105" algn="l" defTabSz="914105" rtl="0" eaLnBrk="1" latinLnBrk="0" hangingPunct="1">
        <a:defRPr sz="1900" kern="1200">
          <a:solidFill>
            <a:schemeClr val="tx1"/>
          </a:solidFill>
          <a:latin typeface="+mn-lt"/>
          <a:ea typeface="+mn-ea"/>
          <a:cs typeface="+mn-cs"/>
        </a:defRPr>
      </a:lvl3pPr>
      <a:lvl4pPr marL="1371158" algn="l" defTabSz="914105" rtl="0" eaLnBrk="1" latinLnBrk="0" hangingPunct="1">
        <a:defRPr sz="1900" kern="1200">
          <a:solidFill>
            <a:schemeClr val="tx1"/>
          </a:solidFill>
          <a:latin typeface="+mn-lt"/>
          <a:ea typeface="+mn-ea"/>
          <a:cs typeface="+mn-cs"/>
        </a:defRPr>
      </a:lvl4pPr>
      <a:lvl5pPr marL="1828210" algn="l" defTabSz="914105" rtl="0" eaLnBrk="1" latinLnBrk="0" hangingPunct="1">
        <a:defRPr sz="1900" kern="1200">
          <a:solidFill>
            <a:schemeClr val="tx1"/>
          </a:solidFill>
          <a:latin typeface="+mn-lt"/>
          <a:ea typeface="+mn-ea"/>
          <a:cs typeface="+mn-cs"/>
        </a:defRPr>
      </a:lvl5pPr>
      <a:lvl6pPr marL="2285270" algn="l" defTabSz="914105" rtl="0" eaLnBrk="1" latinLnBrk="0" hangingPunct="1">
        <a:defRPr sz="1900" kern="1200">
          <a:solidFill>
            <a:schemeClr val="tx1"/>
          </a:solidFill>
          <a:latin typeface="+mn-lt"/>
          <a:ea typeface="+mn-ea"/>
          <a:cs typeface="+mn-cs"/>
        </a:defRPr>
      </a:lvl6pPr>
      <a:lvl7pPr marL="2742314" algn="l" defTabSz="914105" rtl="0" eaLnBrk="1" latinLnBrk="0" hangingPunct="1">
        <a:defRPr sz="1900" kern="1200">
          <a:solidFill>
            <a:schemeClr val="tx1"/>
          </a:solidFill>
          <a:latin typeface="+mn-lt"/>
          <a:ea typeface="+mn-ea"/>
          <a:cs typeface="+mn-cs"/>
        </a:defRPr>
      </a:lvl7pPr>
      <a:lvl8pPr marL="3199360" algn="l" defTabSz="914105" rtl="0" eaLnBrk="1" latinLnBrk="0" hangingPunct="1">
        <a:defRPr sz="1900" kern="1200">
          <a:solidFill>
            <a:schemeClr val="tx1"/>
          </a:solidFill>
          <a:latin typeface="+mn-lt"/>
          <a:ea typeface="+mn-ea"/>
          <a:cs typeface="+mn-cs"/>
        </a:defRPr>
      </a:lvl8pPr>
      <a:lvl9pPr marL="3656407" algn="l" defTabSz="914105" rtl="0" eaLnBrk="1" latinLnBrk="0" hangingPunct="1">
        <a:defRPr sz="19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14" tIns="45718" rIns="91414" bIns="4571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9"/>
          </a:xfrm>
          <a:prstGeom prst="rect">
            <a:avLst/>
          </a:prstGeom>
        </p:spPr>
        <p:txBody>
          <a:bodyPr vert="horz" lIns="91414" tIns="45718" rIns="91414"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542"/>
            <a:ext cx="2743200" cy="365125"/>
          </a:xfrm>
          <a:prstGeom prst="rect">
            <a:avLst/>
          </a:prstGeom>
        </p:spPr>
        <p:txBody>
          <a:bodyPr vert="horz" lIns="91414" tIns="45718" rIns="91414" bIns="45718" rtlCol="0" anchor="ctr"/>
          <a:lstStyle>
            <a:lvl1pPr algn="l">
              <a:defRPr sz="1200">
                <a:solidFill>
                  <a:schemeClr val="tx1">
                    <a:tint val="75000"/>
                  </a:schemeClr>
                </a:solidFill>
              </a:defRPr>
            </a:lvl1pPr>
          </a:lstStyle>
          <a:p>
            <a:pPr defTabSz="914105"/>
            <a:fld id="{56BD8FD8-A34D-43B1-A759-8AA482760513}" type="datetimeFigureOut">
              <a:rPr lang="en-US" smtClean="0">
                <a:solidFill>
                  <a:prstClr val="black">
                    <a:tint val="75000"/>
                  </a:prstClr>
                </a:solidFill>
              </a:rPr>
              <a:pPr defTabSz="914105"/>
              <a:t>4/29/2016</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542"/>
            <a:ext cx="4114800" cy="365125"/>
          </a:xfrm>
          <a:prstGeom prst="rect">
            <a:avLst/>
          </a:prstGeom>
        </p:spPr>
        <p:txBody>
          <a:bodyPr vert="horz" lIns="91414" tIns="45718" rIns="91414" bIns="45718" rtlCol="0" anchor="ctr"/>
          <a:lstStyle>
            <a:lvl1pPr algn="ctr">
              <a:defRPr sz="1200">
                <a:solidFill>
                  <a:schemeClr val="tx1">
                    <a:tint val="75000"/>
                  </a:schemeClr>
                </a:solidFill>
              </a:defRPr>
            </a:lvl1pPr>
          </a:lstStyle>
          <a:p>
            <a:pPr defTabSz="914105"/>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542"/>
            <a:ext cx="2743200" cy="365125"/>
          </a:xfrm>
          <a:prstGeom prst="rect">
            <a:avLst/>
          </a:prstGeom>
        </p:spPr>
        <p:txBody>
          <a:bodyPr vert="horz" lIns="91414" tIns="45718" rIns="91414" bIns="45718" rtlCol="0" anchor="ctr"/>
          <a:lstStyle>
            <a:lvl1pPr algn="r">
              <a:defRPr sz="1200">
                <a:solidFill>
                  <a:schemeClr val="tx1">
                    <a:tint val="75000"/>
                  </a:schemeClr>
                </a:solidFill>
              </a:defRPr>
            </a:lvl1pPr>
          </a:lstStyle>
          <a:p>
            <a:pPr defTabSz="914105"/>
            <a:fld id="{580BBA8B-F5A8-4DFD-BF96-4A143B49FF35}" type="slidenum">
              <a:rPr lang="en-US" smtClean="0">
                <a:solidFill>
                  <a:prstClr val="black">
                    <a:tint val="75000"/>
                  </a:prstClr>
                </a:solidFill>
              </a:rPr>
              <a:pPr defTabSz="914105"/>
              <a:t>‹#›</a:t>
            </a:fld>
            <a:endParaRPr lang="en-US" dirty="0">
              <a:solidFill>
                <a:prstClr val="black">
                  <a:tint val="75000"/>
                </a:prstClr>
              </a:solidFill>
            </a:endParaRPr>
          </a:p>
        </p:txBody>
      </p:sp>
    </p:spTree>
    <p:extLst>
      <p:ext uri="{BB962C8B-B14F-4D97-AF65-F5344CB8AC3E}">
        <p14:creationId xmlns:p14="http://schemas.microsoft.com/office/powerpoint/2010/main" val="2443522511"/>
      </p:ext>
    </p:extLst>
  </p:cSld>
  <p:clrMap bg1="lt1" tx1="dk1" bg2="lt2" tx2="dk2" accent1="accent1" accent2="accent2" accent3="accent3" accent4="accent4" accent5="accent5" accent6="accent6" hlink="hlink" folHlink="folHlink"/>
  <p:sldLayoutIdLst>
    <p:sldLayoutId id="2147485121" r:id="rId1"/>
    <p:sldLayoutId id="2147485122" r:id="rId2"/>
    <p:sldLayoutId id="2147485123" r:id="rId3"/>
    <p:sldLayoutId id="2147485124" r:id="rId4"/>
    <p:sldLayoutId id="2147485125" r:id="rId5"/>
    <p:sldLayoutId id="2147485126" r:id="rId6"/>
    <p:sldLayoutId id="2147485127" r:id="rId7"/>
    <p:sldLayoutId id="2147485128" r:id="rId8"/>
    <p:sldLayoutId id="2147485129" r:id="rId9"/>
    <p:sldLayoutId id="2147485130" r:id="rId10"/>
    <p:sldLayoutId id="2147485131" r:id="rId11"/>
    <p:sldLayoutId id="2147485132" r:id="rId12"/>
    <p:sldLayoutId id="2147485133" r:id="rId13"/>
    <p:sldLayoutId id="2147485134" r:id="rId14"/>
  </p:sldLayoutIdLst>
  <p:timing>
    <p:tnLst>
      <p:par>
        <p:cTn id="1" dur="indefinite" restart="never" nodeType="tmRoot"/>
      </p:par>
    </p:tnLst>
  </p:timing>
  <p:txStyles>
    <p:titleStyle>
      <a:lvl1pPr algn="l" defTabSz="91410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30" indent="-228530" algn="l" defTabSz="91410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590" indent="-228530" algn="l" defTabSz="91410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34" indent="-228530" algn="l" defTabSz="91410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680"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727"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785"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838"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890"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950"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105" rtl="0" eaLnBrk="1" latinLnBrk="0" hangingPunct="1">
        <a:defRPr sz="1900" kern="1200">
          <a:solidFill>
            <a:schemeClr val="tx1"/>
          </a:solidFill>
          <a:latin typeface="+mn-lt"/>
          <a:ea typeface="+mn-ea"/>
          <a:cs typeface="+mn-cs"/>
        </a:defRPr>
      </a:lvl1pPr>
      <a:lvl2pPr marL="457047" algn="l" defTabSz="914105" rtl="0" eaLnBrk="1" latinLnBrk="0" hangingPunct="1">
        <a:defRPr sz="1900" kern="1200">
          <a:solidFill>
            <a:schemeClr val="tx1"/>
          </a:solidFill>
          <a:latin typeface="+mn-lt"/>
          <a:ea typeface="+mn-ea"/>
          <a:cs typeface="+mn-cs"/>
        </a:defRPr>
      </a:lvl2pPr>
      <a:lvl3pPr marL="914105" algn="l" defTabSz="914105" rtl="0" eaLnBrk="1" latinLnBrk="0" hangingPunct="1">
        <a:defRPr sz="1900" kern="1200">
          <a:solidFill>
            <a:schemeClr val="tx1"/>
          </a:solidFill>
          <a:latin typeface="+mn-lt"/>
          <a:ea typeface="+mn-ea"/>
          <a:cs typeface="+mn-cs"/>
        </a:defRPr>
      </a:lvl3pPr>
      <a:lvl4pPr marL="1371158" algn="l" defTabSz="914105" rtl="0" eaLnBrk="1" latinLnBrk="0" hangingPunct="1">
        <a:defRPr sz="1900" kern="1200">
          <a:solidFill>
            <a:schemeClr val="tx1"/>
          </a:solidFill>
          <a:latin typeface="+mn-lt"/>
          <a:ea typeface="+mn-ea"/>
          <a:cs typeface="+mn-cs"/>
        </a:defRPr>
      </a:lvl4pPr>
      <a:lvl5pPr marL="1828210" algn="l" defTabSz="914105" rtl="0" eaLnBrk="1" latinLnBrk="0" hangingPunct="1">
        <a:defRPr sz="1900" kern="1200">
          <a:solidFill>
            <a:schemeClr val="tx1"/>
          </a:solidFill>
          <a:latin typeface="+mn-lt"/>
          <a:ea typeface="+mn-ea"/>
          <a:cs typeface="+mn-cs"/>
        </a:defRPr>
      </a:lvl5pPr>
      <a:lvl6pPr marL="2285270" algn="l" defTabSz="914105" rtl="0" eaLnBrk="1" latinLnBrk="0" hangingPunct="1">
        <a:defRPr sz="1900" kern="1200">
          <a:solidFill>
            <a:schemeClr val="tx1"/>
          </a:solidFill>
          <a:latin typeface="+mn-lt"/>
          <a:ea typeface="+mn-ea"/>
          <a:cs typeface="+mn-cs"/>
        </a:defRPr>
      </a:lvl6pPr>
      <a:lvl7pPr marL="2742314" algn="l" defTabSz="914105" rtl="0" eaLnBrk="1" latinLnBrk="0" hangingPunct="1">
        <a:defRPr sz="1900" kern="1200">
          <a:solidFill>
            <a:schemeClr val="tx1"/>
          </a:solidFill>
          <a:latin typeface="+mn-lt"/>
          <a:ea typeface="+mn-ea"/>
          <a:cs typeface="+mn-cs"/>
        </a:defRPr>
      </a:lvl7pPr>
      <a:lvl8pPr marL="3199360" algn="l" defTabSz="914105" rtl="0" eaLnBrk="1" latinLnBrk="0" hangingPunct="1">
        <a:defRPr sz="1900" kern="1200">
          <a:solidFill>
            <a:schemeClr val="tx1"/>
          </a:solidFill>
          <a:latin typeface="+mn-lt"/>
          <a:ea typeface="+mn-ea"/>
          <a:cs typeface="+mn-cs"/>
        </a:defRPr>
      </a:lvl8pPr>
      <a:lvl9pPr marL="3656407" algn="l" defTabSz="914105" rtl="0" eaLnBrk="1" latinLnBrk="0" hangingPunct="1">
        <a:defRPr sz="19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14" tIns="45718" rIns="91414" bIns="4571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9"/>
          </a:xfrm>
          <a:prstGeom prst="rect">
            <a:avLst/>
          </a:prstGeom>
        </p:spPr>
        <p:txBody>
          <a:bodyPr vert="horz" lIns="91414" tIns="45718" rIns="91414"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542"/>
            <a:ext cx="2743200" cy="365125"/>
          </a:xfrm>
          <a:prstGeom prst="rect">
            <a:avLst/>
          </a:prstGeom>
        </p:spPr>
        <p:txBody>
          <a:bodyPr vert="horz" lIns="91414" tIns="45718" rIns="91414" bIns="45718" rtlCol="0" anchor="ctr"/>
          <a:lstStyle>
            <a:lvl1pPr algn="l">
              <a:defRPr sz="1200">
                <a:solidFill>
                  <a:schemeClr val="tx1">
                    <a:tint val="75000"/>
                  </a:schemeClr>
                </a:solidFill>
              </a:defRPr>
            </a:lvl1pPr>
          </a:lstStyle>
          <a:p>
            <a:pPr defTabSz="914105"/>
            <a:fld id="{56BD8FD8-A34D-43B1-A759-8AA482760513}" type="datetimeFigureOut">
              <a:rPr lang="en-US" smtClean="0">
                <a:solidFill>
                  <a:prstClr val="black">
                    <a:tint val="75000"/>
                  </a:prstClr>
                </a:solidFill>
              </a:rPr>
              <a:pPr defTabSz="914105"/>
              <a:t>4/29/2016</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542"/>
            <a:ext cx="4114800" cy="365125"/>
          </a:xfrm>
          <a:prstGeom prst="rect">
            <a:avLst/>
          </a:prstGeom>
        </p:spPr>
        <p:txBody>
          <a:bodyPr vert="horz" lIns="91414" tIns="45718" rIns="91414" bIns="45718" rtlCol="0" anchor="ctr"/>
          <a:lstStyle>
            <a:lvl1pPr algn="ctr">
              <a:defRPr sz="1200">
                <a:solidFill>
                  <a:schemeClr val="tx1">
                    <a:tint val="75000"/>
                  </a:schemeClr>
                </a:solidFill>
              </a:defRPr>
            </a:lvl1pPr>
          </a:lstStyle>
          <a:p>
            <a:pPr defTabSz="914105"/>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542"/>
            <a:ext cx="2743200" cy="365125"/>
          </a:xfrm>
          <a:prstGeom prst="rect">
            <a:avLst/>
          </a:prstGeom>
        </p:spPr>
        <p:txBody>
          <a:bodyPr vert="horz" lIns="91414" tIns="45718" rIns="91414" bIns="45718" rtlCol="0" anchor="ctr"/>
          <a:lstStyle>
            <a:lvl1pPr algn="r">
              <a:defRPr sz="1200">
                <a:solidFill>
                  <a:schemeClr val="tx1">
                    <a:tint val="75000"/>
                  </a:schemeClr>
                </a:solidFill>
              </a:defRPr>
            </a:lvl1pPr>
          </a:lstStyle>
          <a:p>
            <a:pPr defTabSz="914105"/>
            <a:fld id="{580BBA8B-F5A8-4DFD-BF96-4A143B49FF35}" type="slidenum">
              <a:rPr lang="en-US" smtClean="0">
                <a:solidFill>
                  <a:prstClr val="black">
                    <a:tint val="75000"/>
                  </a:prstClr>
                </a:solidFill>
              </a:rPr>
              <a:pPr defTabSz="914105"/>
              <a:t>‹#›</a:t>
            </a:fld>
            <a:endParaRPr lang="en-US" dirty="0">
              <a:solidFill>
                <a:prstClr val="black">
                  <a:tint val="75000"/>
                </a:prstClr>
              </a:solidFill>
            </a:endParaRPr>
          </a:p>
        </p:txBody>
      </p:sp>
    </p:spTree>
    <p:extLst>
      <p:ext uri="{BB962C8B-B14F-4D97-AF65-F5344CB8AC3E}">
        <p14:creationId xmlns:p14="http://schemas.microsoft.com/office/powerpoint/2010/main" val="3397407130"/>
      </p:ext>
    </p:extLst>
  </p:cSld>
  <p:clrMap bg1="lt1" tx1="dk1" bg2="lt2" tx2="dk2" accent1="accent1" accent2="accent2" accent3="accent3" accent4="accent4" accent5="accent5" accent6="accent6" hlink="hlink" folHlink="folHlink"/>
  <p:sldLayoutIdLst>
    <p:sldLayoutId id="2147485136" r:id="rId1"/>
    <p:sldLayoutId id="2147485137" r:id="rId2"/>
    <p:sldLayoutId id="2147485138" r:id="rId3"/>
    <p:sldLayoutId id="2147485139" r:id="rId4"/>
    <p:sldLayoutId id="2147485140" r:id="rId5"/>
    <p:sldLayoutId id="2147485141" r:id="rId6"/>
    <p:sldLayoutId id="2147485142" r:id="rId7"/>
    <p:sldLayoutId id="2147485143" r:id="rId8"/>
    <p:sldLayoutId id="2147485144" r:id="rId9"/>
    <p:sldLayoutId id="2147485145" r:id="rId10"/>
    <p:sldLayoutId id="2147485146" r:id="rId11"/>
    <p:sldLayoutId id="2147485147" r:id="rId12"/>
    <p:sldLayoutId id="2147485148" r:id="rId13"/>
    <p:sldLayoutId id="2147485149" r:id="rId14"/>
  </p:sldLayoutIdLst>
  <p:timing>
    <p:tnLst>
      <p:par>
        <p:cTn id="1" dur="indefinite" restart="never" nodeType="tmRoot"/>
      </p:par>
    </p:tnLst>
  </p:timing>
  <p:txStyles>
    <p:titleStyle>
      <a:lvl1pPr algn="l" defTabSz="91410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30" indent="-228530" algn="l" defTabSz="91410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590" indent="-228530" algn="l" defTabSz="91410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34" indent="-228530" algn="l" defTabSz="91410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680"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727"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785"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838"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890"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950"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105" rtl="0" eaLnBrk="1" latinLnBrk="0" hangingPunct="1">
        <a:defRPr sz="1900" kern="1200">
          <a:solidFill>
            <a:schemeClr val="tx1"/>
          </a:solidFill>
          <a:latin typeface="+mn-lt"/>
          <a:ea typeface="+mn-ea"/>
          <a:cs typeface="+mn-cs"/>
        </a:defRPr>
      </a:lvl1pPr>
      <a:lvl2pPr marL="457047" algn="l" defTabSz="914105" rtl="0" eaLnBrk="1" latinLnBrk="0" hangingPunct="1">
        <a:defRPr sz="1900" kern="1200">
          <a:solidFill>
            <a:schemeClr val="tx1"/>
          </a:solidFill>
          <a:latin typeface="+mn-lt"/>
          <a:ea typeface="+mn-ea"/>
          <a:cs typeface="+mn-cs"/>
        </a:defRPr>
      </a:lvl2pPr>
      <a:lvl3pPr marL="914105" algn="l" defTabSz="914105" rtl="0" eaLnBrk="1" latinLnBrk="0" hangingPunct="1">
        <a:defRPr sz="1900" kern="1200">
          <a:solidFill>
            <a:schemeClr val="tx1"/>
          </a:solidFill>
          <a:latin typeface="+mn-lt"/>
          <a:ea typeface="+mn-ea"/>
          <a:cs typeface="+mn-cs"/>
        </a:defRPr>
      </a:lvl3pPr>
      <a:lvl4pPr marL="1371158" algn="l" defTabSz="914105" rtl="0" eaLnBrk="1" latinLnBrk="0" hangingPunct="1">
        <a:defRPr sz="1900" kern="1200">
          <a:solidFill>
            <a:schemeClr val="tx1"/>
          </a:solidFill>
          <a:latin typeface="+mn-lt"/>
          <a:ea typeface="+mn-ea"/>
          <a:cs typeface="+mn-cs"/>
        </a:defRPr>
      </a:lvl4pPr>
      <a:lvl5pPr marL="1828210" algn="l" defTabSz="914105" rtl="0" eaLnBrk="1" latinLnBrk="0" hangingPunct="1">
        <a:defRPr sz="1900" kern="1200">
          <a:solidFill>
            <a:schemeClr val="tx1"/>
          </a:solidFill>
          <a:latin typeface="+mn-lt"/>
          <a:ea typeface="+mn-ea"/>
          <a:cs typeface="+mn-cs"/>
        </a:defRPr>
      </a:lvl5pPr>
      <a:lvl6pPr marL="2285270" algn="l" defTabSz="914105" rtl="0" eaLnBrk="1" latinLnBrk="0" hangingPunct="1">
        <a:defRPr sz="1900" kern="1200">
          <a:solidFill>
            <a:schemeClr val="tx1"/>
          </a:solidFill>
          <a:latin typeface="+mn-lt"/>
          <a:ea typeface="+mn-ea"/>
          <a:cs typeface="+mn-cs"/>
        </a:defRPr>
      </a:lvl6pPr>
      <a:lvl7pPr marL="2742314" algn="l" defTabSz="914105" rtl="0" eaLnBrk="1" latinLnBrk="0" hangingPunct="1">
        <a:defRPr sz="1900" kern="1200">
          <a:solidFill>
            <a:schemeClr val="tx1"/>
          </a:solidFill>
          <a:latin typeface="+mn-lt"/>
          <a:ea typeface="+mn-ea"/>
          <a:cs typeface="+mn-cs"/>
        </a:defRPr>
      </a:lvl7pPr>
      <a:lvl8pPr marL="3199360" algn="l" defTabSz="914105" rtl="0" eaLnBrk="1" latinLnBrk="0" hangingPunct="1">
        <a:defRPr sz="1900" kern="1200">
          <a:solidFill>
            <a:schemeClr val="tx1"/>
          </a:solidFill>
          <a:latin typeface="+mn-lt"/>
          <a:ea typeface="+mn-ea"/>
          <a:cs typeface="+mn-cs"/>
        </a:defRPr>
      </a:lvl8pPr>
      <a:lvl9pPr marL="3656407" algn="l" defTabSz="914105" rtl="0" eaLnBrk="1" latinLnBrk="0" hangingPunct="1">
        <a:defRPr sz="19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70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C7C13A08-8A04-4CF9-9370-C7D73858924D}" type="datetimeFigureOut">
              <a:rPr lang="en-US" smtClean="0">
                <a:solidFill>
                  <a:prstClr val="black">
                    <a:tint val="75000"/>
                  </a:prstClr>
                </a:solidFill>
              </a:rPr>
              <a:pPr defTabSz="914400"/>
              <a:t>4/29/2016</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70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70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8504FCD-AA76-409F-84F8-B13164B4A2D0}"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2710851964"/>
      </p:ext>
    </p:extLst>
  </p:cSld>
  <p:clrMap bg1="lt1" tx1="dk1" bg2="lt2" tx2="dk2" accent1="accent1" accent2="accent2" accent3="accent3" accent4="accent4" accent5="accent5" accent6="accent6" hlink="hlink" folHlink="folHlink"/>
  <p:sldLayoutIdLst>
    <p:sldLayoutId id="2147485151" r:id="rId1"/>
    <p:sldLayoutId id="2147485152" r:id="rId2"/>
    <p:sldLayoutId id="2147485153" r:id="rId3"/>
    <p:sldLayoutId id="2147485154" r:id="rId4"/>
    <p:sldLayoutId id="2147485155" r:id="rId5"/>
    <p:sldLayoutId id="2147485156" r:id="rId6"/>
    <p:sldLayoutId id="2147485157" r:id="rId7"/>
    <p:sldLayoutId id="2147485158" r:id="rId8"/>
    <p:sldLayoutId id="2147485159" r:id="rId9"/>
    <p:sldLayoutId id="2147485160" r:id="rId10"/>
    <p:sldLayoutId id="21474851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914597" y="0"/>
            <a:ext cx="10363200" cy="1143000"/>
          </a:xfrm>
          <a:prstGeom prst="rect">
            <a:avLst/>
          </a:prstGeom>
          <a:noFill/>
          <a:ln>
            <a:noFill/>
          </a:ln>
          <a:effectLst>
            <a:outerShdw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0" tIns="45718" rIns="91400" bIns="45718" numCol="1" anchor="ctr" anchorCtr="0" compatLnSpc="1">
            <a:prstTxWarp prst="textNoShape">
              <a:avLst/>
            </a:prstTxWarp>
          </a:bodyPr>
          <a:lstStyle/>
          <a:p>
            <a:pPr lvl="0"/>
            <a:r>
              <a:rPr lang="en-US" altLang="en-US" smtClean="0"/>
              <a:t>Click to edit Master title style</a:t>
            </a:r>
          </a:p>
        </p:txBody>
      </p:sp>
      <p:sp>
        <p:nvSpPr>
          <p:cNvPr id="24579" name="Rectangle 3"/>
          <p:cNvSpPr>
            <a:spLocks noGrp="1" noChangeArrowheads="1"/>
          </p:cNvSpPr>
          <p:nvPr>
            <p:ph type="body" idx="1"/>
          </p:nvPr>
        </p:nvSpPr>
        <p:spPr bwMode="auto">
          <a:xfrm>
            <a:off x="914597" y="1981200"/>
            <a:ext cx="10363200" cy="4114800"/>
          </a:xfrm>
          <a:prstGeom prst="rect">
            <a:avLst/>
          </a:prstGeom>
          <a:noFill/>
          <a:ln>
            <a:noFill/>
          </a:ln>
          <a:effectLst>
            <a:outerShdw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0" tIns="45718" rIns="91400" bIns="4571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7108" name="Rectangle 4"/>
          <p:cNvSpPr>
            <a:spLocks noGrp="1" noChangeArrowheads="1"/>
          </p:cNvSpPr>
          <p:nvPr>
            <p:ph type="dt" sz="half" idx="2"/>
          </p:nvPr>
        </p:nvSpPr>
        <p:spPr bwMode="auto">
          <a:xfrm>
            <a:off x="914597" y="6248400"/>
            <a:ext cx="2540000" cy="457200"/>
          </a:xfrm>
          <a:prstGeom prst="rect">
            <a:avLst/>
          </a:prstGeom>
          <a:noFill/>
          <a:ln w="9525">
            <a:noFill/>
            <a:miter lim="800000"/>
            <a:headEnd/>
            <a:tailEnd/>
          </a:ln>
          <a:effectLst>
            <a:outerShdw algn="ctr" rotWithShape="0">
              <a:srgbClr val="808080">
                <a:alpha val="75000"/>
              </a:srgbClr>
            </a:outerShdw>
          </a:effectLst>
        </p:spPr>
        <p:txBody>
          <a:bodyPr vert="horz" wrap="square" lIns="91400" tIns="45718" rIns="91400" bIns="45718" numCol="1" anchor="t" anchorCtr="0" compatLnSpc="1">
            <a:prstTxWarp prst="textNoShape">
              <a:avLst/>
            </a:prstTxWarp>
          </a:bodyPr>
          <a:lstStyle>
            <a:lvl1pPr algn="l">
              <a:defRPr sz="1500" u="none">
                <a:solidFill>
                  <a:srgbClr val="FFFFFF"/>
                </a:solidFill>
              </a:defRPr>
            </a:lvl1pPr>
          </a:lstStyle>
          <a:p>
            <a:pPr eaLnBrk="0" fontAlgn="base" hangingPunct="0">
              <a:spcBef>
                <a:spcPct val="0"/>
              </a:spcBef>
              <a:spcAft>
                <a:spcPct val="0"/>
              </a:spcAft>
              <a:defRPr/>
            </a:pPr>
            <a:endParaRPr lang="es-ES_tradnl" dirty="0">
              <a:ea typeface="PMingLiU" pitchFamily="18" charset="-120"/>
            </a:endParaRPr>
          </a:p>
        </p:txBody>
      </p:sp>
      <p:sp>
        <p:nvSpPr>
          <p:cNvPr id="47109" name="Rectangle 5"/>
          <p:cNvSpPr>
            <a:spLocks noGrp="1" noChangeArrowheads="1"/>
          </p:cNvSpPr>
          <p:nvPr>
            <p:ph type="ftr" sz="quarter" idx="3"/>
          </p:nvPr>
        </p:nvSpPr>
        <p:spPr bwMode="auto">
          <a:xfrm>
            <a:off x="4165797" y="6248400"/>
            <a:ext cx="3860800" cy="457200"/>
          </a:xfrm>
          <a:prstGeom prst="rect">
            <a:avLst/>
          </a:prstGeom>
          <a:noFill/>
          <a:ln w="9525">
            <a:noFill/>
            <a:miter lim="800000"/>
            <a:headEnd/>
            <a:tailEnd/>
          </a:ln>
          <a:effectLst>
            <a:outerShdw algn="ctr" rotWithShape="0">
              <a:srgbClr val="808080">
                <a:alpha val="75000"/>
              </a:srgbClr>
            </a:outerShdw>
          </a:effectLst>
        </p:spPr>
        <p:txBody>
          <a:bodyPr vert="horz" wrap="square" lIns="91400" tIns="45718" rIns="91400" bIns="45718" numCol="1" anchor="t" anchorCtr="0" compatLnSpc="1">
            <a:prstTxWarp prst="textNoShape">
              <a:avLst/>
            </a:prstTxWarp>
          </a:bodyPr>
          <a:lstStyle>
            <a:lvl1pPr>
              <a:defRPr sz="1500" u="none">
                <a:solidFill>
                  <a:srgbClr val="FFFFFF"/>
                </a:solidFill>
              </a:defRPr>
            </a:lvl1pPr>
          </a:lstStyle>
          <a:p>
            <a:pPr algn="ctr" eaLnBrk="0" fontAlgn="base" hangingPunct="0">
              <a:spcBef>
                <a:spcPct val="0"/>
              </a:spcBef>
              <a:spcAft>
                <a:spcPct val="0"/>
              </a:spcAft>
              <a:defRPr/>
            </a:pPr>
            <a:endParaRPr lang="es-ES_tradnl" dirty="0">
              <a:ea typeface="PMingLiU" pitchFamily="18" charset="-120"/>
            </a:endParaRPr>
          </a:p>
        </p:txBody>
      </p:sp>
      <p:sp>
        <p:nvSpPr>
          <p:cNvPr id="4711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a:outerShdw algn="ctr" rotWithShape="0">
              <a:srgbClr val="808080">
                <a:alpha val="75000"/>
              </a:srgbClr>
            </a:outerShdw>
          </a:effectLst>
        </p:spPr>
        <p:txBody>
          <a:bodyPr vert="horz" wrap="square" lIns="91400" tIns="45718" rIns="91400" bIns="45718" numCol="1" anchor="t" anchorCtr="0" compatLnSpc="1">
            <a:prstTxWarp prst="textNoShape">
              <a:avLst/>
            </a:prstTxWarp>
          </a:bodyPr>
          <a:lstStyle>
            <a:lvl1pPr algn="r">
              <a:defRPr sz="1500" u="none">
                <a:solidFill>
                  <a:srgbClr val="FFFFFF"/>
                </a:solidFill>
              </a:defRPr>
            </a:lvl1pPr>
          </a:lstStyle>
          <a:p>
            <a:pPr eaLnBrk="0" fontAlgn="base" hangingPunct="0">
              <a:spcBef>
                <a:spcPct val="0"/>
              </a:spcBef>
              <a:spcAft>
                <a:spcPct val="0"/>
              </a:spcAft>
              <a:defRPr/>
            </a:pPr>
            <a:fld id="{840865D1-14A3-45D2-88B7-233210AD2513}" type="slidenum">
              <a:rPr lang="en-US">
                <a:ea typeface="PMingLiU" pitchFamily="18" charset="-120"/>
              </a:rPr>
              <a:pPr eaLnBrk="0" fontAlgn="base" hangingPunct="0">
                <a:spcBef>
                  <a:spcPct val="0"/>
                </a:spcBef>
                <a:spcAft>
                  <a:spcPct val="0"/>
                </a:spcAft>
                <a:defRPr/>
              </a:pPr>
              <a:t>‹#›</a:t>
            </a:fld>
            <a:endParaRPr lang="en-US" dirty="0">
              <a:ea typeface="PMingLiU" pitchFamily="18" charset="-120"/>
            </a:endParaRPr>
          </a:p>
        </p:txBody>
      </p:sp>
    </p:spTree>
    <p:extLst>
      <p:ext uri="{BB962C8B-B14F-4D97-AF65-F5344CB8AC3E}">
        <p14:creationId xmlns:p14="http://schemas.microsoft.com/office/powerpoint/2010/main" val="2814770934"/>
      </p:ext>
    </p:extLst>
  </p:cSld>
  <p:clrMap bg1="dk2" tx1="lt1" bg2="dk1" tx2="lt2" accent1="accent1" accent2="accent2" accent3="accent3" accent4="accent4" accent5="accent5" accent6="accent6" hlink="hlink" folHlink="folHlink"/>
  <p:sldLayoutIdLst>
    <p:sldLayoutId id="2147485163" r:id="rId1"/>
    <p:sldLayoutId id="2147485164" r:id="rId2"/>
    <p:sldLayoutId id="2147485165" r:id="rId3"/>
    <p:sldLayoutId id="2147485166" r:id="rId4"/>
    <p:sldLayoutId id="2147485167" r:id="rId5"/>
    <p:sldLayoutId id="2147485168" r:id="rId6"/>
    <p:sldLayoutId id="2147485169" r:id="rId7"/>
    <p:sldLayoutId id="2147485170" r:id="rId8"/>
    <p:sldLayoutId id="2147485171" r:id="rId9"/>
    <p:sldLayoutId id="2147485172" r:id="rId10"/>
    <p:sldLayoutId id="2147485173" r:id="rId11"/>
  </p:sldLayoutIdLst>
  <p:transition spd="slow"/>
  <p:timing>
    <p:tnLst>
      <p:par>
        <p:cTn id="1" dur="indefinite" restart="never" nodeType="tmRoot"/>
      </p:par>
    </p:tnLst>
  </p:timing>
  <p:hf hdr="0" ftr="0" dt="0"/>
  <p:txStyles>
    <p:titleStyle>
      <a:lvl1pPr algn="ctr" rtl="0" eaLnBrk="0" fontAlgn="base" hangingPunct="0">
        <a:spcBef>
          <a:spcPct val="0"/>
        </a:spcBef>
        <a:spcAft>
          <a:spcPct val="0"/>
        </a:spcAft>
        <a:defRPr sz="4000">
          <a:solidFill>
            <a:schemeClr val="tx2"/>
          </a:solidFill>
          <a:latin typeface="+mj-lt"/>
          <a:ea typeface="ＭＳ Ｐゴシック" pitchFamily="34" charset="-128"/>
          <a:cs typeface="+mj-cs"/>
        </a:defRPr>
      </a:lvl1pPr>
      <a:lvl2pPr algn="ctr" rtl="0" eaLnBrk="0" fontAlgn="base" hangingPunct="0">
        <a:spcBef>
          <a:spcPct val="0"/>
        </a:spcBef>
        <a:spcAft>
          <a:spcPct val="0"/>
        </a:spcAft>
        <a:defRPr sz="4000">
          <a:solidFill>
            <a:schemeClr val="tx2"/>
          </a:solidFill>
          <a:latin typeface="Arial" charset="0"/>
          <a:ea typeface="ＭＳ Ｐゴシック" pitchFamily="34" charset="-128"/>
        </a:defRPr>
      </a:lvl2pPr>
      <a:lvl3pPr algn="ctr" rtl="0" eaLnBrk="0" fontAlgn="base" hangingPunct="0">
        <a:spcBef>
          <a:spcPct val="0"/>
        </a:spcBef>
        <a:spcAft>
          <a:spcPct val="0"/>
        </a:spcAft>
        <a:defRPr sz="4000">
          <a:solidFill>
            <a:schemeClr val="tx2"/>
          </a:solidFill>
          <a:latin typeface="Arial" charset="0"/>
          <a:ea typeface="ＭＳ Ｐゴシック" pitchFamily="34" charset="-128"/>
        </a:defRPr>
      </a:lvl3pPr>
      <a:lvl4pPr algn="ctr" rtl="0" eaLnBrk="0" fontAlgn="base" hangingPunct="0">
        <a:spcBef>
          <a:spcPct val="0"/>
        </a:spcBef>
        <a:spcAft>
          <a:spcPct val="0"/>
        </a:spcAft>
        <a:defRPr sz="4000">
          <a:solidFill>
            <a:schemeClr val="tx2"/>
          </a:solidFill>
          <a:latin typeface="Arial" charset="0"/>
          <a:ea typeface="ＭＳ Ｐゴシック" pitchFamily="34" charset="-128"/>
        </a:defRPr>
      </a:lvl4pPr>
      <a:lvl5pPr algn="ctr" rtl="0" eaLnBrk="0" fontAlgn="base" hangingPunct="0">
        <a:spcBef>
          <a:spcPct val="0"/>
        </a:spcBef>
        <a:spcAft>
          <a:spcPct val="0"/>
        </a:spcAft>
        <a:defRPr sz="4000">
          <a:solidFill>
            <a:schemeClr val="tx2"/>
          </a:solidFill>
          <a:latin typeface="Arial" charset="0"/>
          <a:ea typeface="ＭＳ Ｐゴシック" pitchFamily="34" charset="-128"/>
        </a:defRPr>
      </a:lvl5pPr>
      <a:lvl6pPr marL="456963" algn="ctr" rtl="0" fontAlgn="base">
        <a:spcBef>
          <a:spcPct val="0"/>
        </a:spcBef>
        <a:spcAft>
          <a:spcPct val="0"/>
        </a:spcAft>
        <a:defRPr sz="4000">
          <a:solidFill>
            <a:schemeClr val="tx2"/>
          </a:solidFill>
          <a:latin typeface="Arial" charset="0"/>
          <a:ea typeface="ＭＳ Ｐゴシック" pitchFamily="34" charset="-128"/>
        </a:defRPr>
      </a:lvl6pPr>
      <a:lvl7pPr marL="913946" algn="ctr" rtl="0" fontAlgn="base">
        <a:spcBef>
          <a:spcPct val="0"/>
        </a:spcBef>
        <a:spcAft>
          <a:spcPct val="0"/>
        </a:spcAft>
        <a:defRPr sz="4000">
          <a:solidFill>
            <a:schemeClr val="tx2"/>
          </a:solidFill>
          <a:latin typeface="Arial" charset="0"/>
          <a:ea typeface="ＭＳ Ｐゴシック" pitchFamily="34" charset="-128"/>
        </a:defRPr>
      </a:lvl7pPr>
      <a:lvl8pPr marL="1370920" algn="ctr" rtl="0" fontAlgn="base">
        <a:spcBef>
          <a:spcPct val="0"/>
        </a:spcBef>
        <a:spcAft>
          <a:spcPct val="0"/>
        </a:spcAft>
        <a:defRPr sz="4000">
          <a:solidFill>
            <a:schemeClr val="tx2"/>
          </a:solidFill>
          <a:latin typeface="Arial" charset="0"/>
          <a:ea typeface="ＭＳ Ｐゴシック" pitchFamily="34" charset="-128"/>
        </a:defRPr>
      </a:lvl8pPr>
      <a:lvl9pPr marL="1827893" algn="ctr" rtl="0" fontAlgn="base">
        <a:spcBef>
          <a:spcPct val="0"/>
        </a:spcBef>
        <a:spcAft>
          <a:spcPct val="0"/>
        </a:spcAft>
        <a:defRPr sz="4000">
          <a:solidFill>
            <a:schemeClr val="tx2"/>
          </a:solidFill>
          <a:latin typeface="Arial" charset="0"/>
          <a:ea typeface="ＭＳ Ｐゴシック" pitchFamily="34" charset="-128"/>
        </a:defRPr>
      </a:lvl9pPr>
    </p:titleStyle>
    <p:bodyStyle>
      <a:lvl1pPr marL="342738" indent="-342738" algn="l" rtl="0" eaLnBrk="0" fontAlgn="base" hangingPunct="0">
        <a:spcBef>
          <a:spcPct val="20000"/>
        </a:spcBef>
        <a:spcAft>
          <a:spcPct val="0"/>
        </a:spcAft>
        <a:buClr>
          <a:schemeClr val="tx1"/>
        </a:buClr>
        <a:buChar char="•"/>
        <a:defRPr sz="2800">
          <a:solidFill>
            <a:schemeClr val="tx1"/>
          </a:solidFill>
          <a:latin typeface="+mn-lt"/>
          <a:ea typeface="ＭＳ Ｐゴシック" pitchFamily="34" charset="-128"/>
          <a:cs typeface="+mn-cs"/>
        </a:defRPr>
      </a:lvl1pPr>
      <a:lvl2pPr marL="742577" indent="-285617" algn="l" rtl="0" eaLnBrk="0" fontAlgn="base" hangingPunct="0">
        <a:spcBef>
          <a:spcPct val="20000"/>
        </a:spcBef>
        <a:spcAft>
          <a:spcPct val="0"/>
        </a:spcAft>
        <a:buClr>
          <a:schemeClr val="tx1"/>
        </a:buClr>
        <a:buChar char="•"/>
        <a:defRPr sz="2800">
          <a:solidFill>
            <a:schemeClr val="tx1"/>
          </a:solidFill>
          <a:latin typeface="+mn-lt"/>
          <a:ea typeface="ＭＳ Ｐゴシック" pitchFamily="34" charset="-128"/>
        </a:defRPr>
      </a:lvl2pPr>
      <a:lvl3pPr marL="1142438" indent="-228493" algn="l" rtl="0" eaLnBrk="0" fontAlgn="base" hangingPunct="0">
        <a:spcBef>
          <a:spcPct val="20000"/>
        </a:spcBef>
        <a:spcAft>
          <a:spcPct val="0"/>
        </a:spcAft>
        <a:buClr>
          <a:schemeClr val="tx1"/>
        </a:buClr>
        <a:buChar char="•"/>
        <a:defRPr sz="2400">
          <a:solidFill>
            <a:schemeClr val="tx1"/>
          </a:solidFill>
          <a:latin typeface="+mn-lt"/>
          <a:ea typeface="ＭＳ Ｐゴシック" pitchFamily="34" charset="-128"/>
        </a:defRPr>
      </a:lvl3pPr>
      <a:lvl4pPr marL="1599400" indent="-228493" algn="l" rtl="0" eaLnBrk="0" fontAlgn="base" hangingPunct="0">
        <a:spcBef>
          <a:spcPct val="20000"/>
        </a:spcBef>
        <a:spcAft>
          <a:spcPct val="0"/>
        </a:spcAft>
        <a:buClr>
          <a:schemeClr val="tx1"/>
        </a:buClr>
        <a:buChar char="•"/>
        <a:defRPr sz="2000">
          <a:solidFill>
            <a:schemeClr val="tx1"/>
          </a:solidFill>
          <a:latin typeface="+mn-lt"/>
          <a:ea typeface="ＭＳ Ｐゴシック" pitchFamily="34" charset="-128"/>
        </a:defRPr>
      </a:lvl4pPr>
      <a:lvl5pPr marL="2056363" indent="-228493" algn="l" rtl="0" eaLnBrk="0" fontAlgn="base" hangingPunct="0">
        <a:spcBef>
          <a:spcPct val="20000"/>
        </a:spcBef>
        <a:spcAft>
          <a:spcPct val="0"/>
        </a:spcAft>
        <a:buClr>
          <a:schemeClr val="tx1"/>
        </a:buClr>
        <a:buChar char="•"/>
        <a:defRPr sz="2000">
          <a:solidFill>
            <a:schemeClr val="tx1"/>
          </a:solidFill>
          <a:latin typeface="+mn-lt"/>
          <a:ea typeface="ＭＳ Ｐゴシック" pitchFamily="34" charset="-128"/>
        </a:defRPr>
      </a:lvl5pPr>
      <a:lvl6pPr marL="2513346" indent="-228493" algn="l" rtl="0" fontAlgn="base">
        <a:spcBef>
          <a:spcPct val="20000"/>
        </a:spcBef>
        <a:spcAft>
          <a:spcPct val="0"/>
        </a:spcAft>
        <a:buClr>
          <a:schemeClr val="tx1"/>
        </a:buClr>
        <a:buChar char="•"/>
        <a:defRPr sz="2000">
          <a:solidFill>
            <a:schemeClr val="tx1"/>
          </a:solidFill>
          <a:latin typeface="+mn-lt"/>
          <a:ea typeface="+mn-ea"/>
        </a:defRPr>
      </a:lvl6pPr>
      <a:lvl7pPr marL="2970320" indent="-228493" algn="l" rtl="0" fontAlgn="base">
        <a:spcBef>
          <a:spcPct val="20000"/>
        </a:spcBef>
        <a:spcAft>
          <a:spcPct val="0"/>
        </a:spcAft>
        <a:buClr>
          <a:schemeClr val="tx1"/>
        </a:buClr>
        <a:buChar char="•"/>
        <a:defRPr sz="2000">
          <a:solidFill>
            <a:schemeClr val="tx1"/>
          </a:solidFill>
          <a:latin typeface="+mn-lt"/>
          <a:ea typeface="+mn-ea"/>
        </a:defRPr>
      </a:lvl7pPr>
      <a:lvl8pPr marL="3427293" indent="-228493" algn="l" rtl="0" fontAlgn="base">
        <a:spcBef>
          <a:spcPct val="20000"/>
        </a:spcBef>
        <a:spcAft>
          <a:spcPct val="0"/>
        </a:spcAft>
        <a:buClr>
          <a:schemeClr val="tx1"/>
        </a:buClr>
        <a:buChar char="•"/>
        <a:defRPr sz="2000">
          <a:solidFill>
            <a:schemeClr val="tx1"/>
          </a:solidFill>
          <a:latin typeface="+mn-lt"/>
          <a:ea typeface="+mn-ea"/>
        </a:defRPr>
      </a:lvl8pPr>
      <a:lvl9pPr marL="3884278" indent="-228493" algn="l" rtl="0" fontAlgn="base">
        <a:spcBef>
          <a:spcPct val="20000"/>
        </a:spcBef>
        <a:spcAft>
          <a:spcPct val="0"/>
        </a:spcAft>
        <a:buClr>
          <a:schemeClr val="tx1"/>
        </a:buClr>
        <a:buChar char="•"/>
        <a:defRPr sz="2000">
          <a:solidFill>
            <a:schemeClr val="tx1"/>
          </a:solidFill>
          <a:latin typeface="+mn-lt"/>
          <a:ea typeface="+mn-ea"/>
        </a:defRPr>
      </a:lvl9pPr>
    </p:bodyStyle>
    <p:otherStyle>
      <a:defPPr>
        <a:defRPr lang="en-US"/>
      </a:defPPr>
      <a:lvl1pPr marL="0" algn="l" defTabSz="913946" rtl="0" eaLnBrk="1" latinLnBrk="0" hangingPunct="1">
        <a:defRPr sz="1900" kern="1200">
          <a:solidFill>
            <a:schemeClr val="tx1"/>
          </a:solidFill>
          <a:latin typeface="+mn-lt"/>
          <a:ea typeface="+mn-ea"/>
          <a:cs typeface="+mn-cs"/>
        </a:defRPr>
      </a:lvl1pPr>
      <a:lvl2pPr marL="456963" algn="l" defTabSz="913946" rtl="0" eaLnBrk="1" latinLnBrk="0" hangingPunct="1">
        <a:defRPr sz="1900" kern="1200">
          <a:solidFill>
            <a:schemeClr val="tx1"/>
          </a:solidFill>
          <a:latin typeface="+mn-lt"/>
          <a:ea typeface="+mn-ea"/>
          <a:cs typeface="+mn-cs"/>
        </a:defRPr>
      </a:lvl2pPr>
      <a:lvl3pPr marL="913946" algn="l" defTabSz="913946" rtl="0" eaLnBrk="1" latinLnBrk="0" hangingPunct="1">
        <a:defRPr sz="1900" kern="1200">
          <a:solidFill>
            <a:schemeClr val="tx1"/>
          </a:solidFill>
          <a:latin typeface="+mn-lt"/>
          <a:ea typeface="+mn-ea"/>
          <a:cs typeface="+mn-cs"/>
        </a:defRPr>
      </a:lvl3pPr>
      <a:lvl4pPr marL="1370920" algn="l" defTabSz="913946" rtl="0" eaLnBrk="1" latinLnBrk="0" hangingPunct="1">
        <a:defRPr sz="1900" kern="1200">
          <a:solidFill>
            <a:schemeClr val="tx1"/>
          </a:solidFill>
          <a:latin typeface="+mn-lt"/>
          <a:ea typeface="+mn-ea"/>
          <a:cs typeface="+mn-cs"/>
        </a:defRPr>
      </a:lvl4pPr>
      <a:lvl5pPr marL="1827893" algn="l" defTabSz="913946" rtl="0" eaLnBrk="1" latinLnBrk="0" hangingPunct="1">
        <a:defRPr sz="1900" kern="1200">
          <a:solidFill>
            <a:schemeClr val="tx1"/>
          </a:solidFill>
          <a:latin typeface="+mn-lt"/>
          <a:ea typeface="+mn-ea"/>
          <a:cs typeface="+mn-cs"/>
        </a:defRPr>
      </a:lvl5pPr>
      <a:lvl6pPr marL="2284878" algn="l" defTabSz="913946" rtl="0" eaLnBrk="1" latinLnBrk="0" hangingPunct="1">
        <a:defRPr sz="1900" kern="1200">
          <a:solidFill>
            <a:schemeClr val="tx1"/>
          </a:solidFill>
          <a:latin typeface="+mn-lt"/>
          <a:ea typeface="+mn-ea"/>
          <a:cs typeface="+mn-cs"/>
        </a:defRPr>
      </a:lvl6pPr>
      <a:lvl7pPr marL="2741838" algn="l" defTabSz="913946" rtl="0" eaLnBrk="1" latinLnBrk="0" hangingPunct="1">
        <a:defRPr sz="1900" kern="1200">
          <a:solidFill>
            <a:schemeClr val="tx1"/>
          </a:solidFill>
          <a:latin typeface="+mn-lt"/>
          <a:ea typeface="+mn-ea"/>
          <a:cs typeface="+mn-cs"/>
        </a:defRPr>
      </a:lvl7pPr>
      <a:lvl8pPr marL="3198800" algn="l" defTabSz="913946" rtl="0" eaLnBrk="1" latinLnBrk="0" hangingPunct="1">
        <a:defRPr sz="1900" kern="1200">
          <a:solidFill>
            <a:schemeClr val="tx1"/>
          </a:solidFill>
          <a:latin typeface="+mn-lt"/>
          <a:ea typeface="+mn-ea"/>
          <a:cs typeface="+mn-cs"/>
        </a:defRPr>
      </a:lvl8pPr>
      <a:lvl9pPr marL="3655763" algn="l" defTabSz="913946" rtl="0" eaLnBrk="1" latinLnBrk="0" hangingPunct="1">
        <a:defRPr sz="19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914597" y="0"/>
            <a:ext cx="10363200" cy="1143000"/>
          </a:xfrm>
          <a:prstGeom prst="rect">
            <a:avLst/>
          </a:prstGeom>
          <a:noFill/>
          <a:ln>
            <a:noFill/>
          </a:ln>
          <a:effectLst>
            <a:outerShdw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0" tIns="45718" rIns="91400" bIns="45718" numCol="1" anchor="ctr" anchorCtr="0" compatLnSpc="1">
            <a:prstTxWarp prst="textNoShape">
              <a:avLst/>
            </a:prstTxWarp>
          </a:bodyPr>
          <a:lstStyle/>
          <a:p>
            <a:pPr lvl="0"/>
            <a:r>
              <a:rPr lang="en-US" altLang="en-US" smtClean="0"/>
              <a:t>Click to edit Master title style</a:t>
            </a:r>
          </a:p>
        </p:txBody>
      </p:sp>
      <p:sp>
        <p:nvSpPr>
          <p:cNvPr id="24579" name="Rectangle 3"/>
          <p:cNvSpPr>
            <a:spLocks noGrp="1" noChangeArrowheads="1"/>
          </p:cNvSpPr>
          <p:nvPr>
            <p:ph type="body" idx="1"/>
          </p:nvPr>
        </p:nvSpPr>
        <p:spPr bwMode="auto">
          <a:xfrm>
            <a:off x="914597" y="1981200"/>
            <a:ext cx="10363200" cy="4114800"/>
          </a:xfrm>
          <a:prstGeom prst="rect">
            <a:avLst/>
          </a:prstGeom>
          <a:noFill/>
          <a:ln>
            <a:noFill/>
          </a:ln>
          <a:effectLst>
            <a:outerShdw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0" tIns="45718" rIns="91400" bIns="4571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7108" name="Rectangle 4"/>
          <p:cNvSpPr>
            <a:spLocks noGrp="1" noChangeArrowheads="1"/>
          </p:cNvSpPr>
          <p:nvPr>
            <p:ph type="dt" sz="half" idx="2"/>
          </p:nvPr>
        </p:nvSpPr>
        <p:spPr bwMode="auto">
          <a:xfrm>
            <a:off x="914597" y="6248400"/>
            <a:ext cx="2540000" cy="457200"/>
          </a:xfrm>
          <a:prstGeom prst="rect">
            <a:avLst/>
          </a:prstGeom>
          <a:noFill/>
          <a:ln w="9525">
            <a:noFill/>
            <a:miter lim="800000"/>
            <a:headEnd/>
            <a:tailEnd/>
          </a:ln>
          <a:effectLst>
            <a:outerShdw algn="ctr" rotWithShape="0">
              <a:srgbClr val="808080">
                <a:alpha val="75000"/>
              </a:srgbClr>
            </a:outerShdw>
          </a:effectLst>
        </p:spPr>
        <p:txBody>
          <a:bodyPr vert="horz" wrap="square" lIns="91400" tIns="45718" rIns="91400" bIns="45718" numCol="1" anchor="t" anchorCtr="0" compatLnSpc="1">
            <a:prstTxWarp prst="textNoShape">
              <a:avLst/>
            </a:prstTxWarp>
          </a:bodyPr>
          <a:lstStyle>
            <a:lvl1pPr algn="l">
              <a:defRPr sz="1500" u="none">
                <a:solidFill>
                  <a:srgbClr val="FFFFFF"/>
                </a:solidFill>
              </a:defRPr>
            </a:lvl1pPr>
          </a:lstStyle>
          <a:p>
            <a:pPr eaLnBrk="0" fontAlgn="base" hangingPunct="0">
              <a:spcBef>
                <a:spcPct val="0"/>
              </a:spcBef>
              <a:spcAft>
                <a:spcPct val="0"/>
              </a:spcAft>
              <a:defRPr/>
            </a:pPr>
            <a:endParaRPr lang="es-ES_tradnl" dirty="0">
              <a:ea typeface="PMingLiU" pitchFamily="18" charset="-120"/>
            </a:endParaRPr>
          </a:p>
        </p:txBody>
      </p:sp>
      <p:sp>
        <p:nvSpPr>
          <p:cNvPr id="47109" name="Rectangle 5"/>
          <p:cNvSpPr>
            <a:spLocks noGrp="1" noChangeArrowheads="1"/>
          </p:cNvSpPr>
          <p:nvPr>
            <p:ph type="ftr" sz="quarter" idx="3"/>
          </p:nvPr>
        </p:nvSpPr>
        <p:spPr bwMode="auto">
          <a:xfrm>
            <a:off x="4165797" y="6248400"/>
            <a:ext cx="3860800" cy="457200"/>
          </a:xfrm>
          <a:prstGeom prst="rect">
            <a:avLst/>
          </a:prstGeom>
          <a:noFill/>
          <a:ln w="9525">
            <a:noFill/>
            <a:miter lim="800000"/>
            <a:headEnd/>
            <a:tailEnd/>
          </a:ln>
          <a:effectLst>
            <a:outerShdw algn="ctr" rotWithShape="0">
              <a:srgbClr val="808080">
                <a:alpha val="75000"/>
              </a:srgbClr>
            </a:outerShdw>
          </a:effectLst>
        </p:spPr>
        <p:txBody>
          <a:bodyPr vert="horz" wrap="square" lIns="91400" tIns="45718" rIns="91400" bIns="45718" numCol="1" anchor="t" anchorCtr="0" compatLnSpc="1">
            <a:prstTxWarp prst="textNoShape">
              <a:avLst/>
            </a:prstTxWarp>
          </a:bodyPr>
          <a:lstStyle>
            <a:lvl1pPr>
              <a:defRPr sz="1500" u="none">
                <a:solidFill>
                  <a:srgbClr val="FFFFFF"/>
                </a:solidFill>
              </a:defRPr>
            </a:lvl1pPr>
          </a:lstStyle>
          <a:p>
            <a:pPr algn="ctr" eaLnBrk="0" fontAlgn="base" hangingPunct="0">
              <a:spcBef>
                <a:spcPct val="0"/>
              </a:spcBef>
              <a:spcAft>
                <a:spcPct val="0"/>
              </a:spcAft>
              <a:defRPr/>
            </a:pPr>
            <a:endParaRPr lang="es-ES_tradnl" dirty="0">
              <a:ea typeface="PMingLiU" pitchFamily="18" charset="-120"/>
            </a:endParaRPr>
          </a:p>
        </p:txBody>
      </p:sp>
      <p:sp>
        <p:nvSpPr>
          <p:cNvPr id="4711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a:outerShdw algn="ctr" rotWithShape="0">
              <a:srgbClr val="808080">
                <a:alpha val="75000"/>
              </a:srgbClr>
            </a:outerShdw>
          </a:effectLst>
        </p:spPr>
        <p:txBody>
          <a:bodyPr vert="horz" wrap="square" lIns="91400" tIns="45718" rIns="91400" bIns="45718" numCol="1" anchor="t" anchorCtr="0" compatLnSpc="1">
            <a:prstTxWarp prst="textNoShape">
              <a:avLst/>
            </a:prstTxWarp>
          </a:bodyPr>
          <a:lstStyle>
            <a:lvl1pPr algn="r">
              <a:defRPr sz="1500" u="none">
                <a:solidFill>
                  <a:srgbClr val="FFFFFF"/>
                </a:solidFill>
              </a:defRPr>
            </a:lvl1pPr>
          </a:lstStyle>
          <a:p>
            <a:pPr eaLnBrk="0" fontAlgn="base" hangingPunct="0">
              <a:spcBef>
                <a:spcPct val="0"/>
              </a:spcBef>
              <a:spcAft>
                <a:spcPct val="0"/>
              </a:spcAft>
              <a:defRPr/>
            </a:pPr>
            <a:fld id="{840865D1-14A3-45D2-88B7-233210AD2513}" type="slidenum">
              <a:rPr lang="en-US">
                <a:ea typeface="PMingLiU" pitchFamily="18" charset="-120"/>
              </a:rPr>
              <a:pPr eaLnBrk="0" fontAlgn="base" hangingPunct="0">
                <a:spcBef>
                  <a:spcPct val="0"/>
                </a:spcBef>
                <a:spcAft>
                  <a:spcPct val="0"/>
                </a:spcAft>
                <a:defRPr/>
              </a:pPr>
              <a:t>‹#›</a:t>
            </a:fld>
            <a:endParaRPr lang="en-US" dirty="0">
              <a:ea typeface="PMingLiU" pitchFamily="18" charset="-120"/>
            </a:endParaRPr>
          </a:p>
        </p:txBody>
      </p:sp>
    </p:spTree>
    <p:extLst>
      <p:ext uri="{BB962C8B-B14F-4D97-AF65-F5344CB8AC3E}">
        <p14:creationId xmlns:p14="http://schemas.microsoft.com/office/powerpoint/2010/main" val="3715897655"/>
      </p:ext>
    </p:extLst>
  </p:cSld>
  <p:clrMap bg1="dk2" tx1="lt1" bg2="dk1" tx2="lt2" accent1="accent1" accent2="accent2" accent3="accent3" accent4="accent4" accent5="accent5" accent6="accent6" hlink="hlink" folHlink="folHlink"/>
  <p:sldLayoutIdLst>
    <p:sldLayoutId id="2147485187" r:id="rId1"/>
    <p:sldLayoutId id="2147485188" r:id="rId2"/>
    <p:sldLayoutId id="2147485189" r:id="rId3"/>
    <p:sldLayoutId id="2147485190" r:id="rId4"/>
    <p:sldLayoutId id="2147485191" r:id="rId5"/>
    <p:sldLayoutId id="2147485192" r:id="rId6"/>
    <p:sldLayoutId id="2147485193" r:id="rId7"/>
    <p:sldLayoutId id="2147485194" r:id="rId8"/>
    <p:sldLayoutId id="2147485195" r:id="rId9"/>
    <p:sldLayoutId id="2147485196" r:id="rId10"/>
    <p:sldLayoutId id="2147485197" r:id="rId11"/>
  </p:sldLayoutIdLst>
  <p:transition spd="slow"/>
  <p:timing>
    <p:tnLst>
      <p:par>
        <p:cTn id="1" dur="indefinite" restart="never" nodeType="tmRoot"/>
      </p:par>
    </p:tnLst>
  </p:timing>
  <p:hf hdr="0" ftr="0" dt="0"/>
  <p:txStyles>
    <p:titleStyle>
      <a:lvl1pPr algn="ctr" rtl="0" eaLnBrk="0" fontAlgn="base" hangingPunct="0">
        <a:spcBef>
          <a:spcPct val="0"/>
        </a:spcBef>
        <a:spcAft>
          <a:spcPct val="0"/>
        </a:spcAft>
        <a:defRPr sz="4000">
          <a:solidFill>
            <a:schemeClr val="tx2"/>
          </a:solidFill>
          <a:latin typeface="+mj-lt"/>
          <a:ea typeface="ＭＳ Ｐゴシック" pitchFamily="34" charset="-128"/>
          <a:cs typeface="+mj-cs"/>
        </a:defRPr>
      </a:lvl1pPr>
      <a:lvl2pPr algn="ctr" rtl="0" eaLnBrk="0" fontAlgn="base" hangingPunct="0">
        <a:spcBef>
          <a:spcPct val="0"/>
        </a:spcBef>
        <a:spcAft>
          <a:spcPct val="0"/>
        </a:spcAft>
        <a:defRPr sz="4000">
          <a:solidFill>
            <a:schemeClr val="tx2"/>
          </a:solidFill>
          <a:latin typeface="Arial" charset="0"/>
          <a:ea typeface="ＭＳ Ｐゴシック" pitchFamily="34" charset="-128"/>
        </a:defRPr>
      </a:lvl2pPr>
      <a:lvl3pPr algn="ctr" rtl="0" eaLnBrk="0" fontAlgn="base" hangingPunct="0">
        <a:spcBef>
          <a:spcPct val="0"/>
        </a:spcBef>
        <a:spcAft>
          <a:spcPct val="0"/>
        </a:spcAft>
        <a:defRPr sz="4000">
          <a:solidFill>
            <a:schemeClr val="tx2"/>
          </a:solidFill>
          <a:latin typeface="Arial" charset="0"/>
          <a:ea typeface="ＭＳ Ｐゴシック" pitchFamily="34" charset="-128"/>
        </a:defRPr>
      </a:lvl3pPr>
      <a:lvl4pPr algn="ctr" rtl="0" eaLnBrk="0" fontAlgn="base" hangingPunct="0">
        <a:spcBef>
          <a:spcPct val="0"/>
        </a:spcBef>
        <a:spcAft>
          <a:spcPct val="0"/>
        </a:spcAft>
        <a:defRPr sz="4000">
          <a:solidFill>
            <a:schemeClr val="tx2"/>
          </a:solidFill>
          <a:latin typeface="Arial" charset="0"/>
          <a:ea typeface="ＭＳ Ｐゴシック" pitchFamily="34" charset="-128"/>
        </a:defRPr>
      </a:lvl4pPr>
      <a:lvl5pPr algn="ctr" rtl="0" eaLnBrk="0" fontAlgn="base" hangingPunct="0">
        <a:spcBef>
          <a:spcPct val="0"/>
        </a:spcBef>
        <a:spcAft>
          <a:spcPct val="0"/>
        </a:spcAft>
        <a:defRPr sz="4000">
          <a:solidFill>
            <a:schemeClr val="tx2"/>
          </a:solidFill>
          <a:latin typeface="Arial" charset="0"/>
          <a:ea typeface="ＭＳ Ｐゴシック" pitchFamily="34" charset="-128"/>
        </a:defRPr>
      </a:lvl5pPr>
      <a:lvl6pPr marL="456963" algn="ctr" rtl="0" fontAlgn="base">
        <a:spcBef>
          <a:spcPct val="0"/>
        </a:spcBef>
        <a:spcAft>
          <a:spcPct val="0"/>
        </a:spcAft>
        <a:defRPr sz="4000">
          <a:solidFill>
            <a:schemeClr val="tx2"/>
          </a:solidFill>
          <a:latin typeface="Arial" charset="0"/>
          <a:ea typeface="ＭＳ Ｐゴシック" pitchFamily="34" charset="-128"/>
        </a:defRPr>
      </a:lvl6pPr>
      <a:lvl7pPr marL="913946" algn="ctr" rtl="0" fontAlgn="base">
        <a:spcBef>
          <a:spcPct val="0"/>
        </a:spcBef>
        <a:spcAft>
          <a:spcPct val="0"/>
        </a:spcAft>
        <a:defRPr sz="4000">
          <a:solidFill>
            <a:schemeClr val="tx2"/>
          </a:solidFill>
          <a:latin typeface="Arial" charset="0"/>
          <a:ea typeface="ＭＳ Ｐゴシック" pitchFamily="34" charset="-128"/>
        </a:defRPr>
      </a:lvl7pPr>
      <a:lvl8pPr marL="1370920" algn="ctr" rtl="0" fontAlgn="base">
        <a:spcBef>
          <a:spcPct val="0"/>
        </a:spcBef>
        <a:spcAft>
          <a:spcPct val="0"/>
        </a:spcAft>
        <a:defRPr sz="4000">
          <a:solidFill>
            <a:schemeClr val="tx2"/>
          </a:solidFill>
          <a:latin typeface="Arial" charset="0"/>
          <a:ea typeface="ＭＳ Ｐゴシック" pitchFamily="34" charset="-128"/>
        </a:defRPr>
      </a:lvl8pPr>
      <a:lvl9pPr marL="1827893" algn="ctr" rtl="0" fontAlgn="base">
        <a:spcBef>
          <a:spcPct val="0"/>
        </a:spcBef>
        <a:spcAft>
          <a:spcPct val="0"/>
        </a:spcAft>
        <a:defRPr sz="4000">
          <a:solidFill>
            <a:schemeClr val="tx2"/>
          </a:solidFill>
          <a:latin typeface="Arial" charset="0"/>
          <a:ea typeface="ＭＳ Ｐゴシック" pitchFamily="34" charset="-128"/>
        </a:defRPr>
      </a:lvl9pPr>
    </p:titleStyle>
    <p:bodyStyle>
      <a:lvl1pPr marL="342738" indent="-342738" algn="l" rtl="0" eaLnBrk="0" fontAlgn="base" hangingPunct="0">
        <a:spcBef>
          <a:spcPct val="20000"/>
        </a:spcBef>
        <a:spcAft>
          <a:spcPct val="0"/>
        </a:spcAft>
        <a:buClr>
          <a:schemeClr val="tx1"/>
        </a:buClr>
        <a:buChar char="•"/>
        <a:defRPr sz="2800">
          <a:solidFill>
            <a:schemeClr val="tx1"/>
          </a:solidFill>
          <a:latin typeface="+mn-lt"/>
          <a:ea typeface="ＭＳ Ｐゴシック" pitchFamily="34" charset="-128"/>
          <a:cs typeface="+mn-cs"/>
        </a:defRPr>
      </a:lvl1pPr>
      <a:lvl2pPr marL="742577" indent="-285617" algn="l" rtl="0" eaLnBrk="0" fontAlgn="base" hangingPunct="0">
        <a:spcBef>
          <a:spcPct val="20000"/>
        </a:spcBef>
        <a:spcAft>
          <a:spcPct val="0"/>
        </a:spcAft>
        <a:buClr>
          <a:schemeClr val="tx1"/>
        </a:buClr>
        <a:buChar char="•"/>
        <a:defRPr sz="2800">
          <a:solidFill>
            <a:schemeClr val="tx1"/>
          </a:solidFill>
          <a:latin typeface="+mn-lt"/>
          <a:ea typeface="ＭＳ Ｐゴシック" pitchFamily="34" charset="-128"/>
        </a:defRPr>
      </a:lvl2pPr>
      <a:lvl3pPr marL="1142438" indent="-228493" algn="l" rtl="0" eaLnBrk="0" fontAlgn="base" hangingPunct="0">
        <a:spcBef>
          <a:spcPct val="20000"/>
        </a:spcBef>
        <a:spcAft>
          <a:spcPct val="0"/>
        </a:spcAft>
        <a:buClr>
          <a:schemeClr val="tx1"/>
        </a:buClr>
        <a:buChar char="•"/>
        <a:defRPr sz="2400">
          <a:solidFill>
            <a:schemeClr val="tx1"/>
          </a:solidFill>
          <a:latin typeface="+mn-lt"/>
          <a:ea typeface="ＭＳ Ｐゴシック" pitchFamily="34" charset="-128"/>
        </a:defRPr>
      </a:lvl3pPr>
      <a:lvl4pPr marL="1599400" indent="-228493" algn="l" rtl="0" eaLnBrk="0" fontAlgn="base" hangingPunct="0">
        <a:spcBef>
          <a:spcPct val="20000"/>
        </a:spcBef>
        <a:spcAft>
          <a:spcPct val="0"/>
        </a:spcAft>
        <a:buClr>
          <a:schemeClr val="tx1"/>
        </a:buClr>
        <a:buChar char="•"/>
        <a:defRPr sz="2000">
          <a:solidFill>
            <a:schemeClr val="tx1"/>
          </a:solidFill>
          <a:latin typeface="+mn-lt"/>
          <a:ea typeface="ＭＳ Ｐゴシック" pitchFamily="34" charset="-128"/>
        </a:defRPr>
      </a:lvl4pPr>
      <a:lvl5pPr marL="2056363" indent="-228493" algn="l" rtl="0" eaLnBrk="0" fontAlgn="base" hangingPunct="0">
        <a:spcBef>
          <a:spcPct val="20000"/>
        </a:spcBef>
        <a:spcAft>
          <a:spcPct val="0"/>
        </a:spcAft>
        <a:buClr>
          <a:schemeClr val="tx1"/>
        </a:buClr>
        <a:buChar char="•"/>
        <a:defRPr sz="2000">
          <a:solidFill>
            <a:schemeClr val="tx1"/>
          </a:solidFill>
          <a:latin typeface="+mn-lt"/>
          <a:ea typeface="ＭＳ Ｐゴシック" pitchFamily="34" charset="-128"/>
        </a:defRPr>
      </a:lvl5pPr>
      <a:lvl6pPr marL="2513346" indent="-228493" algn="l" rtl="0" fontAlgn="base">
        <a:spcBef>
          <a:spcPct val="20000"/>
        </a:spcBef>
        <a:spcAft>
          <a:spcPct val="0"/>
        </a:spcAft>
        <a:buClr>
          <a:schemeClr val="tx1"/>
        </a:buClr>
        <a:buChar char="•"/>
        <a:defRPr sz="2000">
          <a:solidFill>
            <a:schemeClr val="tx1"/>
          </a:solidFill>
          <a:latin typeface="+mn-lt"/>
          <a:ea typeface="+mn-ea"/>
        </a:defRPr>
      </a:lvl6pPr>
      <a:lvl7pPr marL="2970320" indent="-228493" algn="l" rtl="0" fontAlgn="base">
        <a:spcBef>
          <a:spcPct val="20000"/>
        </a:spcBef>
        <a:spcAft>
          <a:spcPct val="0"/>
        </a:spcAft>
        <a:buClr>
          <a:schemeClr val="tx1"/>
        </a:buClr>
        <a:buChar char="•"/>
        <a:defRPr sz="2000">
          <a:solidFill>
            <a:schemeClr val="tx1"/>
          </a:solidFill>
          <a:latin typeface="+mn-lt"/>
          <a:ea typeface="+mn-ea"/>
        </a:defRPr>
      </a:lvl7pPr>
      <a:lvl8pPr marL="3427293" indent="-228493" algn="l" rtl="0" fontAlgn="base">
        <a:spcBef>
          <a:spcPct val="20000"/>
        </a:spcBef>
        <a:spcAft>
          <a:spcPct val="0"/>
        </a:spcAft>
        <a:buClr>
          <a:schemeClr val="tx1"/>
        </a:buClr>
        <a:buChar char="•"/>
        <a:defRPr sz="2000">
          <a:solidFill>
            <a:schemeClr val="tx1"/>
          </a:solidFill>
          <a:latin typeface="+mn-lt"/>
          <a:ea typeface="+mn-ea"/>
        </a:defRPr>
      </a:lvl8pPr>
      <a:lvl9pPr marL="3884278" indent="-228493" algn="l" rtl="0" fontAlgn="base">
        <a:spcBef>
          <a:spcPct val="20000"/>
        </a:spcBef>
        <a:spcAft>
          <a:spcPct val="0"/>
        </a:spcAft>
        <a:buClr>
          <a:schemeClr val="tx1"/>
        </a:buClr>
        <a:buChar char="•"/>
        <a:defRPr sz="2000">
          <a:solidFill>
            <a:schemeClr val="tx1"/>
          </a:solidFill>
          <a:latin typeface="+mn-lt"/>
          <a:ea typeface="+mn-ea"/>
        </a:defRPr>
      </a:lvl9pPr>
    </p:bodyStyle>
    <p:otherStyle>
      <a:defPPr>
        <a:defRPr lang="en-US"/>
      </a:defPPr>
      <a:lvl1pPr marL="0" algn="l" defTabSz="913946" rtl="0" eaLnBrk="1" latinLnBrk="0" hangingPunct="1">
        <a:defRPr sz="1900" kern="1200">
          <a:solidFill>
            <a:schemeClr val="tx1"/>
          </a:solidFill>
          <a:latin typeface="+mn-lt"/>
          <a:ea typeface="+mn-ea"/>
          <a:cs typeface="+mn-cs"/>
        </a:defRPr>
      </a:lvl1pPr>
      <a:lvl2pPr marL="456963" algn="l" defTabSz="913946" rtl="0" eaLnBrk="1" latinLnBrk="0" hangingPunct="1">
        <a:defRPr sz="1900" kern="1200">
          <a:solidFill>
            <a:schemeClr val="tx1"/>
          </a:solidFill>
          <a:latin typeface="+mn-lt"/>
          <a:ea typeface="+mn-ea"/>
          <a:cs typeface="+mn-cs"/>
        </a:defRPr>
      </a:lvl2pPr>
      <a:lvl3pPr marL="913946" algn="l" defTabSz="913946" rtl="0" eaLnBrk="1" latinLnBrk="0" hangingPunct="1">
        <a:defRPr sz="1900" kern="1200">
          <a:solidFill>
            <a:schemeClr val="tx1"/>
          </a:solidFill>
          <a:latin typeface="+mn-lt"/>
          <a:ea typeface="+mn-ea"/>
          <a:cs typeface="+mn-cs"/>
        </a:defRPr>
      </a:lvl3pPr>
      <a:lvl4pPr marL="1370920" algn="l" defTabSz="913946" rtl="0" eaLnBrk="1" latinLnBrk="0" hangingPunct="1">
        <a:defRPr sz="1900" kern="1200">
          <a:solidFill>
            <a:schemeClr val="tx1"/>
          </a:solidFill>
          <a:latin typeface="+mn-lt"/>
          <a:ea typeface="+mn-ea"/>
          <a:cs typeface="+mn-cs"/>
        </a:defRPr>
      </a:lvl4pPr>
      <a:lvl5pPr marL="1827893" algn="l" defTabSz="913946" rtl="0" eaLnBrk="1" latinLnBrk="0" hangingPunct="1">
        <a:defRPr sz="1900" kern="1200">
          <a:solidFill>
            <a:schemeClr val="tx1"/>
          </a:solidFill>
          <a:latin typeface="+mn-lt"/>
          <a:ea typeface="+mn-ea"/>
          <a:cs typeface="+mn-cs"/>
        </a:defRPr>
      </a:lvl5pPr>
      <a:lvl6pPr marL="2284878" algn="l" defTabSz="913946" rtl="0" eaLnBrk="1" latinLnBrk="0" hangingPunct="1">
        <a:defRPr sz="1900" kern="1200">
          <a:solidFill>
            <a:schemeClr val="tx1"/>
          </a:solidFill>
          <a:latin typeface="+mn-lt"/>
          <a:ea typeface="+mn-ea"/>
          <a:cs typeface="+mn-cs"/>
        </a:defRPr>
      </a:lvl6pPr>
      <a:lvl7pPr marL="2741838" algn="l" defTabSz="913946" rtl="0" eaLnBrk="1" latinLnBrk="0" hangingPunct="1">
        <a:defRPr sz="1900" kern="1200">
          <a:solidFill>
            <a:schemeClr val="tx1"/>
          </a:solidFill>
          <a:latin typeface="+mn-lt"/>
          <a:ea typeface="+mn-ea"/>
          <a:cs typeface="+mn-cs"/>
        </a:defRPr>
      </a:lvl7pPr>
      <a:lvl8pPr marL="3198800" algn="l" defTabSz="913946" rtl="0" eaLnBrk="1" latinLnBrk="0" hangingPunct="1">
        <a:defRPr sz="1900" kern="1200">
          <a:solidFill>
            <a:schemeClr val="tx1"/>
          </a:solidFill>
          <a:latin typeface="+mn-lt"/>
          <a:ea typeface="+mn-ea"/>
          <a:cs typeface="+mn-cs"/>
        </a:defRPr>
      </a:lvl8pPr>
      <a:lvl9pPr marL="3655763" algn="l" defTabSz="913946" rtl="0" eaLnBrk="1" latinLnBrk="0" hangingPunct="1">
        <a:defRPr sz="19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8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C7C13A08-8A04-4CF9-9370-C7D73858924D}" type="datetimeFigureOut">
              <a:rPr lang="en-US" smtClean="0">
                <a:solidFill>
                  <a:prstClr val="black">
                    <a:tint val="75000"/>
                  </a:prstClr>
                </a:solidFill>
              </a:rPr>
              <a:pPr defTabSz="914400"/>
              <a:t>4/29/2016</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8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8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8504FCD-AA76-409F-84F8-B13164B4A2D0}"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739226331"/>
      </p:ext>
    </p:extLst>
  </p:cSld>
  <p:clrMap bg1="lt1" tx1="dk1" bg2="lt2" tx2="dk2" accent1="accent1" accent2="accent2" accent3="accent3" accent4="accent4" accent5="accent5" accent6="accent6" hlink="hlink" folHlink="folHlink"/>
  <p:sldLayoutIdLst>
    <p:sldLayoutId id="2147485211" r:id="rId1"/>
    <p:sldLayoutId id="2147485212" r:id="rId2"/>
    <p:sldLayoutId id="2147485213" r:id="rId3"/>
    <p:sldLayoutId id="2147485214" r:id="rId4"/>
    <p:sldLayoutId id="2147485215" r:id="rId5"/>
    <p:sldLayoutId id="2147485216" r:id="rId6"/>
    <p:sldLayoutId id="2147485217" r:id="rId7"/>
    <p:sldLayoutId id="2147485218" r:id="rId8"/>
    <p:sldLayoutId id="2147485219" r:id="rId9"/>
    <p:sldLayoutId id="2147485220" r:id="rId10"/>
    <p:sldLayoutId id="21474852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70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C7C13A08-8A04-4CF9-9370-C7D73858924D}" type="datetimeFigureOut">
              <a:rPr lang="en-US" smtClean="0">
                <a:solidFill>
                  <a:prstClr val="black">
                    <a:tint val="75000"/>
                  </a:prstClr>
                </a:solidFill>
              </a:rPr>
              <a:pPr defTabSz="914400"/>
              <a:t>4/29/2016</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70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70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8504FCD-AA76-409F-84F8-B13164B4A2D0}"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629263020"/>
      </p:ext>
    </p:extLst>
  </p:cSld>
  <p:clrMap bg1="lt1" tx1="dk1" bg2="lt2" tx2="dk2" accent1="accent1" accent2="accent2" accent3="accent3" accent4="accent4" accent5="accent5" accent6="accent6" hlink="hlink" folHlink="folHlink"/>
  <p:sldLayoutIdLst>
    <p:sldLayoutId id="2147485223" r:id="rId1"/>
    <p:sldLayoutId id="2147485224" r:id="rId2"/>
    <p:sldLayoutId id="2147485225" r:id="rId3"/>
    <p:sldLayoutId id="2147485226" r:id="rId4"/>
    <p:sldLayoutId id="2147485227" r:id="rId5"/>
    <p:sldLayoutId id="2147485228" r:id="rId6"/>
    <p:sldLayoutId id="2147485229" r:id="rId7"/>
    <p:sldLayoutId id="2147485230" r:id="rId8"/>
    <p:sldLayoutId id="2147485231" r:id="rId9"/>
    <p:sldLayoutId id="2147485232" r:id="rId10"/>
    <p:sldLayoutId id="21474852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00" tIns="45718" rIns="91400" bIns="4571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9"/>
          </a:xfrm>
          <a:prstGeom prst="rect">
            <a:avLst/>
          </a:prstGeom>
        </p:spPr>
        <p:txBody>
          <a:bodyPr vert="horz" lIns="91400" tIns="45718" rIns="91400"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658"/>
            <a:ext cx="2743200" cy="365125"/>
          </a:xfrm>
          <a:prstGeom prst="rect">
            <a:avLst/>
          </a:prstGeom>
        </p:spPr>
        <p:txBody>
          <a:bodyPr vert="horz" lIns="91400" tIns="45718" rIns="91400" bIns="45718" rtlCol="0" anchor="ctr"/>
          <a:lstStyle>
            <a:lvl1pPr algn="l">
              <a:defRPr sz="1200">
                <a:solidFill>
                  <a:schemeClr val="tx1">
                    <a:tint val="75000"/>
                  </a:schemeClr>
                </a:solidFill>
              </a:defRPr>
            </a:lvl1pPr>
          </a:lstStyle>
          <a:p>
            <a:fld id="{C7C13A08-8A04-4CF9-9370-C7D73858924D}" type="datetimeFigureOut">
              <a:rPr lang="en-US" smtClean="0">
                <a:solidFill>
                  <a:prstClr val="black">
                    <a:tint val="75000"/>
                  </a:prstClr>
                </a:solidFill>
              </a:rPr>
              <a:pPr/>
              <a:t>4/29/2016</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658"/>
            <a:ext cx="4114800" cy="365125"/>
          </a:xfrm>
          <a:prstGeom prst="rect">
            <a:avLst/>
          </a:prstGeom>
        </p:spPr>
        <p:txBody>
          <a:bodyPr vert="horz" lIns="91400" tIns="45718" rIns="91400" bIns="45718"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658"/>
            <a:ext cx="2743200" cy="365125"/>
          </a:xfrm>
          <a:prstGeom prst="rect">
            <a:avLst/>
          </a:prstGeom>
        </p:spPr>
        <p:txBody>
          <a:bodyPr vert="horz" lIns="91400" tIns="45718" rIns="91400" bIns="45718" rtlCol="0" anchor="ctr"/>
          <a:lstStyle>
            <a:lvl1pPr algn="r">
              <a:defRPr sz="1200">
                <a:solidFill>
                  <a:schemeClr val="tx1">
                    <a:tint val="75000"/>
                  </a:schemeClr>
                </a:solidFill>
              </a:defRPr>
            </a:lvl1p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6198838"/>
      </p:ext>
    </p:extLst>
  </p:cSld>
  <p:clrMap bg1="lt1" tx1="dk1" bg2="lt2" tx2="dk2" accent1="accent1" accent2="accent2" accent3="accent3" accent4="accent4" accent5="accent5" accent6="accent6" hlink="hlink" folHlink="folHlink"/>
  <p:sldLayoutIdLst>
    <p:sldLayoutId id="2147485235" r:id="rId1"/>
    <p:sldLayoutId id="2147485236" r:id="rId2"/>
    <p:sldLayoutId id="2147485237" r:id="rId3"/>
    <p:sldLayoutId id="2147485238" r:id="rId4"/>
    <p:sldLayoutId id="2147485239" r:id="rId5"/>
    <p:sldLayoutId id="2147485240" r:id="rId6"/>
    <p:sldLayoutId id="2147485241" r:id="rId7"/>
    <p:sldLayoutId id="2147485242" r:id="rId8"/>
    <p:sldLayoutId id="2147485243" r:id="rId9"/>
    <p:sldLayoutId id="2147485244" r:id="rId10"/>
    <p:sldLayoutId id="2147485245" r:id="rId11"/>
  </p:sldLayoutIdLst>
  <p:txStyles>
    <p:titleStyle>
      <a:lvl1pPr algn="l" defTabSz="9139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93" indent="-228493" algn="l" defTabSz="9139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478" indent="-228493" algn="l" defTabSz="9139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438" indent="-228493" algn="l" defTabSz="9139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400"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363"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346"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320"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293"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278"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946" rtl="0" eaLnBrk="1" latinLnBrk="0" hangingPunct="1">
        <a:defRPr sz="1900" kern="1200">
          <a:solidFill>
            <a:schemeClr val="tx1"/>
          </a:solidFill>
          <a:latin typeface="+mn-lt"/>
          <a:ea typeface="+mn-ea"/>
          <a:cs typeface="+mn-cs"/>
        </a:defRPr>
      </a:lvl1pPr>
      <a:lvl2pPr marL="456963" algn="l" defTabSz="913946" rtl="0" eaLnBrk="1" latinLnBrk="0" hangingPunct="1">
        <a:defRPr sz="1900" kern="1200">
          <a:solidFill>
            <a:schemeClr val="tx1"/>
          </a:solidFill>
          <a:latin typeface="+mn-lt"/>
          <a:ea typeface="+mn-ea"/>
          <a:cs typeface="+mn-cs"/>
        </a:defRPr>
      </a:lvl2pPr>
      <a:lvl3pPr marL="913946" algn="l" defTabSz="913946" rtl="0" eaLnBrk="1" latinLnBrk="0" hangingPunct="1">
        <a:defRPr sz="1900" kern="1200">
          <a:solidFill>
            <a:schemeClr val="tx1"/>
          </a:solidFill>
          <a:latin typeface="+mn-lt"/>
          <a:ea typeface="+mn-ea"/>
          <a:cs typeface="+mn-cs"/>
        </a:defRPr>
      </a:lvl3pPr>
      <a:lvl4pPr marL="1370920" algn="l" defTabSz="913946" rtl="0" eaLnBrk="1" latinLnBrk="0" hangingPunct="1">
        <a:defRPr sz="1900" kern="1200">
          <a:solidFill>
            <a:schemeClr val="tx1"/>
          </a:solidFill>
          <a:latin typeface="+mn-lt"/>
          <a:ea typeface="+mn-ea"/>
          <a:cs typeface="+mn-cs"/>
        </a:defRPr>
      </a:lvl4pPr>
      <a:lvl5pPr marL="1827893" algn="l" defTabSz="913946" rtl="0" eaLnBrk="1" latinLnBrk="0" hangingPunct="1">
        <a:defRPr sz="1900" kern="1200">
          <a:solidFill>
            <a:schemeClr val="tx1"/>
          </a:solidFill>
          <a:latin typeface="+mn-lt"/>
          <a:ea typeface="+mn-ea"/>
          <a:cs typeface="+mn-cs"/>
        </a:defRPr>
      </a:lvl5pPr>
      <a:lvl6pPr marL="2284878" algn="l" defTabSz="913946" rtl="0" eaLnBrk="1" latinLnBrk="0" hangingPunct="1">
        <a:defRPr sz="1900" kern="1200">
          <a:solidFill>
            <a:schemeClr val="tx1"/>
          </a:solidFill>
          <a:latin typeface="+mn-lt"/>
          <a:ea typeface="+mn-ea"/>
          <a:cs typeface="+mn-cs"/>
        </a:defRPr>
      </a:lvl6pPr>
      <a:lvl7pPr marL="2741838" algn="l" defTabSz="913946" rtl="0" eaLnBrk="1" latinLnBrk="0" hangingPunct="1">
        <a:defRPr sz="1900" kern="1200">
          <a:solidFill>
            <a:schemeClr val="tx1"/>
          </a:solidFill>
          <a:latin typeface="+mn-lt"/>
          <a:ea typeface="+mn-ea"/>
          <a:cs typeface="+mn-cs"/>
        </a:defRPr>
      </a:lvl7pPr>
      <a:lvl8pPr marL="3198800" algn="l" defTabSz="913946" rtl="0" eaLnBrk="1" latinLnBrk="0" hangingPunct="1">
        <a:defRPr sz="1900" kern="1200">
          <a:solidFill>
            <a:schemeClr val="tx1"/>
          </a:solidFill>
          <a:latin typeface="+mn-lt"/>
          <a:ea typeface="+mn-ea"/>
          <a:cs typeface="+mn-cs"/>
        </a:defRPr>
      </a:lvl8pPr>
      <a:lvl9pPr marL="3655763" algn="l" defTabSz="913946" rtl="0" eaLnBrk="1" latinLnBrk="0"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00" tIns="45718" rIns="91400" bIns="4571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9"/>
          </a:xfrm>
          <a:prstGeom prst="rect">
            <a:avLst/>
          </a:prstGeom>
        </p:spPr>
        <p:txBody>
          <a:bodyPr vert="horz" lIns="91400" tIns="45718" rIns="91400"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926"/>
            <a:ext cx="2743200" cy="365125"/>
          </a:xfrm>
          <a:prstGeom prst="rect">
            <a:avLst/>
          </a:prstGeom>
        </p:spPr>
        <p:txBody>
          <a:bodyPr vert="horz" lIns="91400" tIns="45718" rIns="91400" bIns="45718" rtlCol="0" anchor="ctr"/>
          <a:lstStyle>
            <a:lvl1pPr algn="l">
              <a:defRPr sz="1200">
                <a:solidFill>
                  <a:schemeClr val="tx1">
                    <a:tint val="75000"/>
                  </a:schemeClr>
                </a:solidFill>
              </a:defRPr>
            </a:lvl1pPr>
          </a:lstStyle>
          <a:p>
            <a:fld id="{C7C13A08-8A04-4CF9-9370-C7D73858924D}"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926"/>
            <a:ext cx="4114800" cy="365125"/>
          </a:xfrm>
          <a:prstGeom prst="rect">
            <a:avLst/>
          </a:prstGeom>
        </p:spPr>
        <p:txBody>
          <a:bodyPr vert="horz" lIns="91400" tIns="45718" rIns="91400" bIns="45718"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926"/>
            <a:ext cx="2743200" cy="365125"/>
          </a:xfrm>
          <a:prstGeom prst="rect">
            <a:avLst/>
          </a:prstGeom>
        </p:spPr>
        <p:txBody>
          <a:bodyPr vert="horz" lIns="91400" tIns="45718" rIns="91400" bIns="45718" rtlCol="0" anchor="ctr"/>
          <a:lstStyle>
            <a:lvl1pPr algn="r">
              <a:defRPr sz="1200">
                <a:solidFill>
                  <a:schemeClr val="tx1">
                    <a:tint val="75000"/>
                  </a:schemeClr>
                </a:solidFill>
              </a:defRPr>
            </a:lvl1p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67184182"/>
      </p:ext>
    </p:extLst>
  </p:cSld>
  <p:clrMap bg1="lt1" tx1="dk1" bg2="lt2" tx2="dk2" accent1="accent1" accent2="accent2" accent3="accent3" accent4="accent4" accent5="accent5" accent6="accent6" hlink="hlink" folHlink="folHlink"/>
  <p:sldLayoutIdLst>
    <p:sldLayoutId id="2147484200" r:id="rId1"/>
    <p:sldLayoutId id="2147484201" r:id="rId2"/>
    <p:sldLayoutId id="2147484202" r:id="rId3"/>
    <p:sldLayoutId id="2147484203" r:id="rId4"/>
    <p:sldLayoutId id="2147484204" r:id="rId5"/>
    <p:sldLayoutId id="2147484205" r:id="rId6"/>
    <p:sldLayoutId id="2147484206" r:id="rId7"/>
    <p:sldLayoutId id="2147484207" r:id="rId8"/>
    <p:sldLayoutId id="2147484208" r:id="rId9"/>
    <p:sldLayoutId id="2147484209" r:id="rId10"/>
    <p:sldLayoutId id="2147484210" r:id="rId11"/>
  </p:sldLayoutIdLst>
  <p:txStyles>
    <p:titleStyle>
      <a:lvl1pPr algn="l" defTabSz="9139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93" indent="-228493" algn="l" defTabSz="9139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478" indent="-228493" algn="l" defTabSz="9139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438" indent="-228493" algn="l" defTabSz="9139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400"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363"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346"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320"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293"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278"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946" rtl="0" eaLnBrk="1" latinLnBrk="0" hangingPunct="1">
        <a:defRPr sz="1900" kern="1200">
          <a:solidFill>
            <a:schemeClr val="tx1"/>
          </a:solidFill>
          <a:latin typeface="+mn-lt"/>
          <a:ea typeface="+mn-ea"/>
          <a:cs typeface="+mn-cs"/>
        </a:defRPr>
      </a:lvl1pPr>
      <a:lvl2pPr marL="456963" algn="l" defTabSz="913946" rtl="0" eaLnBrk="1" latinLnBrk="0" hangingPunct="1">
        <a:defRPr sz="1900" kern="1200">
          <a:solidFill>
            <a:schemeClr val="tx1"/>
          </a:solidFill>
          <a:latin typeface="+mn-lt"/>
          <a:ea typeface="+mn-ea"/>
          <a:cs typeface="+mn-cs"/>
        </a:defRPr>
      </a:lvl2pPr>
      <a:lvl3pPr marL="913946" algn="l" defTabSz="913946" rtl="0" eaLnBrk="1" latinLnBrk="0" hangingPunct="1">
        <a:defRPr sz="1900" kern="1200">
          <a:solidFill>
            <a:schemeClr val="tx1"/>
          </a:solidFill>
          <a:latin typeface="+mn-lt"/>
          <a:ea typeface="+mn-ea"/>
          <a:cs typeface="+mn-cs"/>
        </a:defRPr>
      </a:lvl3pPr>
      <a:lvl4pPr marL="1370920" algn="l" defTabSz="913946" rtl="0" eaLnBrk="1" latinLnBrk="0" hangingPunct="1">
        <a:defRPr sz="1900" kern="1200">
          <a:solidFill>
            <a:schemeClr val="tx1"/>
          </a:solidFill>
          <a:latin typeface="+mn-lt"/>
          <a:ea typeface="+mn-ea"/>
          <a:cs typeface="+mn-cs"/>
        </a:defRPr>
      </a:lvl4pPr>
      <a:lvl5pPr marL="1827893" algn="l" defTabSz="913946" rtl="0" eaLnBrk="1" latinLnBrk="0" hangingPunct="1">
        <a:defRPr sz="1900" kern="1200">
          <a:solidFill>
            <a:schemeClr val="tx1"/>
          </a:solidFill>
          <a:latin typeface="+mn-lt"/>
          <a:ea typeface="+mn-ea"/>
          <a:cs typeface="+mn-cs"/>
        </a:defRPr>
      </a:lvl5pPr>
      <a:lvl6pPr marL="2284878" algn="l" defTabSz="913946" rtl="0" eaLnBrk="1" latinLnBrk="0" hangingPunct="1">
        <a:defRPr sz="1900" kern="1200">
          <a:solidFill>
            <a:schemeClr val="tx1"/>
          </a:solidFill>
          <a:latin typeface="+mn-lt"/>
          <a:ea typeface="+mn-ea"/>
          <a:cs typeface="+mn-cs"/>
        </a:defRPr>
      </a:lvl6pPr>
      <a:lvl7pPr marL="2741838" algn="l" defTabSz="913946" rtl="0" eaLnBrk="1" latinLnBrk="0" hangingPunct="1">
        <a:defRPr sz="1900" kern="1200">
          <a:solidFill>
            <a:schemeClr val="tx1"/>
          </a:solidFill>
          <a:latin typeface="+mn-lt"/>
          <a:ea typeface="+mn-ea"/>
          <a:cs typeface="+mn-cs"/>
        </a:defRPr>
      </a:lvl7pPr>
      <a:lvl8pPr marL="3198800" algn="l" defTabSz="913946" rtl="0" eaLnBrk="1" latinLnBrk="0" hangingPunct="1">
        <a:defRPr sz="1900" kern="1200">
          <a:solidFill>
            <a:schemeClr val="tx1"/>
          </a:solidFill>
          <a:latin typeface="+mn-lt"/>
          <a:ea typeface="+mn-ea"/>
          <a:cs typeface="+mn-cs"/>
        </a:defRPr>
      </a:lvl8pPr>
      <a:lvl9pPr marL="3655763" algn="l" defTabSz="913946" rtl="0" eaLnBrk="1" latinLnBrk="0" hangingPunct="1">
        <a:defRPr sz="19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63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C7C13A08-8A04-4CF9-9370-C7D73858924D}" type="datetimeFigureOut">
              <a:rPr lang="en-US" smtClean="0">
                <a:solidFill>
                  <a:prstClr val="black">
                    <a:tint val="75000"/>
                  </a:prstClr>
                </a:solidFill>
              </a:rPr>
              <a:pPr defTabSz="914400"/>
              <a:t>4/29/2016</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63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63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8504FCD-AA76-409F-84F8-B13164B4A2D0}"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489625046"/>
      </p:ext>
    </p:extLst>
  </p:cSld>
  <p:clrMap bg1="lt1" tx1="dk1" bg2="lt2" tx2="dk2" accent1="accent1" accent2="accent2" accent3="accent3" accent4="accent4" accent5="accent5" accent6="accent6" hlink="hlink" folHlink="folHlink"/>
  <p:sldLayoutIdLst>
    <p:sldLayoutId id="2147485247" r:id="rId1"/>
    <p:sldLayoutId id="2147485248" r:id="rId2"/>
    <p:sldLayoutId id="2147485249" r:id="rId3"/>
    <p:sldLayoutId id="2147485250" r:id="rId4"/>
    <p:sldLayoutId id="2147485251" r:id="rId5"/>
    <p:sldLayoutId id="2147485252" r:id="rId6"/>
    <p:sldLayoutId id="2147485253" r:id="rId7"/>
    <p:sldLayoutId id="2147485254" r:id="rId8"/>
    <p:sldLayoutId id="2147485255" r:id="rId9"/>
    <p:sldLayoutId id="2147485256" r:id="rId10"/>
    <p:sldLayoutId id="214748525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54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E7A8BCA-4744-4492-8DED-631787C6534F}" type="datetimeFigureOut">
              <a:rPr lang="en-US" smtClean="0">
                <a:solidFill>
                  <a:prstClr val="black">
                    <a:tint val="75000"/>
                  </a:prstClr>
                </a:solidFill>
              </a:rPr>
              <a:pPr defTabSz="914400"/>
              <a:t>4/29/2016</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54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54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D2B4E515-726B-47D1-88F3-AC4C1034A55F}"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512327791"/>
      </p:ext>
    </p:extLst>
  </p:cSld>
  <p:clrMap bg1="lt1" tx1="dk1" bg2="lt2" tx2="dk2" accent1="accent1" accent2="accent2" accent3="accent3" accent4="accent4" accent5="accent5" accent6="accent6" hlink="hlink" folHlink="folHlink"/>
  <p:sldLayoutIdLst>
    <p:sldLayoutId id="2147485259" r:id="rId1"/>
    <p:sldLayoutId id="2147485260" r:id="rId2"/>
    <p:sldLayoutId id="2147485261" r:id="rId3"/>
    <p:sldLayoutId id="2147485262" r:id="rId4"/>
    <p:sldLayoutId id="2147485263" r:id="rId5"/>
    <p:sldLayoutId id="2147485264" r:id="rId6"/>
    <p:sldLayoutId id="2147485265" r:id="rId7"/>
    <p:sldLayoutId id="2147485266" r:id="rId8"/>
    <p:sldLayoutId id="2147485267" r:id="rId9"/>
    <p:sldLayoutId id="2147485268" r:id="rId10"/>
    <p:sldLayoutId id="214748526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580"/>
            <a:ext cx="2743200" cy="365125"/>
          </a:xfrm>
          <a:prstGeom prst="rect">
            <a:avLst/>
          </a:prstGeom>
        </p:spPr>
        <p:txBody>
          <a:bodyPr vert="horz" lIns="91440" tIns="45720" rIns="91440" bIns="45720" rtlCol="0" anchor="ctr"/>
          <a:lstStyle>
            <a:lvl1pPr algn="l">
              <a:defRPr sz="1200">
                <a:solidFill>
                  <a:schemeClr val="tx1">
                    <a:tint val="75000"/>
                  </a:schemeClr>
                </a:solidFill>
                <a:latin typeface="微軟正黑體" panose="020B0604030504040204" pitchFamily="34" charset="-120"/>
              </a:defRPr>
            </a:lvl1pPr>
          </a:lstStyle>
          <a:p>
            <a:pPr defTabSz="914400"/>
            <a:fld id="{97598136-32DE-410E-A4E3-969AF1DA6814}" type="datetimeFigureOut">
              <a:rPr lang="en-US" smtClean="0">
                <a:solidFill>
                  <a:prstClr val="black">
                    <a:tint val="75000"/>
                  </a:prstClr>
                </a:solidFill>
              </a:rPr>
              <a:pPr defTabSz="914400"/>
              <a:t>4/29/2016</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58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微軟正黑體" panose="020B0604030504040204" pitchFamily="34" charset="-120"/>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580"/>
            <a:ext cx="2743200" cy="365125"/>
          </a:xfrm>
          <a:prstGeom prst="rect">
            <a:avLst/>
          </a:prstGeom>
        </p:spPr>
        <p:txBody>
          <a:bodyPr vert="horz" lIns="91440" tIns="45720" rIns="91440" bIns="45720" rtlCol="0" anchor="ctr"/>
          <a:lstStyle>
            <a:lvl1pPr algn="r">
              <a:defRPr sz="1200">
                <a:solidFill>
                  <a:schemeClr val="tx1">
                    <a:tint val="75000"/>
                  </a:schemeClr>
                </a:solidFill>
                <a:latin typeface="微軟正黑體" panose="020B0604030504040204" pitchFamily="34" charset="-120"/>
              </a:defRPr>
            </a:lvl1pPr>
          </a:lstStyle>
          <a:p>
            <a:pPr defTabSz="914400"/>
            <a:fld id="{A440B766-694A-4C85-A5E3-8AA8E042C453}"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1294220476"/>
      </p:ext>
    </p:extLst>
  </p:cSld>
  <p:clrMap bg1="lt1" tx1="dk1" bg2="lt2" tx2="dk2" accent1="accent1" accent2="accent2" accent3="accent3" accent4="accent4" accent5="accent5" accent6="accent6" hlink="hlink" folHlink="folHlink"/>
  <p:sldLayoutIdLst>
    <p:sldLayoutId id="2147485271" r:id="rId1"/>
    <p:sldLayoutId id="2147485272" r:id="rId2"/>
    <p:sldLayoutId id="2147485273" r:id="rId3"/>
    <p:sldLayoutId id="2147485274" r:id="rId4"/>
    <p:sldLayoutId id="2147485275" r:id="rId5"/>
    <p:sldLayoutId id="2147485276" r:id="rId6"/>
    <p:sldLayoutId id="2147485277" r:id="rId7"/>
    <p:sldLayoutId id="2147485278" r:id="rId8"/>
    <p:sldLayoutId id="2147485279" r:id="rId9"/>
    <p:sldLayoutId id="2147485280" r:id="rId10"/>
    <p:sldLayoutId id="21474852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軟正黑體" panose="020B0604030504040204" pitchFamily="34" charset="-12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軟正黑體" panose="020B0604030504040204" pitchFamily="34" charset="-12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609667" y="274639"/>
            <a:ext cx="1097280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0" tIns="45718" rIns="91400" bIns="45718" numCol="1" anchor="ctr" anchorCtr="0" compatLnSpc="1">
            <a:prstTxWarp prst="textNoShape">
              <a:avLst/>
            </a:prstTxWarp>
          </a:bodyPr>
          <a:lstStyle/>
          <a:p>
            <a:pPr lvl="0"/>
            <a:r>
              <a:rPr lang="en-US" altLang="en-US" smtClean="0"/>
              <a:t>Click to edit Master title style</a:t>
            </a:r>
          </a:p>
        </p:txBody>
      </p:sp>
      <p:sp>
        <p:nvSpPr>
          <p:cNvPr id="5123" name="Text Placeholder 2"/>
          <p:cNvSpPr>
            <a:spLocks noGrp="1"/>
          </p:cNvSpPr>
          <p:nvPr>
            <p:ph type="body" idx="1"/>
          </p:nvPr>
        </p:nvSpPr>
        <p:spPr bwMode="auto">
          <a:xfrm>
            <a:off x="609667" y="1600206"/>
            <a:ext cx="10972801"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0" tIns="45718" rIns="91400" bIns="4571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7138"/>
            <a:ext cx="2844800" cy="365125"/>
          </a:xfrm>
          <a:prstGeom prst="rect">
            <a:avLst/>
          </a:prstGeom>
        </p:spPr>
        <p:txBody>
          <a:bodyPr vert="horz" wrap="square" lIns="91400" tIns="45718" rIns="91400" bIns="45718" numCol="1" anchor="ctr" anchorCtr="0" compatLnSpc="1">
            <a:prstTxWarp prst="textNoShape">
              <a:avLst/>
            </a:prstTxWarp>
          </a:bodyPr>
          <a:lstStyle>
            <a:lvl1pPr algn="l" defTabSz="456963" eaLnBrk="1" hangingPunct="1">
              <a:defRPr sz="1200" u="none">
                <a:solidFill>
                  <a:srgbClr val="E6E7E6"/>
                </a:solidFill>
                <a:latin typeface="Calibri" pitchFamily="34" charset="0"/>
              </a:defRPr>
            </a:lvl1pPr>
          </a:lstStyle>
          <a:p>
            <a:pPr fontAlgn="base">
              <a:spcBef>
                <a:spcPct val="0"/>
              </a:spcBef>
              <a:spcAft>
                <a:spcPct val="0"/>
              </a:spcAft>
              <a:defRPr/>
            </a:pPr>
            <a:fld id="{A4D801AC-52FF-4564-8BA1-5DBD451FFEC7}" type="datetime1">
              <a:rPr lang="en-US">
                <a:ea typeface="ＭＳ Ｐゴシック" pitchFamily="34" charset="-128"/>
              </a:rPr>
              <a:pPr fontAlgn="base">
                <a:spcBef>
                  <a:spcPct val="0"/>
                </a:spcBef>
                <a:spcAft>
                  <a:spcPct val="0"/>
                </a:spcAft>
                <a:defRPr/>
              </a:pPr>
              <a:t>4/29/2016</a:t>
            </a:fld>
            <a:endParaRPr lang="en-US">
              <a:ea typeface="ＭＳ Ｐゴシック" pitchFamily="34" charset="-128"/>
            </a:endParaRPr>
          </a:p>
        </p:txBody>
      </p:sp>
      <p:sp>
        <p:nvSpPr>
          <p:cNvPr id="5" name="Footer Placeholder 4"/>
          <p:cNvSpPr>
            <a:spLocks noGrp="1"/>
          </p:cNvSpPr>
          <p:nvPr>
            <p:ph type="ftr" sz="quarter" idx="3"/>
          </p:nvPr>
        </p:nvSpPr>
        <p:spPr>
          <a:xfrm>
            <a:off x="4165663" y="6357138"/>
            <a:ext cx="3860800" cy="365125"/>
          </a:xfrm>
          <a:prstGeom prst="rect">
            <a:avLst/>
          </a:prstGeom>
        </p:spPr>
        <p:txBody>
          <a:bodyPr vert="horz" wrap="square" lIns="91400" tIns="45718" rIns="91400" bIns="45718" numCol="1" anchor="ctr" anchorCtr="0" compatLnSpc="1">
            <a:prstTxWarp prst="textNoShape">
              <a:avLst/>
            </a:prstTxWarp>
          </a:bodyPr>
          <a:lstStyle>
            <a:lvl1pPr defTabSz="456963" eaLnBrk="1" hangingPunct="1">
              <a:defRPr sz="1200" u="none">
                <a:solidFill>
                  <a:srgbClr val="E6E7E6"/>
                </a:solidFill>
                <a:latin typeface="Calibri" pitchFamily="34" charset="0"/>
              </a:defRPr>
            </a:lvl1pPr>
          </a:lstStyle>
          <a:p>
            <a:pPr algn="ctr" fontAlgn="base">
              <a:spcBef>
                <a:spcPct val="0"/>
              </a:spcBef>
              <a:spcAft>
                <a:spcPct val="0"/>
              </a:spcAft>
              <a:defRPr/>
            </a:pPr>
            <a:endParaRPr lang="en-US">
              <a:ea typeface="ＭＳ Ｐゴシック" pitchFamily="34" charset="-128"/>
            </a:endParaRPr>
          </a:p>
        </p:txBody>
      </p:sp>
      <p:sp>
        <p:nvSpPr>
          <p:cNvPr id="6" name="Slide Number Placeholder 5"/>
          <p:cNvSpPr>
            <a:spLocks noGrp="1"/>
          </p:cNvSpPr>
          <p:nvPr>
            <p:ph type="sldNum" sz="quarter" idx="4"/>
          </p:nvPr>
        </p:nvSpPr>
        <p:spPr>
          <a:xfrm>
            <a:off x="8737661" y="6357138"/>
            <a:ext cx="2844800" cy="365125"/>
          </a:xfrm>
          <a:prstGeom prst="rect">
            <a:avLst/>
          </a:prstGeom>
        </p:spPr>
        <p:txBody>
          <a:bodyPr vert="horz" wrap="square" lIns="91400" tIns="45718" rIns="91400" bIns="45718" numCol="1" anchor="ctr" anchorCtr="0" compatLnSpc="1">
            <a:prstTxWarp prst="textNoShape">
              <a:avLst/>
            </a:prstTxWarp>
          </a:bodyPr>
          <a:lstStyle>
            <a:lvl1pPr algn="r" defTabSz="456963" eaLnBrk="1" hangingPunct="1">
              <a:defRPr sz="1200" u="none">
                <a:solidFill>
                  <a:srgbClr val="E6E7E6"/>
                </a:solidFill>
                <a:latin typeface="Calibri" pitchFamily="34" charset="0"/>
              </a:defRPr>
            </a:lvl1pPr>
          </a:lstStyle>
          <a:p>
            <a:pPr fontAlgn="base">
              <a:spcBef>
                <a:spcPct val="0"/>
              </a:spcBef>
              <a:spcAft>
                <a:spcPct val="0"/>
              </a:spcAft>
              <a:defRPr/>
            </a:pPr>
            <a:fld id="{0EB9501C-3F70-4DC6-B88A-98563DE2F45E}" type="slidenum">
              <a:rPr lang="en-US">
                <a:ea typeface="ＭＳ Ｐゴシック" pitchFamily="34" charset="-128"/>
              </a:rPr>
              <a:pPr fontAlgn="base">
                <a:spcBef>
                  <a:spcPct val="0"/>
                </a:spcBef>
                <a:spcAft>
                  <a:spcPct val="0"/>
                </a:spcAft>
                <a:defRPr/>
              </a:pPr>
              <a:t>‹#›</a:t>
            </a:fld>
            <a:endParaRPr lang="en-US">
              <a:ea typeface="ＭＳ Ｐゴシック" pitchFamily="34" charset="-128"/>
            </a:endParaRPr>
          </a:p>
        </p:txBody>
      </p:sp>
    </p:spTree>
    <p:extLst>
      <p:ext uri="{BB962C8B-B14F-4D97-AF65-F5344CB8AC3E}">
        <p14:creationId xmlns:p14="http://schemas.microsoft.com/office/powerpoint/2010/main" val="3678988664"/>
      </p:ext>
    </p:extLst>
  </p:cSld>
  <p:clrMap bg1="lt1" tx1="dk1" bg2="lt2" tx2="dk2" accent1="accent1" accent2="accent2" accent3="accent3" accent4="accent4" accent5="accent5" accent6="accent6" hlink="hlink" folHlink="folHlink"/>
  <p:sldLayoutIdLst>
    <p:sldLayoutId id="2147485283" r:id="rId1"/>
    <p:sldLayoutId id="2147485284" r:id="rId2"/>
    <p:sldLayoutId id="2147485285" r:id="rId3"/>
    <p:sldLayoutId id="2147485286" r:id="rId4"/>
    <p:sldLayoutId id="2147485287" r:id="rId5"/>
    <p:sldLayoutId id="2147485288" r:id="rId6"/>
    <p:sldLayoutId id="2147485289" r:id="rId7"/>
    <p:sldLayoutId id="2147485290" r:id="rId8"/>
    <p:sldLayoutId id="2147485291" r:id="rId9"/>
    <p:sldLayoutId id="2147485292" r:id="rId10"/>
    <p:sldLayoutId id="2147485293" r:id="rId11"/>
  </p:sldLayoutIdLst>
  <p:txStyles>
    <p:titleStyle>
      <a:lvl1pPr algn="ctr" defTabSz="456963" rtl="0" eaLnBrk="0" fontAlgn="base" hangingPunct="0">
        <a:spcBef>
          <a:spcPct val="0"/>
        </a:spcBef>
        <a:spcAft>
          <a:spcPct val="0"/>
        </a:spcAft>
        <a:defRPr sz="4400" kern="1200">
          <a:solidFill>
            <a:schemeClr val="tx1"/>
          </a:solidFill>
          <a:latin typeface="+mj-lt"/>
          <a:ea typeface="+mj-ea"/>
          <a:cs typeface="+mj-cs"/>
        </a:defRPr>
      </a:lvl1pPr>
      <a:lvl2pPr algn="ctr" defTabSz="456963" rtl="0" eaLnBrk="0" fontAlgn="base" hangingPunct="0">
        <a:spcBef>
          <a:spcPct val="0"/>
        </a:spcBef>
        <a:spcAft>
          <a:spcPct val="0"/>
        </a:spcAft>
        <a:defRPr sz="4400">
          <a:solidFill>
            <a:schemeClr val="tx1"/>
          </a:solidFill>
          <a:latin typeface="Calibri" pitchFamily="34" charset="0"/>
        </a:defRPr>
      </a:lvl2pPr>
      <a:lvl3pPr algn="ctr" defTabSz="456963" rtl="0" eaLnBrk="0" fontAlgn="base" hangingPunct="0">
        <a:spcBef>
          <a:spcPct val="0"/>
        </a:spcBef>
        <a:spcAft>
          <a:spcPct val="0"/>
        </a:spcAft>
        <a:defRPr sz="4400">
          <a:solidFill>
            <a:schemeClr val="tx1"/>
          </a:solidFill>
          <a:latin typeface="Calibri" pitchFamily="34" charset="0"/>
        </a:defRPr>
      </a:lvl3pPr>
      <a:lvl4pPr algn="ctr" defTabSz="456963" rtl="0" eaLnBrk="0" fontAlgn="base" hangingPunct="0">
        <a:spcBef>
          <a:spcPct val="0"/>
        </a:spcBef>
        <a:spcAft>
          <a:spcPct val="0"/>
        </a:spcAft>
        <a:defRPr sz="4400">
          <a:solidFill>
            <a:schemeClr val="tx1"/>
          </a:solidFill>
          <a:latin typeface="Calibri" pitchFamily="34" charset="0"/>
        </a:defRPr>
      </a:lvl4pPr>
      <a:lvl5pPr algn="ctr" defTabSz="456963" rtl="0" eaLnBrk="0" fontAlgn="base" hangingPunct="0">
        <a:spcBef>
          <a:spcPct val="0"/>
        </a:spcBef>
        <a:spcAft>
          <a:spcPct val="0"/>
        </a:spcAft>
        <a:defRPr sz="4400">
          <a:solidFill>
            <a:schemeClr val="tx1"/>
          </a:solidFill>
          <a:latin typeface="Calibri" pitchFamily="34" charset="0"/>
        </a:defRPr>
      </a:lvl5pPr>
      <a:lvl6pPr marL="456963" algn="ctr" defTabSz="456963" rtl="0" fontAlgn="base">
        <a:spcBef>
          <a:spcPct val="0"/>
        </a:spcBef>
        <a:spcAft>
          <a:spcPct val="0"/>
        </a:spcAft>
        <a:defRPr sz="4400">
          <a:solidFill>
            <a:schemeClr val="tx1"/>
          </a:solidFill>
          <a:latin typeface="Calibri" pitchFamily="34" charset="0"/>
        </a:defRPr>
      </a:lvl6pPr>
      <a:lvl7pPr marL="913946" algn="ctr" defTabSz="456963" rtl="0" fontAlgn="base">
        <a:spcBef>
          <a:spcPct val="0"/>
        </a:spcBef>
        <a:spcAft>
          <a:spcPct val="0"/>
        </a:spcAft>
        <a:defRPr sz="4400">
          <a:solidFill>
            <a:schemeClr val="tx1"/>
          </a:solidFill>
          <a:latin typeface="Calibri" pitchFamily="34" charset="0"/>
        </a:defRPr>
      </a:lvl7pPr>
      <a:lvl8pPr marL="1370920" algn="ctr" defTabSz="456963" rtl="0" fontAlgn="base">
        <a:spcBef>
          <a:spcPct val="0"/>
        </a:spcBef>
        <a:spcAft>
          <a:spcPct val="0"/>
        </a:spcAft>
        <a:defRPr sz="4400">
          <a:solidFill>
            <a:schemeClr val="tx1"/>
          </a:solidFill>
          <a:latin typeface="Calibri" pitchFamily="34" charset="0"/>
        </a:defRPr>
      </a:lvl8pPr>
      <a:lvl9pPr marL="1827893" algn="ctr" defTabSz="456963" rtl="0" fontAlgn="base">
        <a:spcBef>
          <a:spcPct val="0"/>
        </a:spcBef>
        <a:spcAft>
          <a:spcPct val="0"/>
        </a:spcAft>
        <a:defRPr sz="4400">
          <a:solidFill>
            <a:schemeClr val="tx1"/>
          </a:solidFill>
          <a:latin typeface="Calibri" pitchFamily="34" charset="0"/>
        </a:defRPr>
      </a:lvl9pPr>
    </p:titleStyle>
    <p:bodyStyle>
      <a:lvl1pPr marL="342738" indent="-342738" algn="l" defTabSz="456963"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577" indent="-285617" algn="l" defTabSz="456963"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2438" indent="-228493" algn="l" defTabSz="456963"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99400" indent="-228493" algn="l" defTabSz="456963"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6363" indent="-228493" algn="l" defTabSz="456963"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3346" indent="-228493" algn="l" defTabSz="456963" rtl="0" eaLnBrk="1" latinLnBrk="0" hangingPunct="1">
        <a:spcBef>
          <a:spcPct val="20000"/>
        </a:spcBef>
        <a:buFont typeface="Arial"/>
        <a:buChar char="•"/>
        <a:defRPr sz="2000" kern="1200">
          <a:solidFill>
            <a:schemeClr val="tx1"/>
          </a:solidFill>
          <a:latin typeface="+mn-lt"/>
          <a:ea typeface="+mn-ea"/>
          <a:cs typeface="+mn-cs"/>
        </a:defRPr>
      </a:lvl6pPr>
      <a:lvl7pPr marL="2970320" indent="-228493" algn="l" defTabSz="456963" rtl="0" eaLnBrk="1" latinLnBrk="0" hangingPunct="1">
        <a:spcBef>
          <a:spcPct val="20000"/>
        </a:spcBef>
        <a:buFont typeface="Arial"/>
        <a:buChar char="•"/>
        <a:defRPr sz="2000" kern="1200">
          <a:solidFill>
            <a:schemeClr val="tx1"/>
          </a:solidFill>
          <a:latin typeface="+mn-lt"/>
          <a:ea typeface="+mn-ea"/>
          <a:cs typeface="+mn-cs"/>
        </a:defRPr>
      </a:lvl7pPr>
      <a:lvl8pPr marL="3427293" indent="-228493" algn="l" defTabSz="456963" rtl="0" eaLnBrk="1" latinLnBrk="0" hangingPunct="1">
        <a:spcBef>
          <a:spcPct val="20000"/>
        </a:spcBef>
        <a:buFont typeface="Arial"/>
        <a:buChar char="•"/>
        <a:defRPr sz="2000" kern="1200">
          <a:solidFill>
            <a:schemeClr val="tx1"/>
          </a:solidFill>
          <a:latin typeface="+mn-lt"/>
          <a:ea typeface="+mn-ea"/>
          <a:cs typeface="+mn-cs"/>
        </a:defRPr>
      </a:lvl8pPr>
      <a:lvl9pPr marL="3884278" indent="-228493" algn="l" defTabSz="45696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963" rtl="0" eaLnBrk="1" latinLnBrk="0" hangingPunct="1">
        <a:defRPr sz="1900" kern="1200">
          <a:solidFill>
            <a:schemeClr val="tx1"/>
          </a:solidFill>
          <a:latin typeface="+mn-lt"/>
          <a:ea typeface="+mn-ea"/>
          <a:cs typeface="+mn-cs"/>
        </a:defRPr>
      </a:lvl1pPr>
      <a:lvl2pPr marL="456963" algn="l" defTabSz="456963" rtl="0" eaLnBrk="1" latinLnBrk="0" hangingPunct="1">
        <a:defRPr sz="1900" kern="1200">
          <a:solidFill>
            <a:schemeClr val="tx1"/>
          </a:solidFill>
          <a:latin typeface="+mn-lt"/>
          <a:ea typeface="+mn-ea"/>
          <a:cs typeface="+mn-cs"/>
        </a:defRPr>
      </a:lvl2pPr>
      <a:lvl3pPr marL="913946" algn="l" defTabSz="456963" rtl="0" eaLnBrk="1" latinLnBrk="0" hangingPunct="1">
        <a:defRPr sz="1900" kern="1200">
          <a:solidFill>
            <a:schemeClr val="tx1"/>
          </a:solidFill>
          <a:latin typeface="+mn-lt"/>
          <a:ea typeface="+mn-ea"/>
          <a:cs typeface="+mn-cs"/>
        </a:defRPr>
      </a:lvl3pPr>
      <a:lvl4pPr marL="1370920" algn="l" defTabSz="456963" rtl="0" eaLnBrk="1" latinLnBrk="0" hangingPunct="1">
        <a:defRPr sz="1900" kern="1200">
          <a:solidFill>
            <a:schemeClr val="tx1"/>
          </a:solidFill>
          <a:latin typeface="+mn-lt"/>
          <a:ea typeface="+mn-ea"/>
          <a:cs typeface="+mn-cs"/>
        </a:defRPr>
      </a:lvl4pPr>
      <a:lvl5pPr marL="1827893" algn="l" defTabSz="456963" rtl="0" eaLnBrk="1" latinLnBrk="0" hangingPunct="1">
        <a:defRPr sz="1900" kern="1200">
          <a:solidFill>
            <a:schemeClr val="tx1"/>
          </a:solidFill>
          <a:latin typeface="+mn-lt"/>
          <a:ea typeface="+mn-ea"/>
          <a:cs typeface="+mn-cs"/>
        </a:defRPr>
      </a:lvl5pPr>
      <a:lvl6pPr marL="2284878" algn="l" defTabSz="456963" rtl="0" eaLnBrk="1" latinLnBrk="0" hangingPunct="1">
        <a:defRPr sz="1900" kern="1200">
          <a:solidFill>
            <a:schemeClr val="tx1"/>
          </a:solidFill>
          <a:latin typeface="+mn-lt"/>
          <a:ea typeface="+mn-ea"/>
          <a:cs typeface="+mn-cs"/>
        </a:defRPr>
      </a:lvl6pPr>
      <a:lvl7pPr marL="2741838" algn="l" defTabSz="456963" rtl="0" eaLnBrk="1" latinLnBrk="0" hangingPunct="1">
        <a:defRPr sz="1900" kern="1200">
          <a:solidFill>
            <a:schemeClr val="tx1"/>
          </a:solidFill>
          <a:latin typeface="+mn-lt"/>
          <a:ea typeface="+mn-ea"/>
          <a:cs typeface="+mn-cs"/>
        </a:defRPr>
      </a:lvl7pPr>
      <a:lvl8pPr marL="3198800" algn="l" defTabSz="456963" rtl="0" eaLnBrk="1" latinLnBrk="0" hangingPunct="1">
        <a:defRPr sz="1900" kern="1200">
          <a:solidFill>
            <a:schemeClr val="tx1"/>
          </a:solidFill>
          <a:latin typeface="+mn-lt"/>
          <a:ea typeface="+mn-ea"/>
          <a:cs typeface="+mn-cs"/>
        </a:defRPr>
      </a:lvl8pPr>
      <a:lvl9pPr marL="3655763" algn="l" defTabSz="456963" rtl="0" eaLnBrk="1" latinLnBrk="0" hangingPunct="1">
        <a:defRPr sz="19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blipFill dpi="0" rotWithShape="0">
          <a:blip r:embed="rId20"/>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custDataLst>
              <p:tags r:id="rId15"/>
            </p:custDataLst>
          </p:nvPr>
        </p:nvSpPr>
        <p:spPr bwMode="auto">
          <a:xfrm>
            <a:off x="914597" y="0"/>
            <a:ext cx="10363200" cy="1143000"/>
          </a:xfrm>
          <a:prstGeom prst="rect">
            <a:avLst/>
          </a:prstGeom>
          <a:noFill/>
          <a:ln>
            <a:noFill/>
          </a:ln>
          <a:effectLst>
            <a:outerShdw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0" tIns="45718" rIns="91400" bIns="45718"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custDataLst>
              <p:tags r:id="rId16"/>
            </p:custDataLst>
          </p:nvPr>
        </p:nvSpPr>
        <p:spPr bwMode="auto">
          <a:xfrm>
            <a:off x="914597" y="1981200"/>
            <a:ext cx="10363200" cy="4114800"/>
          </a:xfrm>
          <a:prstGeom prst="rect">
            <a:avLst/>
          </a:prstGeom>
          <a:noFill/>
          <a:ln>
            <a:noFill/>
          </a:ln>
          <a:effectLst>
            <a:outerShdw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0" tIns="45718" rIns="91400" bIns="4571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7108" name="Rectangle 4"/>
          <p:cNvSpPr>
            <a:spLocks noGrp="1" noChangeArrowheads="1"/>
          </p:cNvSpPr>
          <p:nvPr>
            <p:ph type="dt" sz="half" idx="2"/>
            <p:custDataLst>
              <p:tags r:id="rId17"/>
            </p:custDataLst>
          </p:nvPr>
        </p:nvSpPr>
        <p:spPr bwMode="auto">
          <a:xfrm>
            <a:off x="914597" y="6248400"/>
            <a:ext cx="2540000" cy="457200"/>
          </a:xfrm>
          <a:prstGeom prst="rect">
            <a:avLst/>
          </a:prstGeom>
          <a:noFill/>
          <a:ln w="9525">
            <a:noFill/>
            <a:miter lim="800000"/>
            <a:headEnd/>
            <a:tailEnd/>
          </a:ln>
          <a:effectLst>
            <a:outerShdw algn="ctr" rotWithShape="0">
              <a:srgbClr val="808080">
                <a:alpha val="75000"/>
              </a:srgbClr>
            </a:outerShdw>
          </a:effectLst>
        </p:spPr>
        <p:txBody>
          <a:bodyPr vert="horz" wrap="square" lIns="91400" tIns="45718" rIns="91400" bIns="45718" numCol="1" anchor="t" anchorCtr="0" compatLnSpc="1">
            <a:prstTxWarp prst="textNoShape">
              <a:avLst/>
            </a:prstTxWarp>
          </a:bodyPr>
          <a:lstStyle>
            <a:lvl1pPr algn="l">
              <a:defRPr sz="1500" u="none" smtClean="0">
                <a:solidFill>
                  <a:srgbClr val="FFFFFF"/>
                </a:solidFill>
              </a:defRPr>
            </a:lvl1pPr>
          </a:lstStyle>
          <a:p>
            <a:pPr eaLnBrk="0" fontAlgn="base" hangingPunct="0">
              <a:spcBef>
                <a:spcPct val="0"/>
              </a:spcBef>
              <a:spcAft>
                <a:spcPct val="0"/>
              </a:spcAft>
              <a:defRPr/>
            </a:pPr>
            <a:endParaRPr lang="es-ES_tradnl" altLang="en-US" dirty="0">
              <a:ea typeface="PMingLiU" pitchFamily="18" charset="-120"/>
            </a:endParaRPr>
          </a:p>
        </p:txBody>
      </p:sp>
      <p:sp>
        <p:nvSpPr>
          <p:cNvPr id="47109" name="Rectangle 5"/>
          <p:cNvSpPr>
            <a:spLocks noGrp="1" noChangeArrowheads="1"/>
          </p:cNvSpPr>
          <p:nvPr>
            <p:ph type="ftr" sz="quarter" idx="3"/>
            <p:custDataLst>
              <p:tags r:id="rId18"/>
            </p:custDataLst>
          </p:nvPr>
        </p:nvSpPr>
        <p:spPr bwMode="auto">
          <a:xfrm>
            <a:off x="4165797" y="6248400"/>
            <a:ext cx="3860800" cy="457200"/>
          </a:xfrm>
          <a:prstGeom prst="rect">
            <a:avLst/>
          </a:prstGeom>
          <a:noFill/>
          <a:ln w="9525">
            <a:noFill/>
            <a:miter lim="800000"/>
            <a:headEnd/>
            <a:tailEnd/>
          </a:ln>
          <a:effectLst>
            <a:outerShdw algn="ctr" rotWithShape="0">
              <a:srgbClr val="808080">
                <a:alpha val="75000"/>
              </a:srgbClr>
            </a:outerShdw>
          </a:effectLst>
        </p:spPr>
        <p:txBody>
          <a:bodyPr vert="horz" wrap="square" lIns="91400" tIns="45718" rIns="91400" bIns="45718" numCol="1" anchor="t" anchorCtr="0" compatLnSpc="1">
            <a:prstTxWarp prst="textNoShape">
              <a:avLst/>
            </a:prstTxWarp>
          </a:bodyPr>
          <a:lstStyle>
            <a:lvl1pPr>
              <a:defRPr sz="1500" u="none" smtClean="0">
                <a:solidFill>
                  <a:srgbClr val="FFFFFF"/>
                </a:solidFill>
              </a:defRPr>
            </a:lvl1pPr>
          </a:lstStyle>
          <a:p>
            <a:pPr algn="ctr" eaLnBrk="0" fontAlgn="base" hangingPunct="0">
              <a:spcBef>
                <a:spcPct val="0"/>
              </a:spcBef>
              <a:spcAft>
                <a:spcPct val="0"/>
              </a:spcAft>
              <a:defRPr/>
            </a:pPr>
            <a:endParaRPr lang="es-ES_tradnl" altLang="en-US" dirty="0">
              <a:ea typeface="PMingLiU" pitchFamily="18" charset="-120"/>
            </a:endParaRPr>
          </a:p>
        </p:txBody>
      </p:sp>
      <p:sp>
        <p:nvSpPr>
          <p:cNvPr id="47110" name="Rectangle 6"/>
          <p:cNvSpPr>
            <a:spLocks noGrp="1" noChangeArrowheads="1"/>
          </p:cNvSpPr>
          <p:nvPr>
            <p:ph type="sldNum" sz="quarter" idx="4"/>
            <p:custDataLst>
              <p:tags r:id="rId19"/>
            </p:custDataLst>
          </p:nvPr>
        </p:nvSpPr>
        <p:spPr bwMode="auto">
          <a:xfrm>
            <a:off x="8737600" y="6248400"/>
            <a:ext cx="2540000" cy="457200"/>
          </a:xfrm>
          <a:prstGeom prst="rect">
            <a:avLst/>
          </a:prstGeom>
          <a:noFill/>
          <a:ln w="9525">
            <a:noFill/>
            <a:miter lim="800000"/>
            <a:headEnd/>
            <a:tailEnd/>
          </a:ln>
          <a:effectLst>
            <a:outerShdw algn="ctr" rotWithShape="0">
              <a:srgbClr val="808080">
                <a:alpha val="75000"/>
              </a:srgbClr>
            </a:outerShdw>
          </a:effectLst>
        </p:spPr>
        <p:txBody>
          <a:bodyPr vert="horz" wrap="square" lIns="91400" tIns="45718" rIns="91400" bIns="45718" numCol="1" anchor="t" anchorCtr="0" compatLnSpc="1">
            <a:prstTxWarp prst="textNoShape">
              <a:avLst/>
            </a:prstTxWarp>
          </a:bodyPr>
          <a:lstStyle>
            <a:lvl1pPr algn="r">
              <a:defRPr sz="1500" u="none" smtClean="0">
                <a:solidFill>
                  <a:srgbClr val="FFFFFF"/>
                </a:solidFill>
              </a:defRPr>
            </a:lvl1pPr>
          </a:lstStyle>
          <a:p>
            <a:pPr eaLnBrk="0" fontAlgn="base" hangingPunct="0">
              <a:spcBef>
                <a:spcPct val="0"/>
              </a:spcBef>
              <a:spcAft>
                <a:spcPct val="0"/>
              </a:spcAft>
              <a:defRPr/>
            </a:pPr>
            <a:fld id="{989771B1-9908-4FE2-B890-DCCCB72253DC}" type="slidenum">
              <a:rPr lang="en-US" altLang="en-US">
                <a:ea typeface="PMingLiU" pitchFamily="18" charset="-120"/>
              </a:rPr>
              <a:pPr eaLnBrk="0" fontAlgn="base" hangingPunct="0">
                <a:spcBef>
                  <a:spcPct val="0"/>
                </a:spcBef>
                <a:spcAft>
                  <a:spcPct val="0"/>
                </a:spcAft>
                <a:defRPr/>
              </a:pPr>
              <a:t>‹#›</a:t>
            </a:fld>
            <a:endParaRPr lang="en-US" altLang="en-US" dirty="0">
              <a:ea typeface="PMingLiU" pitchFamily="18" charset="-120"/>
            </a:endParaRPr>
          </a:p>
        </p:txBody>
      </p:sp>
    </p:spTree>
    <p:extLst>
      <p:ext uri="{BB962C8B-B14F-4D97-AF65-F5344CB8AC3E}">
        <p14:creationId xmlns:p14="http://schemas.microsoft.com/office/powerpoint/2010/main" val="1685962286"/>
      </p:ext>
    </p:extLst>
  </p:cSld>
  <p:clrMap bg1="dk2" tx1="lt1" bg2="dk1" tx2="lt2" accent1="accent1" accent2="accent2" accent3="accent3" accent4="accent4" accent5="accent5" accent6="accent6" hlink="hlink" folHlink="folHlink"/>
  <p:sldLayoutIdLst>
    <p:sldLayoutId id="2147485295" r:id="rId1"/>
    <p:sldLayoutId id="2147485296" r:id="rId2"/>
    <p:sldLayoutId id="2147485297" r:id="rId3"/>
    <p:sldLayoutId id="2147485298" r:id="rId4"/>
    <p:sldLayoutId id="2147485299" r:id="rId5"/>
    <p:sldLayoutId id="2147485300" r:id="rId6"/>
    <p:sldLayoutId id="2147485301" r:id="rId7"/>
    <p:sldLayoutId id="2147485302" r:id="rId8"/>
    <p:sldLayoutId id="2147485303" r:id="rId9"/>
    <p:sldLayoutId id="2147485304" r:id="rId10"/>
    <p:sldLayoutId id="2147485305" r:id="rId11"/>
    <p:sldLayoutId id="2147485306" r:id="rId12"/>
    <p:sldLayoutId id="2147485307" r:id="rId13"/>
  </p:sldLayoutIdLst>
  <p:transition spd="slow"/>
  <p:timing>
    <p:tnLst>
      <p:par>
        <p:cTn id="1" dur="indefinite" restart="never" nodeType="tmRoot"/>
      </p:par>
    </p:tnLst>
  </p:timing>
  <p:hf sldNum="0" hdr="0"/>
  <p:txStyles>
    <p:titleStyle>
      <a:lvl1pPr algn="ctr" rtl="0" eaLnBrk="0" fontAlgn="base" hangingPunct="0">
        <a:spcBef>
          <a:spcPct val="0"/>
        </a:spcBef>
        <a:spcAft>
          <a:spcPct val="0"/>
        </a:spcAft>
        <a:defRPr sz="4000">
          <a:solidFill>
            <a:schemeClr val="tx2"/>
          </a:solidFill>
          <a:latin typeface="+mj-lt"/>
          <a:ea typeface="MS PGothic" pitchFamily="34" charset="-128"/>
          <a:cs typeface="ＭＳ Ｐゴシック" pitchFamily="34" charset="-128"/>
        </a:defRPr>
      </a:lvl1pPr>
      <a:lvl2pPr algn="ctr" rtl="0" eaLnBrk="0" fontAlgn="base" hangingPunct="0">
        <a:spcBef>
          <a:spcPct val="0"/>
        </a:spcBef>
        <a:spcAft>
          <a:spcPct val="0"/>
        </a:spcAft>
        <a:defRPr sz="4000">
          <a:solidFill>
            <a:schemeClr val="tx2"/>
          </a:solidFill>
          <a:latin typeface="Arial" charset="0"/>
          <a:ea typeface="MS PGothic" pitchFamily="34" charset="-128"/>
          <a:cs typeface="ＭＳ Ｐゴシック" pitchFamily="34" charset="-128"/>
        </a:defRPr>
      </a:lvl2pPr>
      <a:lvl3pPr algn="ctr" rtl="0" eaLnBrk="0" fontAlgn="base" hangingPunct="0">
        <a:spcBef>
          <a:spcPct val="0"/>
        </a:spcBef>
        <a:spcAft>
          <a:spcPct val="0"/>
        </a:spcAft>
        <a:defRPr sz="4000">
          <a:solidFill>
            <a:schemeClr val="tx2"/>
          </a:solidFill>
          <a:latin typeface="Arial" charset="0"/>
          <a:ea typeface="MS PGothic" pitchFamily="34" charset="-128"/>
          <a:cs typeface="ＭＳ Ｐゴシック" pitchFamily="34" charset="-128"/>
        </a:defRPr>
      </a:lvl3pPr>
      <a:lvl4pPr algn="ctr" rtl="0" eaLnBrk="0" fontAlgn="base" hangingPunct="0">
        <a:spcBef>
          <a:spcPct val="0"/>
        </a:spcBef>
        <a:spcAft>
          <a:spcPct val="0"/>
        </a:spcAft>
        <a:defRPr sz="4000">
          <a:solidFill>
            <a:schemeClr val="tx2"/>
          </a:solidFill>
          <a:latin typeface="Arial" charset="0"/>
          <a:ea typeface="MS PGothic" pitchFamily="34" charset="-128"/>
          <a:cs typeface="ＭＳ Ｐゴシック" pitchFamily="34" charset="-128"/>
        </a:defRPr>
      </a:lvl4pPr>
      <a:lvl5pPr algn="ctr" rtl="0" eaLnBrk="0" fontAlgn="base" hangingPunct="0">
        <a:spcBef>
          <a:spcPct val="0"/>
        </a:spcBef>
        <a:spcAft>
          <a:spcPct val="0"/>
        </a:spcAft>
        <a:defRPr sz="4000">
          <a:solidFill>
            <a:schemeClr val="tx2"/>
          </a:solidFill>
          <a:latin typeface="Arial" charset="0"/>
          <a:ea typeface="MS PGothic" pitchFamily="34" charset="-128"/>
          <a:cs typeface="ＭＳ Ｐゴシック" pitchFamily="34" charset="-128"/>
        </a:defRPr>
      </a:lvl5pPr>
      <a:lvl6pPr marL="456963" algn="ctr" rtl="0" fontAlgn="base">
        <a:spcBef>
          <a:spcPct val="0"/>
        </a:spcBef>
        <a:spcAft>
          <a:spcPct val="0"/>
        </a:spcAft>
        <a:defRPr sz="4000">
          <a:solidFill>
            <a:schemeClr val="tx2"/>
          </a:solidFill>
          <a:latin typeface="Arial" charset="0"/>
          <a:ea typeface="ＭＳ Ｐゴシック" pitchFamily="1" charset="-128"/>
          <a:cs typeface="Arial" charset="0"/>
        </a:defRPr>
      </a:lvl6pPr>
      <a:lvl7pPr marL="913946" algn="ctr" rtl="0" fontAlgn="base">
        <a:spcBef>
          <a:spcPct val="0"/>
        </a:spcBef>
        <a:spcAft>
          <a:spcPct val="0"/>
        </a:spcAft>
        <a:defRPr sz="4000">
          <a:solidFill>
            <a:schemeClr val="tx2"/>
          </a:solidFill>
          <a:latin typeface="Arial" charset="0"/>
          <a:ea typeface="ＭＳ Ｐゴシック" pitchFamily="1" charset="-128"/>
          <a:cs typeface="Arial" charset="0"/>
        </a:defRPr>
      </a:lvl7pPr>
      <a:lvl8pPr marL="1370920" algn="ctr" rtl="0" fontAlgn="base">
        <a:spcBef>
          <a:spcPct val="0"/>
        </a:spcBef>
        <a:spcAft>
          <a:spcPct val="0"/>
        </a:spcAft>
        <a:defRPr sz="4000">
          <a:solidFill>
            <a:schemeClr val="tx2"/>
          </a:solidFill>
          <a:latin typeface="Arial" charset="0"/>
          <a:ea typeface="ＭＳ Ｐゴシック" pitchFamily="1" charset="-128"/>
          <a:cs typeface="Arial" charset="0"/>
        </a:defRPr>
      </a:lvl8pPr>
      <a:lvl9pPr marL="1827893" algn="ctr" rtl="0" fontAlgn="base">
        <a:spcBef>
          <a:spcPct val="0"/>
        </a:spcBef>
        <a:spcAft>
          <a:spcPct val="0"/>
        </a:spcAft>
        <a:defRPr sz="4000">
          <a:solidFill>
            <a:schemeClr val="tx2"/>
          </a:solidFill>
          <a:latin typeface="Arial" charset="0"/>
          <a:ea typeface="ＭＳ Ｐゴシック" pitchFamily="1" charset="-128"/>
          <a:cs typeface="Arial" charset="0"/>
        </a:defRPr>
      </a:lvl9pPr>
    </p:titleStyle>
    <p:bodyStyle>
      <a:lvl1pPr marL="342738" indent="-342738" algn="l" rtl="0" eaLnBrk="0" fontAlgn="base" hangingPunct="0">
        <a:spcBef>
          <a:spcPct val="20000"/>
        </a:spcBef>
        <a:spcAft>
          <a:spcPct val="0"/>
        </a:spcAft>
        <a:buClr>
          <a:schemeClr val="tx1"/>
        </a:buClr>
        <a:buChar char="•"/>
        <a:defRPr sz="2800">
          <a:solidFill>
            <a:schemeClr val="tx1"/>
          </a:solidFill>
          <a:latin typeface="+mn-lt"/>
          <a:ea typeface="MS PGothic" pitchFamily="34" charset="-128"/>
          <a:cs typeface="ＭＳ Ｐゴシック" pitchFamily="34" charset="-128"/>
        </a:defRPr>
      </a:lvl1pPr>
      <a:lvl2pPr marL="742577" indent="-285617" algn="l" rtl="0" eaLnBrk="0" fontAlgn="base" hangingPunct="0">
        <a:spcBef>
          <a:spcPct val="20000"/>
        </a:spcBef>
        <a:spcAft>
          <a:spcPct val="0"/>
        </a:spcAft>
        <a:buClr>
          <a:schemeClr val="tx1"/>
        </a:buClr>
        <a:buChar char="•"/>
        <a:defRPr sz="2800">
          <a:solidFill>
            <a:schemeClr val="tx1"/>
          </a:solidFill>
          <a:latin typeface="+mn-lt"/>
          <a:ea typeface="MS PGothic" pitchFamily="34" charset="-128"/>
          <a:cs typeface="ＭＳ Ｐゴシック" pitchFamily="34" charset="-128"/>
        </a:defRPr>
      </a:lvl2pPr>
      <a:lvl3pPr marL="1142438" indent="-228493" algn="l" rtl="0" eaLnBrk="0" fontAlgn="base" hangingPunct="0">
        <a:spcBef>
          <a:spcPct val="20000"/>
        </a:spcBef>
        <a:spcAft>
          <a:spcPct val="0"/>
        </a:spcAft>
        <a:buClr>
          <a:schemeClr val="tx1"/>
        </a:buClr>
        <a:buChar char="•"/>
        <a:defRPr sz="2400">
          <a:solidFill>
            <a:schemeClr val="tx1"/>
          </a:solidFill>
          <a:latin typeface="+mn-lt"/>
          <a:ea typeface="MS PGothic" pitchFamily="34" charset="-128"/>
          <a:cs typeface="ＭＳ Ｐゴシック" pitchFamily="34" charset="-128"/>
        </a:defRPr>
      </a:lvl3pPr>
      <a:lvl4pPr marL="1599400" indent="-228493" algn="l" rtl="0" eaLnBrk="0" fontAlgn="base" hangingPunct="0">
        <a:spcBef>
          <a:spcPct val="20000"/>
        </a:spcBef>
        <a:spcAft>
          <a:spcPct val="0"/>
        </a:spcAft>
        <a:buClr>
          <a:schemeClr val="tx1"/>
        </a:buClr>
        <a:buChar char="•"/>
        <a:defRPr sz="2000">
          <a:solidFill>
            <a:schemeClr val="tx1"/>
          </a:solidFill>
          <a:latin typeface="+mn-lt"/>
          <a:ea typeface="MS PGothic" pitchFamily="34" charset="-128"/>
          <a:cs typeface="ＭＳ Ｐゴシック" pitchFamily="34" charset="-128"/>
        </a:defRPr>
      </a:lvl4pPr>
      <a:lvl5pPr marL="2056363" indent="-228493" algn="l" rtl="0" eaLnBrk="0" fontAlgn="base" hangingPunct="0">
        <a:spcBef>
          <a:spcPct val="20000"/>
        </a:spcBef>
        <a:spcAft>
          <a:spcPct val="0"/>
        </a:spcAft>
        <a:buClr>
          <a:schemeClr val="tx1"/>
        </a:buClr>
        <a:buChar char="•"/>
        <a:defRPr sz="2000">
          <a:solidFill>
            <a:schemeClr val="tx1"/>
          </a:solidFill>
          <a:latin typeface="+mn-lt"/>
          <a:ea typeface="MS PGothic" pitchFamily="34" charset="-128"/>
          <a:cs typeface="ＭＳ Ｐゴシック" pitchFamily="34" charset="-128"/>
        </a:defRPr>
      </a:lvl5pPr>
      <a:lvl6pPr marL="2513346" indent="-228493" algn="l" rtl="0" fontAlgn="base">
        <a:spcBef>
          <a:spcPct val="20000"/>
        </a:spcBef>
        <a:spcAft>
          <a:spcPct val="0"/>
        </a:spcAft>
        <a:buClr>
          <a:schemeClr val="tx1"/>
        </a:buClr>
        <a:buChar char="•"/>
        <a:defRPr sz="2000">
          <a:solidFill>
            <a:schemeClr val="tx1"/>
          </a:solidFill>
          <a:latin typeface="+mn-lt"/>
          <a:ea typeface="+mn-ea"/>
          <a:cs typeface="+mn-cs"/>
        </a:defRPr>
      </a:lvl6pPr>
      <a:lvl7pPr marL="2970320" indent="-228493" algn="l" rtl="0" fontAlgn="base">
        <a:spcBef>
          <a:spcPct val="20000"/>
        </a:spcBef>
        <a:spcAft>
          <a:spcPct val="0"/>
        </a:spcAft>
        <a:buClr>
          <a:schemeClr val="tx1"/>
        </a:buClr>
        <a:buChar char="•"/>
        <a:defRPr sz="2000">
          <a:solidFill>
            <a:schemeClr val="tx1"/>
          </a:solidFill>
          <a:latin typeface="+mn-lt"/>
          <a:ea typeface="+mn-ea"/>
          <a:cs typeface="+mn-cs"/>
        </a:defRPr>
      </a:lvl7pPr>
      <a:lvl8pPr marL="3427293" indent="-228493" algn="l" rtl="0" fontAlgn="base">
        <a:spcBef>
          <a:spcPct val="20000"/>
        </a:spcBef>
        <a:spcAft>
          <a:spcPct val="0"/>
        </a:spcAft>
        <a:buClr>
          <a:schemeClr val="tx1"/>
        </a:buClr>
        <a:buChar char="•"/>
        <a:defRPr sz="2000">
          <a:solidFill>
            <a:schemeClr val="tx1"/>
          </a:solidFill>
          <a:latin typeface="+mn-lt"/>
          <a:ea typeface="+mn-ea"/>
          <a:cs typeface="+mn-cs"/>
        </a:defRPr>
      </a:lvl8pPr>
      <a:lvl9pPr marL="3884278" indent="-228493" algn="l" rtl="0" fontAlgn="base">
        <a:spcBef>
          <a:spcPct val="20000"/>
        </a:spcBef>
        <a:spcAft>
          <a:spcPct val="0"/>
        </a:spcAft>
        <a:buClr>
          <a:schemeClr val="tx1"/>
        </a:buClr>
        <a:buChar char="•"/>
        <a:defRPr sz="2000">
          <a:solidFill>
            <a:schemeClr val="tx1"/>
          </a:solidFill>
          <a:latin typeface="+mn-lt"/>
          <a:ea typeface="+mn-ea"/>
          <a:cs typeface="+mn-cs"/>
        </a:defRPr>
      </a:lvl9pPr>
    </p:bodyStyle>
    <p:otherStyle>
      <a:defPPr>
        <a:defRPr lang="en-US"/>
      </a:defPPr>
      <a:lvl1pPr marL="0" algn="l" defTabSz="913946" rtl="0" eaLnBrk="1" latinLnBrk="0" hangingPunct="1">
        <a:defRPr sz="1900" kern="1200">
          <a:solidFill>
            <a:schemeClr val="tx1"/>
          </a:solidFill>
          <a:latin typeface="+mn-lt"/>
          <a:ea typeface="+mn-ea"/>
          <a:cs typeface="+mn-cs"/>
        </a:defRPr>
      </a:lvl1pPr>
      <a:lvl2pPr marL="456963" algn="l" defTabSz="913946" rtl="0" eaLnBrk="1" latinLnBrk="0" hangingPunct="1">
        <a:defRPr sz="1900" kern="1200">
          <a:solidFill>
            <a:schemeClr val="tx1"/>
          </a:solidFill>
          <a:latin typeface="+mn-lt"/>
          <a:ea typeface="+mn-ea"/>
          <a:cs typeface="+mn-cs"/>
        </a:defRPr>
      </a:lvl2pPr>
      <a:lvl3pPr marL="913946" algn="l" defTabSz="913946" rtl="0" eaLnBrk="1" latinLnBrk="0" hangingPunct="1">
        <a:defRPr sz="1900" kern="1200">
          <a:solidFill>
            <a:schemeClr val="tx1"/>
          </a:solidFill>
          <a:latin typeface="+mn-lt"/>
          <a:ea typeface="+mn-ea"/>
          <a:cs typeface="+mn-cs"/>
        </a:defRPr>
      </a:lvl3pPr>
      <a:lvl4pPr marL="1370920" algn="l" defTabSz="913946" rtl="0" eaLnBrk="1" latinLnBrk="0" hangingPunct="1">
        <a:defRPr sz="1900" kern="1200">
          <a:solidFill>
            <a:schemeClr val="tx1"/>
          </a:solidFill>
          <a:latin typeface="+mn-lt"/>
          <a:ea typeface="+mn-ea"/>
          <a:cs typeface="+mn-cs"/>
        </a:defRPr>
      </a:lvl4pPr>
      <a:lvl5pPr marL="1827893" algn="l" defTabSz="913946" rtl="0" eaLnBrk="1" latinLnBrk="0" hangingPunct="1">
        <a:defRPr sz="1900" kern="1200">
          <a:solidFill>
            <a:schemeClr val="tx1"/>
          </a:solidFill>
          <a:latin typeface="+mn-lt"/>
          <a:ea typeface="+mn-ea"/>
          <a:cs typeface="+mn-cs"/>
        </a:defRPr>
      </a:lvl5pPr>
      <a:lvl6pPr marL="2284878" algn="l" defTabSz="913946" rtl="0" eaLnBrk="1" latinLnBrk="0" hangingPunct="1">
        <a:defRPr sz="1900" kern="1200">
          <a:solidFill>
            <a:schemeClr val="tx1"/>
          </a:solidFill>
          <a:latin typeface="+mn-lt"/>
          <a:ea typeface="+mn-ea"/>
          <a:cs typeface="+mn-cs"/>
        </a:defRPr>
      </a:lvl6pPr>
      <a:lvl7pPr marL="2741838" algn="l" defTabSz="913946" rtl="0" eaLnBrk="1" latinLnBrk="0" hangingPunct="1">
        <a:defRPr sz="1900" kern="1200">
          <a:solidFill>
            <a:schemeClr val="tx1"/>
          </a:solidFill>
          <a:latin typeface="+mn-lt"/>
          <a:ea typeface="+mn-ea"/>
          <a:cs typeface="+mn-cs"/>
        </a:defRPr>
      </a:lvl7pPr>
      <a:lvl8pPr marL="3198800" algn="l" defTabSz="913946" rtl="0" eaLnBrk="1" latinLnBrk="0" hangingPunct="1">
        <a:defRPr sz="1900" kern="1200">
          <a:solidFill>
            <a:schemeClr val="tx1"/>
          </a:solidFill>
          <a:latin typeface="+mn-lt"/>
          <a:ea typeface="+mn-ea"/>
          <a:cs typeface="+mn-cs"/>
        </a:defRPr>
      </a:lvl8pPr>
      <a:lvl9pPr marL="3655763" algn="l" defTabSz="913946" rtl="0" eaLnBrk="1" latinLnBrk="0" hangingPunct="1">
        <a:defRPr sz="19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70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C7C13A08-8A04-4CF9-9370-C7D73858924D}" type="datetimeFigureOut">
              <a:rPr lang="en-US" smtClean="0">
                <a:solidFill>
                  <a:prstClr val="black">
                    <a:tint val="75000"/>
                  </a:prstClr>
                </a:solidFill>
              </a:rPr>
              <a:pPr defTabSz="914400"/>
              <a:t>4/29/2016</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70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70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8504FCD-AA76-409F-84F8-B13164B4A2D0}"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230384663"/>
      </p:ext>
    </p:extLst>
  </p:cSld>
  <p:clrMap bg1="lt1" tx1="dk1" bg2="lt2" tx2="dk2" accent1="accent1" accent2="accent2" accent3="accent3" accent4="accent4" accent5="accent5" accent6="accent6" hlink="hlink" folHlink="folHlink"/>
  <p:sldLayoutIdLst>
    <p:sldLayoutId id="2147485309" r:id="rId1"/>
    <p:sldLayoutId id="2147485310" r:id="rId2"/>
    <p:sldLayoutId id="2147485311" r:id="rId3"/>
    <p:sldLayoutId id="2147485312" r:id="rId4"/>
    <p:sldLayoutId id="2147485313" r:id="rId5"/>
    <p:sldLayoutId id="2147485314" r:id="rId6"/>
    <p:sldLayoutId id="2147485315" r:id="rId7"/>
    <p:sldLayoutId id="2147485316" r:id="rId8"/>
    <p:sldLayoutId id="2147485317" r:id="rId9"/>
    <p:sldLayoutId id="2147485318" r:id="rId10"/>
    <p:sldLayoutId id="21474853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1"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2"/>
            <a:ext cx="10972801"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4A99C936-0CF0-174B-A581-852D850C63F4}" type="datetimeFigureOut">
              <a:rPr lang="en-US" smtClean="0">
                <a:solidFill>
                  <a:prstClr val="black">
                    <a:tint val="75000"/>
                  </a:prstClr>
                </a:solidFill>
              </a:rPr>
              <a:pPr defTabSz="457200"/>
              <a:t>4/29/2016</a:t>
            </a:fld>
            <a:endParaRPr lang="en-US">
              <a:solidFill>
                <a:prstClr val="black">
                  <a:tint val="75000"/>
                </a:prstClr>
              </a:solidFill>
            </a:endParaRPr>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737601"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380A738A-C7D3-134C-A7AB-50D335035D5D}"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73382405"/>
      </p:ext>
    </p:extLst>
  </p:cSld>
  <p:clrMap bg1="lt1" tx1="dk1" bg2="lt2" tx2="dk2" accent1="accent1" accent2="accent2" accent3="accent3" accent4="accent4" accent5="accent5" accent6="accent6" hlink="hlink" folHlink="folHlink"/>
  <p:sldLayoutIdLst>
    <p:sldLayoutId id="2147485321" r:id="rId1"/>
    <p:sldLayoutId id="2147485322" r:id="rId2"/>
    <p:sldLayoutId id="2147485323" r:id="rId3"/>
    <p:sldLayoutId id="2147485324" r:id="rId4"/>
    <p:sldLayoutId id="2147485325" r:id="rId5"/>
    <p:sldLayoutId id="2147485326" r:id="rId6"/>
    <p:sldLayoutId id="2147485327" r:id="rId7"/>
    <p:sldLayoutId id="2147485328" r:id="rId8"/>
    <p:sldLayoutId id="2147485329" r:id="rId9"/>
    <p:sldLayoutId id="2147485330" r:id="rId10"/>
    <p:sldLayoutId id="214748533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8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C7C13A08-8A04-4CF9-9370-C7D73858924D}" type="datetimeFigureOut">
              <a:rPr lang="en-US" smtClean="0">
                <a:solidFill>
                  <a:prstClr val="black">
                    <a:tint val="75000"/>
                  </a:prstClr>
                </a:solidFill>
              </a:rPr>
              <a:pPr defTabSz="914400"/>
              <a:t>4/29/2016</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8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8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8504FCD-AA76-409F-84F8-B13164B4A2D0}"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77814824"/>
      </p:ext>
    </p:extLst>
  </p:cSld>
  <p:clrMap bg1="lt1" tx1="dk1" bg2="lt2" tx2="dk2" accent1="accent1" accent2="accent2" accent3="accent3" accent4="accent4" accent5="accent5" accent6="accent6" hlink="hlink" folHlink="folHlink"/>
  <p:sldLayoutIdLst>
    <p:sldLayoutId id="2147485333" r:id="rId1"/>
    <p:sldLayoutId id="2147485334" r:id="rId2"/>
    <p:sldLayoutId id="2147485335" r:id="rId3"/>
    <p:sldLayoutId id="2147485336" r:id="rId4"/>
    <p:sldLayoutId id="2147485337" r:id="rId5"/>
    <p:sldLayoutId id="2147485338" r:id="rId6"/>
    <p:sldLayoutId id="2147485339" r:id="rId7"/>
    <p:sldLayoutId id="2147485340" r:id="rId8"/>
    <p:sldLayoutId id="2147485341" r:id="rId9"/>
    <p:sldLayoutId id="2147485342" r:id="rId10"/>
    <p:sldLayoutId id="21474853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68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D878831D-E213-44E2-95BA-7101BA0ACAC8}" type="datetimeFigureOut">
              <a:rPr lang="en-US" smtClean="0">
                <a:solidFill>
                  <a:prstClr val="black">
                    <a:tint val="75000"/>
                  </a:prstClr>
                </a:solidFill>
              </a:rPr>
              <a:pPr defTabSz="914400"/>
              <a:t>4/29/2016</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68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68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2894073C-89A9-4035-BC35-F66F36BF81CE}"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282570066"/>
      </p:ext>
    </p:extLst>
  </p:cSld>
  <p:clrMap bg1="lt1" tx1="dk1" bg2="lt2" tx2="dk2" accent1="accent1" accent2="accent2" accent3="accent3" accent4="accent4" accent5="accent5" accent6="accent6" hlink="hlink" folHlink="folHlink"/>
  <p:sldLayoutIdLst>
    <p:sldLayoutId id="2147485345" r:id="rId1"/>
    <p:sldLayoutId id="2147485346" r:id="rId2"/>
    <p:sldLayoutId id="2147485347" r:id="rId3"/>
    <p:sldLayoutId id="2147485348" r:id="rId4"/>
    <p:sldLayoutId id="2147485349" r:id="rId5"/>
    <p:sldLayoutId id="2147485350" r:id="rId6"/>
    <p:sldLayoutId id="2147485351" r:id="rId7"/>
    <p:sldLayoutId id="2147485352" r:id="rId8"/>
    <p:sldLayoutId id="2147485353" r:id="rId9"/>
    <p:sldLayoutId id="2147485354" r:id="rId10"/>
    <p:sldLayoutId id="21474853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00" tIns="45718" rIns="91400" bIns="4571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9"/>
          </a:xfrm>
          <a:prstGeom prst="rect">
            <a:avLst/>
          </a:prstGeom>
        </p:spPr>
        <p:txBody>
          <a:bodyPr vert="horz" lIns="91400" tIns="45718" rIns="91400"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926"/>
            <a:ext cx="2743200" cy="365125"/>
          </a:xfrm>
          <a:prstGeom prst="rect">
            <a:avLst/>
          </a:prstGeom>
        </p:spPr>
        <p:txBody>
          <a:bodyPr vert="horz" lIns="91400" tIns="45718" rIns="91400" bIns="45718" rtlCol="0" anchor="ctr"/>
          <a:lstStyle>
            <a:lvl1pPr algn="l">
              <a:defRPr sz="1200">
                <a:solidFill>
                  <a:schemeClr val="tx1">
                    <a:tint val="75000"/>
                  </a:schemeClr>
                </a:solidFill>
              </a:defRPr>
            </a:lvl1pPr>
          </a:lstStyle>
          <a:p>
            <a:fld id="{C7C13A08-8A04-4CF9-9370-C7D73858924D}" type="datetimeFigureOut">
              <a:rPr lang="en-US" smtClean="0">
                <a:solidFill>
                  <a:prstClr val="black">
                    <a:tint val="75000"/>
                  </a:prstClr>
                </a:solidFill>
              </a:rPr>
              <a:pPr/>
              <a:t>4/29/2016</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926"/>
            <a:ext cx="4114800" cy="365125"/>
          </a:xfrm>
          <a:prstGeom prst="rect">
            <a:avLst/>
          </a:prstGeom>
        </p:spPr>
        <p:txBody>
          <a:bodyPr vert="horz" lIns="91400" tIns="45718" rIns="91400" bIns="45718"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926"/>
            <a:ext cx="2743200" cy="365125"/>
          </a:xfrm>
          <a:prstGeom prst="rect">
            <a:avLst/>
          </a:prstGeom>
        </p:spPr>
        <p:txBody>
          <a:bodyPr vert="horz" lIns="91400" tIns="45718" rIns="91400" bIns="45718" rtlCol="0" anchor="ctr"/>
          <a:lstStyle>
            <a:lvl1pPr algn="r">
              <a:defRPr sz="1200">
                <a:solidFill>
                  <a:schemeClr val="tx1">
                    <a:tint val="75000"/>
                  </a:schemeClr>
                </a:solidFill>
              </a:defRPr>
            </a:lvl1p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1320527"/>
      </p:ext>
    </p:extLst>
  </p:cSld>
  <p:clrMap bg1="lt1" tx1="dk1" bg2="lt2" tx2="dk2" accent1="accent1" accent2="accent2" accent3="accent3" accent4="accent4" accent5="accent5" accent6="accent6" hlink="hlink" folHlink="folHlink"/>
  <p:sldLayoutIdLst>
    <p:sldLayoutId id="2147484212" r:id="rId1"/>
    <p:sldLayoutId id="2147484213" r:id="rId2"/>
    <p:sldLayoutId id="2147484214" r:id="rId3"/>
    <p:sldLayoutId id="2147484215" r:id="rId4"/>
    <p:sldLayoutId id="2147484216" r:id="rId5"/>
    <p:sldLayoutId id="2147484217" r:id="rId6"/>
    <p:sldLayoutId id="2147484218" r:id="rId7"/>
    <p:sldLayoutId id="2147484219" r:id="rId8"/>
    <p:sldLayoutId id="2147484220" r:id="rId9"/>
    <p:sldLayoutId id="2147484221" r:id="rId10"/>
    <p:sldLayoutId id="2147484222" r:id="rId11"/>
  </p:sldLayoutIdLst>
  <p:txStyles>
    <p:titleStyle>
      <a:lvl1pPr algn="l" defTabSz="9139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93" indent="-228493" algn="l" defTabSz="9139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478" indent="-228493" algn="l" defTabSz="9139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438" indent="-228493" algn="l" defTabSz="9139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400"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363"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346"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320"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293"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278"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946" rtl="0" eaLnBrk="1" latinLnBrk="0" hangingPunct="1">
        <a:defRPr sz="1900" kern="1200">
          <a:solidFill>
            <a:schemeClr val="tx1"/>
          </a:solidFill>
          <a:latin typeface="+mn-lt"/>
          <a:ea typeface="+mn-ea"/>
          <a:cs typeface="+mn-cs"/>
        </a:defRPr>
      </a:lvl1pPr>
      <a:lvl2pPr marL="456963" algn="l" defTabSz="913946" rtl="0" eaLnBrk="1" latinLnBrk="0" hangingPunct="1">
        <a:defRPr sz="1900" kern="1200">
          <a:solidFill>
            <a:schemeClr val="tx1"/>
          </a:solidFill>
          <a:latin typeface="+mn-lt"/>
          <a:ea typeface="+mn-ea"/>
          <a:cs typeface="+mn-cs"/>
        </a:defRPr>
      </a:lvl2pPr>
      <a:lvl3pPr marL="913946" algn="l" defTabSz="913946" rtl="0" eaLnBrk="1" latinLnBrk="0" hangingPunct="1">
        <a:defRPr sz="1900" kern="1200">
          <a:solidFill>
            <a:schemeClr val="tx1"/>
          </a:solidFill>
          <a:latin typeface="+mn-lt"/>
          <a:ea typeface="+mn-ea"/>
          <a:cs typeface="+mn-cs"/>
        </a:defRPr>
      </a:lvl3pPr>
      <a:lvl4pPr marL="1370920" algn="l" defTabSz="913946" rtl="0" eaLnBrk="1" latinLnBrk="0" hangingPunct="1">
        <a:defRPr sz="1900" kern="1200">
          <a:solidFill>
            <a:schemeClr val="tx1"/>
          </a:solidFill>
          <a:latin typeface="+mn-lt"/>
          <a:ea typeface="+mn-ea"/>
          <a:cs typeface="+mn-cs"/>
        </a:defRPr>
      </a:lvl4pPr>
      <a:lvl5pPr marL="1827893" algn="l" defTabSz="913946" rtl="0" eaLnBrk="1" latinLnBrk="0" hangingPunct="1">
        <a:defRPr sz="1900" kern="1200">
          <a:solidFill>
            <a:schemeClr val="tx1"/>
          </a:solidFill>
          <a:latin typeface="+mn-lt"/>
          <a:ea typeface="+mn-ea"/>
          <a:cs typeface="+mn-cs"/>
        </a:defRPr>
      </a:lvl5pPr>
      <a:lvl6pPr marL="2284878" algn="l" defTabSz="913946" rtl="0" eaLnBrk="1" latinLnBrk="0" hangingPunct="1">
        <a:defRPr sz="1900" kern="1200">
          <a:solidFill>
            <a:schemeClr val="tx1"/>
          </a:solidFill>
          <a:latin typeface="+mn-lt"/>
          <a:ea typeface="+mn-ea"/>
          <a:cs typeface="+mn-cs"/>
        </a:defRPr>
      </a:lvl6pPr>
      <a:lvl7pPr marL="2741838" algn="l" defTabSz="913946" rtl="0" eaLnBrk="1" latinLnBrk="0" hangingPunct="1">
        <a:defRPr sz="1900" kern="1200">
          <a:solidFill>
            <a:schemeClr val="tx1"/>
          </a:solidFill>
          <a:latin typeface="+mn-lt"/>
          <a:ea typeface="+mn-ea"/>
          <a:cs typeface="+mn-cs"/>
        </a:defRPr>
      </a:lvl7pPr>
      <a:lvl8pPr marL="3198800" algn="l" defTabSz="913946" rtl="0" eaLnBrk="1" latinLnBrk="0" hangingPunct="1">
        <a:defRPr sz="1900" kern="1200">
          <a:solidFill>
            <a:schemeClr val="tx1"/>
          </a:solidFill>
          <a:latin typeface="+mn-lt"/>
          <a:ea typeface="+mn-ea"/>
          <a:cs typeface="+mn-cs"/>
        </a:defRPr>
      </a:lvl8pPr>
      <a:lvl9pPr marL="3655763" algn="l" defTabSz="913946" rtl="0" eaLnBrk="1" latinLnBrk="0" hangingPunct="1">
        <a:defRPr sz="19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609801" y="274639"/>
            <a:ext cx="1097280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0" tIns="45718" rIns="91400" bIns="45718" numCol="1" anchor="ctr" anchorCtr="0" compatLnSpc="1">
            <a:prstTxWarp prst="textNoShape">
              <a:avLst/>
            </a:prstTxWarp>
          </a:bodyPr>
          <a:lstStyle/>
          <a:p>
            <a:pPr lvl="0"/>
            <a:r>
              <a:rPr lang="en-US" altLang="en-US" smtClean="0"/>
              <a:t>Click to edit Master title style</a:t>
            </a:r>
          </a:p>
        </p:txBody>
      </p:sp>
      <p:sp>
        <p:nvSpPr>
          <p:cNvPr id="5123" name="Text Placeholder 2"/>
          <p:cNvSpPr>
            <a:spLocks noGrp="1"/>
          </p:cNvSpPr>
          <p:nvPr>
            <p:ph type="body" idx="1"/>
          </p:nvPr>
        </p:nvSpPr>
        <p:spPr bwMode="auto">
          <a:xfrm>
            <a:off x="609801" y="1600206"/>
            <a:ext cx="10972801"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0" tIns="45718" rIns="91400" bIns="4571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7406"/>
            <a:ext cx="2844800" cy="365125"/>
          </a:xfrm>
          <a:prstGeom prst="rect">
            <a:avLst/>
          </a:prstGeom>
        </p:spPr>
        <p:txBody>
          <a:bodyPr vert="horz" wrap="square" lIns="91400" tIns="45718" rIns="91400" bIns="45718" numCol="1" anchor="ctr" anchorCtr="0" compatLnSpc="1">
            <a:prstTxWarp prst="textNoShape">
              <a:avLst/>
            </a:prstTxWarp>
          </a:bodyPr>
          <a:lstStyle>
            <a:lvl1pPr algn="l" defTabSz="456963" eaLnBrk="1" hangingPunct="1">
              <a:defRPr sz="1200" u="none">
                <a:solidFill>
                  <a:srgbClr val="E6E7E6"/>
                </a:solidFill>
                <a:latin typeface="Calibri" pitchFamily="34" charset="0"/>
              </a:defRPr>
            </a:lvl1pPr>
          </a:lstStyle>
          <a:p>
            <a:pPr fontAlgn="base">
              <a:spcBef>
                <a:spcPct val="0"/>
              </a:spcBef>
              <a:spcAft>
                <a:spcPct val="0"/>
              </a:spcAft>
              <a:defRPr/>
            </a:pPr>
            <a:fld id="{A4D801AC-52FF-4564-8BA1-5DBD451FFEC7}" type="datetime1">
              <a:rPr lang="en-US">
                <a:ea typeface="ＭＳ Ｐゴシック" pitchFamily="34" charset="-128"/>
              </a:rPr>
              <a:pPr fontAlgn="base">
                <a:spcBef>
                  <a:spcPct val="0"/>
                </a:spcBef>
                <a:spcAft>
                  <a:spcPct val="0"/>
                </a:spcAft>
                <a:defRPr/>
              </a:pPr>
              <a:t>4/29/2016</a:t>
            </a:fld>
            <a:endParaRPr lang="en-US" dirty="0">
              <a:ea typeface="ＭＳ Ｐゴシック" pitchFamily="34" charset="-128"/>
            </a:endParaRPr>
          </a:p>
        </p:txBody>
      </p:sp>
      <p:sp>
        <p:nvSpPr>
          <p:cNvPr id="5" name="Footer Placeholder 4"/>
          <p:cNvSpPr>
            <a:spLocks noGrp="1"/>
          </p:cNvSpPr>
          <p:nvPr>
            <p:ph type="ftr" sz="quarter" idx="3"/>
          </p:nvPr>
        </p:nvSpPr>
        <p:spPr>
          <a:xfrm>
            <a:off x="4165797" y="6357406"/>
            <a:ext cx="3860800" cy="365125"/>
          </a:xfrm>
          <a:prstGeom prst="rect">
            <a:avLst/>
          </a:prstGeom>
        </p:spPr>
        <p:txBody>
          <a:bodyPr vert="horz" wrap="square" lIns="91400" tIns="45718" rIns="91400" bIns="45718" numCol="1" anchor="ctr" anchorCtr="0" compatLnSpc="1">
            <a:prstTxWarp prst="textNoShape">
              <a:avLst/>
            </a:prstTxWarp>
          </a:bodyPr>
          <a:lstStyle>
            <a:lvl1pPr defTabSz="456963" eaLnBrk="1" hangingPunct="1">
              <a:defRPr sz="1200" u="none">
                <a:solidFill>
                  <a:srgbClr val="E6E7E6"/>
                </a:solidFill>
                <a:latin typeface="Calibri" pitchFamily="34" charset="0"/>
              </a:defRPr>
            </a:lvl1pPr>
          </a:lstStyle>
          <a:p>
            <a:pPr algn="ctr" fontAlgn="base">
              <a:spcBef>
                <a:spcPct val="0"/>
              </a:spcBef>
              <a:spcAft>
                <a:spcPct val="0"/>
              </a:spcAft>
              <a:defRPr/>
            </a:pPr>
            <a:endParaRPr lang="en-US" dirty="0">
              <a:ea typeface="ＭＳ Ｐゴシック" pitchFamily="34" charset="-128"/>
            </a:endParaRPr>
          </a:p>
        </p:txBody>
      </p:sp>
      <p:sp>
        <p:nvSpPr>
          <p:cNvPr id="6" name="Slide Number Placeholder 5"/>
          <p:cNvSpPr>
            <a:spLocks noGrp="1"/>
          </p:cNvSpPr>
          <p:nvPr>
            <p:ph type="sldNum" sz="quarter" idx="4"/>
          </p:nvPr>
        </p:nvSpPr>
        <p:spPr>
          <a:xfrm>
            <a:off x="8737795" y="6357406"/>
            <a:ext cx="2844800" cy="365125"/>
          </a:xfrm>
          <a:prstGeom prst="rect">
            <a:avLst/>
          </a:prstGeom>
        </p:spPr>
        <p:txBody>
          <a:bodyPr vert="horz" wrap="square" lIns="91400" tIns="45718" rIns="91400" bIns="45718" numCol="1" anchor="ctr" anchorCtr="0" compatLnSpc="1">
            <a:prstTxWarp prst="textNoShape">
              <a:avLst/>
            </a:prstTxWarp>
          </a:bodyPr>
          <a:lstStyle>
            <a:lvl1pPr algn="r" defTabSz="456963" eaLnBrk="1" hangingPunct="1">
              <a:defRPr sz="1200" u="none">
                <a:solidFill>
                  <a:srgbClr val="E6E7E6"/>
                </a:solidFill>
                <a:latin typeface="Calibri" pitchFamily="34" charset="0"/>
              </a:defRPr>
            </a:lvl1pPr>
          </a:lstStyle>
          <a:p>
            <a:pPr fontAlgn="base">
              <a:spcBef>
                <a:spcPct val="0"/>
              </a:spcBef>
              <a:spcAft>
                <a:spcPct val="0"/>
              </a:spcAft>
              <a:defRPr/>
            </a:pPr>
            <a:fld id="{0EB9501C-3F70-4DC6-B88A-98563DE2F45E}" type="slidenum">
              <a:rPr lang="en-US">
                <a:ea typeface="ＭＳ Ｐゴシック" pitchFamily="34" charset="-128"/>
              </a:rPr>
              <a:pPr fontAlgn="base">
                <a:spcBef>
                  <a:spcPct val="0"/>
                </a:spcBef>
                <a:spcAft>
                  <a:spcPct val="0"/>
                </a:spcAft>
                <a:defRPr/>
              </a:pPr>
              <a:t>‹#›</a:t>
            </a:fld>
            <a:endParaRPr lang="en-US" dirty="0">
              <a:ea typeface="ＭＳ Ｐゴシック" pitchFamily="34" charset="-128"/>
            </a:endParaRPr>
          </a:p>
        </p:txBody>
      </p:sp>
    </p:spTree>
    <p:extLst>
      <p:ext uri="{BB962C8B-B14F-4D97-AF65-F5344CB8AC3E}">
        <p14:creationId xmlns:p14="http://schemas.microsoft.com/office/powerpoint/2010/main" val="239633561"/>
      </p:ext>
    </p:extLst>
  </p:cSld>
  <p:clrMap bg1="lt1" tx1="dk1" bg2="lt2" tx2="dk2" accent1="accent1" accent2="accent2" accent3="accent3" accent4="accent4" accent5="accent5" accent6="accent6" hlink="hlink" folHlink="folHlink"/>
  <p:sldLayoutIdLst>
    <p:sldLayoutId id="2147484274" r:id="rId1"/>
    <p:sldLayoutId id="2147484275" r:id="rId2"/>
    <p:sldLayoutId id="2147484276" r:id="rId3"/>
    <p:sldLayoutId id="2147484277" r:id="rId4"/>
    <p:sldLayoutId id="2147484278" r:id="rId5"/>
    <p:sldLayoutId id="2147484279" r:id="rId6"/>
    <p:sldLayoutId id="2147484280" r:id="rId7"/>
    <p:sldLayoutId id="2147484281" r:id="rId8"/>
    <p:sldLayoutId id="2147484282" r:id="rId9"/>
    <p:sldLayoutId id="2147484283" r:id="rId10"/>
    <p:sldLayoutId id="2147484284" r:id="rId11"/>
  </p:sldLayoutIdLst>
  <p:txStyles>
    <p:titleStyle>
      <a:lvl1pPr algn="ctr" defTabSz="456963" rtl="0" eaLnBrk="0" fontAlgn="base" hangingPunct="0">
        <a:spcBef>
          <a:spcPct val="0"/>
        </a:spcBef>
        <a:spcAft>
          <a:spcPct val="0"/>
        </a:spcAft>
        <a:defRPr sz="4400" kern="1200">
          <a:solidFill>
            <a:schemeClr val="tx1"/>
          </a:solidFill>
          <a:latin typeface="+mj-lt"/>
          <a:ea typeface="+mj-ea"/>
          <a:cs typeface="+mj-cs"/>
        </a:defRPr>
      </a:lvl1pPr>
      <a:lvl2pPr algn="ctr" defTabSz="456963" rtl="0" eaLnBrk="0" fontAlgn="base" hangingPunct="0">
        <a:spcBef>
          <a:spcPct val="0"/>
        </a:spcBef>
        <a:spcAft>
          <a:spcPct val="0"/>
        </a:spcAft>
        <a:defRPr sz="4400">
          <a:solidFill>
            <a:schemeClr val="tx1"/>
          </a:solidFill>
          <a:latin typeface="Calibri" pitchFamily="34" charset="0"/>
        </a:defRPr>
      </a:lvl2pPr>
      <a:lvl3pPr algn="ctr" defTabSz="456963" rtl="0" eaLnBrk="0" fontAlgn="base" hangingPunct="0">
        <a:spcBef>
          <a:spcPct val="0"/>
        </a:spcBef>
        <a:spcAft>
          <a:spcPct val="0"/>
        </a:spcAft>
        <a:defRPr sz="4400">
          <a:solidFill>
            <a:schemeClr val="tx1"/>
          </a:solidFill>
          <a:latin typeface="Calibri" pitchFamily="34" charset="0"/>
        </a:defRPr>
      </a:lvl3pPr>
      <a:lvl4pPr algn="ctr" defTabSz="456963" rtl="0" eaLnBrk="0" fontAlgn="base" hangingPunct="0">
        <a:spcBef>
          <a:spcPct val="0"/>
        </a:spcBef>
        <a:spcAft>
          <a:spcPct val="0"/>
        </a:spcAft>
        <a:defRPr sz="4400">
          <a:solidFill>
            <a:schemeClr val="tx1"/>
          </a:solidFill>
          <a:latin typeface="Calibri" pitchFamily="34" charset="0"/>
        </a:defRPr>
      </a:lvl4pPr>
      <a:lvl5pPr algn="ctr" defTabSz="456963" rtl="0" eaLnBrk="0" fontAlgn="base" hangingPunct="0">
        <a:spcBef>
          <a:spcPct val="0"/>
        </a:spcBef>
        <a:spcAft>
          <a:spcPct val="0"/>
        </a:spcAft>
        <a:defRPr sz="4400">
          <a:solidFill>
            <a:schemeClr val="tx1"/>
          </a:solidFill>
          <a:latin typeface="Calibri" pitchFamily="34" charset="0"/>
        </a:defRPr>
      </a:lvl5pPr>
      <a:lvl6pPr marL="456963" algn="ctr" defTabSz="456963" rtl="0" fontAlgn="base">
        <a:spcBef>
          <a:spcPct val="0"/>
        </a:spcBef>
        <a:spcAft>
          <a:spcPct val="0"/>
        </a:spcAft>
        <a:defRPr sz="4400">
          <a:solidFill>
            <a:schemeClr val="tx1"/>
          </a:solidFill>
          <a:latin typeface="Calibri" pitchFamily="34" charset="0"/>
        </a:defRPr>
      </a:lvl6pPr>
      <a:lvl7pPr marL="913946" algn="ctr" defTabSz="456963" rtl="0" fontAlgn="base">
        <a:spcBef>
          <a:spcPct val="0"/>
        </a:spcBef>
        <a:spcAft>
          <a:spcPct val="0"/>
        </a:spcAft>
        <a:defRPr sz="4400">
          <a:solidFill>
            <a:schemeClr val="tx1"/>
          </a:solidFill>
          <a:latin typeface="Calibri" pitchFamily="34" charset="0"/>
        </a:defRPr>
      </a:lvl7pPr>
      <a:lvl8pPr marL="1370920" algn="ctr" defTabSz="456963" rtl="0" fontAlgn="base">
        <a:spcBef>
          <a:spcPct val="0"/>
        </a:spcBef>
        <a:spcAft>
          <a:spcPct val="0"/>
        </a:spcAft>
        <a:defRPr sz="4400">
          <a:solidFill>
            <a:schemeClr val="tx1"/>
          </a:solidFill>
          <a:latin typeface="Calibri" pitchFamily="34" charset="0"/>
        </a:defRPr>
      </a:lvl8pPr>
      <a:lvl9pPr marL="1827893" algn="ctr" defTabSz="456963" rtl="0" fontAlgn="base">
        <a:spcBef>
          <a:spcPct val="0"/>
        </a:spcBef>
        <a:spcAft>
          <a:spcPct val="0"/>
        </a:spcAft>
        <a:defRPr sz="4400">
          <a:solidFill>
            <a:schemeClr val="tx1"/>
          </a:solidFill>
          <a:latin typeface="Calibri" pitchFamily="34" charset="0"/>
        </a:defRPr>
      </a:lvl9pPr>
    </p:titleStyle>
    <p:bodyStyle>
      <a:lvl1pPr marL="342738" indent="-342738" algn="l" defTabSz="456963"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577" indent="-285617" algn="l" defTabSz="456963"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2438" indent="-228493" algn="l" defTabSz="456963"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99400" indent="-228493" algn="l" defTabSz="456963"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6363" indent="-228493" algn="l" defTabSz="456963"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3346" indent="-228493" algn="l" defTabSz="456963" rtl="0" eaLnBrk="1" latinLnBrk="0" hangingPunct="1">
        <a:spcBef>
          <a:spcPct val="20000"/>
        </a:spcBef>
        <a:buFont typeface="Arial"/>
        <a:buChar char="•"/>
        <a:defRPr sz="2000" kern="1200">
          <a:solidFill>
            <a:schemeClr val="tx1"/>
          </a:solidFill>
          <a:latin typeface="+mn-lt"/>
          <a:ea typeface="+mn-ea"/>
          <a:cs typeface="+mn-cs"/>
        </a:defRPr>
      </a:lvl6pPr>
      <a:lvl7pPr marL="2970320" indent="-228493" algn="l" defTabSz="456963" rtl="0" eaLnBrk="1" latinLnBrk="0" hangingPunct="1">
        <a:spcBef>
          <a:spcPct val="20000"/>
        </a:spcBef>
        <a:buFont typeface="Arial"/>
        <a:buChar char="•"/>
        <a:defRPr sz="2000" kern="1200">
          <a:solidFill>
            <a:schemeClr val="tx1"/>
          </a:solidFill>
          <a:latin typeface="+mn-lt"/>
          <a:ea typeface="+mn-ea"/>
          <a:cs typeface="+mn-cs"/>
        </a:defRPr>
      </a:lvl7pPr>
      <a:lvl8pPr marL="3427293" indent="-228493" algn="l" defTabSz="456963" rtl="0" eaLnBrk="1" latinLnBrk="0" hangingPunct="1">
        <a:spcBef>
          <a:spcPct val="20000"/>
        </a:spcBef>
        <a:buFont typeface="Arial"/>
        <a:buChar char="•"/>
        <a:defRPr sz="2000" kern="1200">
          <a:solidFill>
            <a:schemeClr val="tx1"/>
          </a:solidFill>
          <a:latin typeface="+mn-lt"/>
          <a:ea typeface="+mn-ea"/>
          <a:cs typeface="+mn-cs"/>
        </a:defRPr>
      </a:lvl8pPr>
      <a:lvl9pPr marL="3884278" indent="-228493" algn="l" defTabSz="45696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963" rtl="0" eaLnBrk="1" latinLnBrk="0" hangingPunct="1">
        <a:defRPr sz="1900" kern="1200">
          <a:solidFill>
            <a:schemeClr val="tx1"/>
          </a:solidFill>
          <a:latin typeface="+mn-lt"/>
          <a:ea typeface="+mn-ea"/>
          <a:cs typeface="+mn-cs"/>
        </a:defRPr>
      </a:lvl1pPr>
      <a:lvl2pPr marL="456963" algn="l" defTabSz="456963" rtl="0" eaLnBrk="1" latinLnBrk="0" hangingPunct="1">
        <a:defRPr sz="1900" kern="1200">
          <a:solidFill>
            <a:schemeClr val="tx1"/>
          </a:solidFill>
          <a:latin typeface="+mn-lt"/>
          <a:ea typeface="+mn-ea"/>
          <a:cs typeface="+mn-cs"/>
        </a:defRPr>
      </a:lvl2pPr>
      <a:lvl3pPr marL="913946" algn="l" defTabSz="456963" rtl="0" eaLnBrk="1" latinLnBrk="0" hangingPunct="1">
        <a:defRPr sz="1900" kern="1200">
          <a:solidFill>
            <a:schemeClr val="tx1"/>
          </a:solidFill>
          <a:latin typeface="+mn-lt"/>
          <a:ea typeface="+mn-ea"/>
          <a:cs typeface="+mn-cs"/>
        </a:defRPr>
      </a:lvl3pPr>
      <a:lvl4pPr marL="1370920" algn="l" defTabSz="456963" rtl="0" eaLnBrk="1" latinLnBrk="0" hangingPunct="1">
        <a:defRPr sz="1900" kern="1200">
          <a:solidFill>
            <a:schemeClr val="tx1"/>
          </a:solidFill>
          <a:latin typeface="+mn-lt"/>
          <a:ea typeface="+mn-ea"/>
          <a:cs typeface="+mn-cs"/>
        </a:defRPr>
      </a:lvl4pPr>
      <a:lvl5pPr marL="1827893" algn="l" defTabSz="456963" rtl="0" eaLnBrk="1" latinLnBrk="0" hangingPunct="1">
        <a:defRPr sz="1900" kern="1200">
          <a:solidFill>
            <a:schemeClr val="tx1"/>
          </a:solidFill>
          <a:latin typeface="+mn-lt"/>
          <a:ea typeface="+mn-ea"/>
          <a:cs typeface="+mn-cs"/>
        </a:defRPr>
      </a:lvl5pPr>
      <a:lvl6pPr marL="2284878" algn="l" defTabSz="456963" rtl="0" eaLnBrk="1" latinLnBrk="0" hangingPunct="1">
        <a:defRPr sz="1900" kern="1200">
          <a:solidFill>
            <a:schemeClr val="tx1"/>
          </a:solidFill>
          <a:latin typeface="+mn-lt"/>
          <a:ea typeface="+mn-ea"/>
          <a:cs typeface="+mn-cs"/>
        </a:defRPr>
      </a:lvl6pPr>
      <a:lvl7pPr marL="2741838" algn="l" defTabSz="456963" rtl="0" eaLnBrk="1" latinLnBrk="0" hangingPunct="1">
        <a:defRPr sz="1900" kern="1200">
          <a:solidFill>
            <a:schemeClr val="tx1"/>
          </a:solidFill>
          <a:latin typeface="+mn-lt"/>
          <a:ea typeface="+mn-ea"/>
          <a:cs typeface="+mn-cs"/>
        </a:defRPr>
      </a:lvl7pPr>
      <a:lvl8pPr marL="3198800" algn="l" defTabSz="456963" rtl="0" eaLnBrk="1" latinLnBrk="0" hangingPunct="1">
        <a:defRPr sz="1900" kern="1200">
          <a:solidFill>
            <a:schemeClr val="tx1"/>
          </a:solidFill>
          <a:latin typeface="+mn-lt"/>
          <a:ea typeface="+mn-ea"/>
          <a:cs typeface="+mn-cs"/>
        </a:defRPr>
      </a:lvl8pPr>
      <a:lvl9pPr marL="3655763" algn="l" defTabSz="456963" rtl="0" eaLnBrk="1" latinLnBrk="0" hangingPunct="1">
        <a:defRPr sz="19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801" y="274639"/>
            <a:ext cx="10972801" cy="1143000"/>
          </a:xfrm>
          <a:prstGeom prst="rect">
            <a:avLst/>
          </a:prstGeom>
        </p:spPr>
        <p:txBody>
          <a:bodyPr vert="horz" lIns="91400" tIns="45718" rIns="91400" bIns="4571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801" y="1600206"/>
            <a:ext cx="10972801" cy="4525963"/>
          </a:xfrm>
          <a:prstGeom prst="rect">
            <a:avLst/>
          </a:prstGeom>
        </p:spPr>
        <p:txBody>
          <a:bodyPr vert="horz" lIns="91400" tIns="45718" rIns="91400"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7378"/>
            <a:ext cx="2844800" cy="365125"/>
          </a:xfrm>
          <a:prstGeom prst="rect">
            <a:avLst/>
          </a:prstGeom>
        </p:spPr>
        <p:txBody>
          <a:bodyPr vert="horz" lIns="91400" tIns="45718" rIns="91400" bIns="45718" rtlCol="0" anchor="ctr"/>
          <a:lstStyle>
            <a:lvl1pPr algn="l">
              <a:defRPr sz="1200">
                <a:solidFill>
                  <a:schemeClr val="tx1">
                    <a:tint val="75000"/>
                  </a:schemeClr>
                </a:solidFill>
              </a:defRPr>
            </a:lvl1pPr>
          </a:lstStyle>
          <a:p>
            <a:pPr defTabSz="456963"/>
            <a:fld id="{08166C97-7288-2343-82B1-34ED0E7E0891}" type="datetimeFigureOut">
              <a:rPr lang="en-US" smtClean="0">
                <a:solidFill>
                  <a:srgbClr val="DDDEDD">
                    <a:tint val="75000"/>
                  </a:srgbClr>
                </a:solidFill>
                <a:ea typeface="MS PGothic" pitchFamily="34" charset="-128"/>
              </a:rPr>
              <a:pPr defTabSz="456963"/>
              <a:t>4/29/2016</a:t>
            </a:fld>
            <a:endParaRPr lang="en-US" dirty="0">
              <a:solidFill>
                <a:srgbClr val="DDDEDD">
                  <a:tint val="75000"/>
                </a:srgbClr>
              </a:solidFill>
              <a:ea typeface="MS PGothic" pitchFamily="34" charset="-128"/>
            </a:endParaRPr>
          </a:p>
        </p:txBody>
      </p:sp>
      <p:sp>
        <p:nvSpPr>
          <p:cNvPr id="5" name="Footer Placeholder 4"/>
          <p:cNvSpPr>
            <a:spLocks noGrp="1"/>
          </p:cNvSpPr>
          <p:nvPr>
            <p:ph type="ftr" sz="quarter" idx="3"/>
          </p:nvPr>
        </p:nvSpPr>
        <p:spPr>
          <a:xfrm>
            <a:off x="4165797" y="6357378"/>
            <a:ext cx="3860800" cy="365125"/>
          </a:xfrm>
          <a:prstGeom prst="rect">
            <a:avLst/>
          </a:prstGeom>
        </p:spPr>
        <p:txBody>
          <a:bodyPr vert="horz" lIns="91400" tIns="45718" rIns="91400" bIns="45718" rtlCol="0" anchor="ctr"/>
          <a:lstStyle>
            <a:lvl1pPr algn="ctr">
              <a:defRPr sz="1200">
                <a:solidFill>
                  <a:schemeClr val="tx1">
                    <a:tint val="75000"/>
                  </a:schemeClr>
                </a:solidFill>
              </a:defRPr>
            </a:lvl1pPr>
          </a:lstStyle>
          <a:p>
            <a:pPr defTabSz="456963"/>
            <a:endParaRPr lang="en-US" dirty="0">
              <a:solidFill>
                <a:srgbClr val="DDDEDD">
                  <a:tint val="75000"/>
                </a:srgbClr>
              </a:solidFill>
              <a:ea typeface="MS PGothic" pitchFamily="34" charset="-128"/>
            </a:endParaRPr>
          </a:p>
        </p:txBody>
      </p:sp>
      <p:sp>
        <p:nvSpPr>
          <p:cNvPr id="6" name="Slide Number Placeholder 5"/>
          <p:cNvSpPr>
            <a:spLocks noGrp="1"/>
          </p:cNvSpPr>
          <p:nvPr>
            <p:ph type="sldNum" sz="quarter" idx="4"/>
          </p:nvPr>
        </p:nvSpPr>
        <p:spPr>
          <a:xfrm>
            <a:off x="8737795" y="6357378"/>
            <a:ext cx="2844800" cy="365125"/>
          </a:xfrm>
          <a:prstGeom prst="rect">
            <a:avLst/>
          </a:prstGeom>
        </p:spPr>
        <p:txBody>
          <a:bodyPr vert="horz" lIns="91400" tIns="45718" rIns="91400" bIns="45718" rtlCol="0" anchor="ctr"/>
          <a:lstStyle>
            <a:lvl1pPr algn="r">
              <a:defRPr sz="1200">
                <a:solidFill>
                  <a:schemeClr val="tx1">
                    <a:tint val="75000"/>
                  </a:schemeClr>
                </a:solidFill>
              </a:defRPr>
            </a:lvl1pPr>
          </a:lstStyle>
          <a:p>
            <a:pPr defTabSz="456963"/>
            <a:fld id="{D837332C-2CA8-034B-9E4A-FF02D791F70D}" type="slidenum">
              <a:rPr lang="en-US" smtClean="0">
                <a:solidFill>
                  <a:srgbClr val="DDDEDD">
                    <a:tint val="75000"/>
                  </a:srgbClr>
                </a:solidFill>
                <a:ea typeface="MS PGothic" pitchFamily="34" charset="-128"/>
              </a:rPr>
              <a:pPr defTabSz="456963"/>
              <a:t>‹#›</a:t>
            </a:fld>
            <a:endParaRPr lang="en-US" dirty="0">
              <a:solidFill>
                <a:srgbClr val="DDDEDD">
                  <a:tint val="75000"/>
                </a:srgbClr>
              </a:solidFill>
              <a:ea typeface="MS PGothic" pitchFamily="34" charset="-128"/>
            </a:endParaRPr>
          </a:p>
        </p:txBody>
      </p:sp>
    </p:spTree>
    <p:extLst>
      <p:ext uri="{BB962C8B-B14F-4D97-AF65-F5344CB8AC3E}">
        <p14:creationId xmlns:p14="http://schemas.microsoft.com/office/powerpoint/2010/main" val="690374688"/>
      </p:ext>
    </p:extLst>
  </p:cSld>
  <p:clrMap bg1="lt1" tx1="dk1" bg2="lt2" tx2="dk2" accent1="accent1" accent2="accent2" accent3="accent3" accent4="accent4" accent5="accent5" accent6="accent6" hlink="hlink" folHlink="folHlink"/>
  <p:sldLayoutIdLst>
    <p:sldLayoutId id="2147484298" r:id="rId1"/>
    <p:sldLayoutId id="2147484299" r:id="rId2"/>
    <p:sldLayoutId id="2147484300" r:id="rId3"/>
    <p:sldLayoutId id="2147484301" r:id="rId4"/>
    <p:sldLayoutId id="2147484302" r:id="rId5"/>
    <p:sldLayoutId id="2147484303" r:id="rId6"/>
    <p:sldLayoutId id="2147484304" r:id="rId7"/>
    <p:sldLayoutId id="2147484305" r:id="rId8"/>
    <p:sldLayoutId id="2147484306" r:id="rId9"/>
    <p:sldLayoutId id="2147484307" r:id="rId10"/>
    <p:sldLayoutId id="2147484308" r:id="rId11"/>
  </p:sldLayoutIdLst>
  <p:txStyles>
    <p:titleStyle>
      <a:lvl1pPr algn="ctr" defTabSz="456963" rtl="0" eaLnBrk="1" latinLnBrk="0" hangingPunct="1">
        <a:spcBef>
          <a:spcPct val="0"/>
        </a:spcBef>
        <a:buNone/>
        <a:defRPr sz="4400" kern="1200">
          <a:solidFill>
            <a:schemeClr val="tx1"/>
          </a:solidFill>
          <a:latin typeface="+mj-lt"/>
          <a:ea typeface="+mj-ea"/>
          <a:cs typeface="+mj-cs"/>
        </a:defRPr>
      </a:lvl1pPr>
    </p:titleStyle>
    <p:bodyStyle>
      <a:lvl1pPr marL="342738" indent="-342738" algn="l" defTabSz="456963" rtl="0" eaLnBrk="1" latinLnBrk="0" hangingPunct="1">
        <a:spcBef>
          <a:spcPct val="20000"/>
        </a:spcBef>
        <a:buFont typeface="Arial"/>
        <a:buChar char="•"/>
        <a:defRPr sz="3200" kern="1200">
          <a:solidFill>
            <a:schemeClr val="tx1"/>
          </a:solidFill>
          <a:latin typeface="+mn-lt"/>
          <a:ea typeface="+mn-ea"/>
          <a:cs typeface="+mn-cs"/>
        </a:defRPr>
      </a:lvl1pPr>
      <a:lvl2pPr marL="742577" indent="-285617" algn="l" defTabSz="456963" rtl="0" eaLnBrk="1" latinLnBrk="0" hangingPunct="1">
        <a:spcBef>
          <a:spcPct val="20000"/>
        </a:spcBef>
        <a:buFont typeface="Arial"/>
        <a:buChar char="–"/>
        <a:defRPr sz="2800" kern="1200">
          <a:solidFill>
            <a:schemeClr val="tx1"/>
          </a:solidFill>
          <a:latin typeface="+mn-lt"/>
          <a:ea typeface="+mn-ea"/>
          <a:cs typeface="+mn-cs"/>
        </a:defRPr>
      </a:lvl2pPr>
      <a:lvl3pPr marL="1142438" indent="-228493" algn="l" defTabSz="456963" rtl="0" eaLnBrk="1" latinLnBrk="0" hangingPunct="1">
        <a:spcBef>
          <a:spcPct val="20000"/>
        </a:spcBef>
        <a:buFont typeface="Arial"/>
        <a:buChar char="•"/>
        <a:defRPr sz="2400" kern="1200">
          <a:solidFill>
            <a:schemeClr val="tx1"/>
          </a:solidFill>
          <a:latin typeface="+mn-lt"/>
          <a:ea typeface="+mn-ea"/>
          <a:cs typeface="+mn-cs"/>
        </a:defRPr>
      </a:lvl3pPr>
      <a:lvl4pPr marL="1599400" indent="-228493" algn="l" defTabSz="456963" rtl="0" eaLnBrk="1" latinLnBrk="0" hangingPunct="1">
        <a:spcBef>
          <a:spcPct val="20000"/>
        </a:spcBef>
        <a:buFont typeface="Arial"/>
        <a:buChar char="–"/>
        <a:defRPr sz="2000" kern="1200">
          <a:solidFill>
            <a:schemeClr val="tx1"/>
          </a:solidFill>
          <a:latin typeface="+mn-lt"/>
          <a:ea typeface="+mn-ea"/>
          <a:cs typeface="+mn-cs"/>
        </a:defRPr>
      </a:lvl4pPr>
      <a:lvl5pPr marL="2056363" indent="-228493" algn="l" defTabSz="456963" rtl="0" eaLnBrk="1" latinLnBrk="0" hangingPunct="1">
        <a:spcBef>
          <a:spcPct val="20000"/>
        </a:spcBef>
        <a:buFont typeface="Arial"/>
        <a:buChar char="»"/>
        <a:defRPr sz="2000" kern="1200">
          <a:solidFill>
            <a:schemeClr val="tx1"/>
          </a:solidFill>
          <a:latin typeface="+mn-lt"/>
          <a:ea typeface="+mn-ea"/>
          <a:cs typeface="+mn-cs"/>
        </a:defRPr>
      </a:lvl5pPr>
      <a:lvl6pPr marL="2513346" indent="-228493" algn="l" defTabSz="456963" rtl="0" eaLnBrk="1" latinLnBrk="0" hangingPunct="1">
        <a:spcBef>
          <a:spcPct val="20000"/>
        </a:spcBef>
        <a:buFont typeface="Arial"/>
        <a:buChar char="•"/>
        <a:defRPr sz="2000" kern="1200">
          <a:solidFill>
            <a:schemeClr val="tx1"/>
          </a:solidFill>
          <a:latin typeface="+mn-lt"/>
          <a:ea typeface="+mn-ea"/>
          <a:cs typeface="+mn-cs"/>
        </a:defRPr>
      </a:lvl6pPr>
      <a:lvl7pPr marL="2970320" indent="-228493" algn="l" defTabSz="456963" rtl="0" eaLnBrk="1" latinLnBrk="0" hangingPunct="1">
        <a:spcBef>
          <a:spcPct val="20000"/>
        </a:spcBef>
        <a:buFont typeface="Arial"/>
        <a:buChar char="•"/>
        <a:defRPr sz="2000" kern="1200">
          <a:solidFill>
            <a:schemeClr val="tx1"/>
          </a:solidFill>
          <a:latin typeface="+mn-lt"/>
          <a:ea typeface="+mn-ea"/>
          <a:cs typeface="+mn-cs"/>
        </a:defRPr>
      </a:lvl7pPr>
      <a:lvl8pPr marL="3427293" indent="-228493" algn="l" defTabSz="456963" rtl="0" eaLnBrk="1" latinLnBrk="0" hangingPunct="1">
        <a:spcBef>
          <a:spcPct val="20000"/>
        </a:spcBef>
        <a:buFont typeface="Arial"/>
        <a:buChar char="•"/>
        <a:defRPr sz="2000" kern="1200">
          <a:solidFill>
            <a:schemeClr val="tx1"/>
          </a:solidFill>
          <a:latin typeface="+mn-lt"/>
          <a:ea typeface="+mn-ea"/>
          <a:cs typeface="+mn-cs"/>
        </a:defRPr>
      </a:lvl8pPr>
      <a:lvl9pPr marL="3884278" indent="-228493" algn="l" defTabSz="45696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963" rtl="0" eaLnBrk="1" latinLnBrk="0" hangingPunct="1">
        <a:defRPr sz="1900" kern="1200">
          <a:solidFill>
            <a:schemeClr val="tx1"/>
          </a:solidFill>
          <a:latin typeface="+mn-lt"/>
          <a:ea typeface="+mn-ea"/>
          <a:cs typeface="+mn-cs"/>
        </a:defRPr>
      </a:lvl1pPr>
      <a:lvl2pPr marL="456963" algn="l" defTabSz="456963" rtl="0" eaLnBrk="1" latinLnBrk="0" hangingPunct="1">
        <a:defRPr sz="1900" kern="1200">
          <a:solidFill>
            <a:schemeClr val="tx1"/>
          </a:solidFill>
          <a:latin typeface="+mn-lt"/>
          <a:ea typeface="+mn-ea"/>
          <a:cs typeface="+mn-cs"/>
        </a:defRPr>
      </a:lvl2pPr>
      <a:lvl3pPr marL="913946" algn="l" defTabSz="456963" rtl="0" eaLnBrk="1" latinLnBrk="0" hangingPunct="1">
        <a:defRPr sz="1900" kern="1200">
          <a:solidFill>
            <a:schemeClr val="tx1"/>
          </a:solidFill>
          <a:latin typeface="+mn-lt"/>
          <a:ea typeface="+mn-ea"/>
          <a:cs typeface="+mn-cs"/>
        </a:defRPr>
      </a:lvl3pPr>
      <a:lvl4pPr marL="1370920" algn="l" defTabSz="456963" rtl="0" eaLnBrk="1" latinLnBrk="0" hangingPunct="1">
        <a:defRPr sz="1900" kern="1200">
          <a:solidFill>
            <a:schemeClr val="tx1"/>
          </a:solidFill>
          <a:latin typeface="+mn-lt"/>
          <a:ea typeface="+mn-ea"/>
          <a:cs typeface="+mn-cs"/>
        </a:defRPr>
      </a:lvl4pPr>
      <a:lvl5pPr marL="1827893" algn="l" defTabSz="456963" rtl="0" eaLnBrk="1" latinLnBrk="0" hangingPunct="1">
        <a:defRPr sz="1900" kern="1200">
          <a:solidFill>
            <a:schemeClr val="tx1"/>
          </a:solidFill>
          <a:latin typeface="+mn-lt"/>
          <a:ea typeface="+mn-ea"/>
          <a:cs typeface="+mn-cs"/>
        </a:defRPr>
      </a:lvl5pPr>
      <a:lvl6pPr marL="2284878" algn="l" defTabSz="456963" rtl="0" eaLnBrk="1" latinLnBrk="0" hangingPunct="1">
        <a:defRPr sz="1900" kern="1200">
          <a:solidFill>
            <a:schemeClr val="tx1"/>
          </a:solidFill>
          <a:latin typeface="+mn-lt"/>
          <a:ea typeface="+mn-ea"/>
          <a:cs typeface="+mn-cs"/>
        </a:defRPr>
      </a:lvl6pPr>
      <a:lvl7pPr marL="2741838" algn="l" defTabSz="456963" rtl="0" eaLnBrk="1" latinLnBrk="0" hangingPunct="1">
        <a:defRPr sz="1900" kern="1200">
          <a:solidFill>
            <a:schemeClr val="tx1"/>
          </a:solidFill>
          <a:latin typeface="+mn-lt"/>
          <a:ea typeface="+mn-ea"/>
          <a:cs typeface="+mn-cs"/>
        </a:defRPr>
      </a:lvl7pPr>
      <a:lvl8pPr marL="3198800" algn="l" defTabSz="456963" rtl="0" eaLnBrk="1" latinLnBrk="0" hangingPunct="1">
        <a:defRPr sz="1900" kern="1200">
          <a:solidFill>
            <a:schemeClr val="tx1"/>
          </a:solidFill>
          <a:latin typeface="+mn-lt"/>
          <a:ea typeface="+mn-ea"/>
          <a:cs typeface="+mn-cs"/>
        </a:defRPr>
      </a:lvl8pPr>
      <a:lvl9pPr marL="3655763" algn="l" defTabSz="456963" rtl="0" eaLnBrk="1" latinLnBrk="0" hangingPunct="1">
        <a:defRPr sz="19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Title Placeholder 1"/>
          <p:cNvSpPr>
            <a:spLocks noGrp="1"/>
          </p:cNvSpPr>
          <p:nvPr>
            <p:ph type="title"/>
            <p:custDataLst>
              <p:tags r:id="rId13"/>
            </p:custDataLst>
          </p:nvPr>
        </p:nvSpPr>
        <p:spPr bwMode="auto">
          <a:xfrm>
            <a:off x="609801" y="274639"/>
            <a:ext cx="1097280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0" tIns="45718" rIns="91400" bIns="45718" numCol="1" anchor="ctr" anchorCtr="0" compatLnSpc="1">
            <a:prstTxWarp prst="textNoShape">
              <a:avLst/>
            </a:prstTxWarp>
          </a:bodyPr>
          <a:lstStyle/>
          <a:p>
            <a:pPr lvl="0"/>
            <a:r>
              <a:rPr lang="en-US" altLang="en-US" smtClean="0"/>
              <a:t>Click to edit Master title style</a:t>
            </a:r>
          </a:p>
        </p:txBody>
      </p:sp>
      <p:sp>
        <p:nvSpPr>
          <p:cNvPr id="4099" name="Text Placeholder 2"/>
          <p:cNvSpPr>
            <a:spLocks noGrp="1"/>
          </p:cNvSpPr>
          <p:nvPr>
            <p:ph type="body" idx="1"/>
            <p:custDataLst>
              <p:tags r:id="rId14"/>
            </p:custDataLst>
          </p:nvPr>
        </p:nvSpPr>
        <p:spPr bwMode="auto">
          <a:xfrm>
            <a:off x="609801" y="1600206"/>
            <a:ext cx="10972801"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0" tIns="45718" rIns="91400" bIns="4571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custDataLst>
              <p:tags r:id="rId15"/>
            </p:custDataLst>
          </p:nvPr>
        </p:nvSpPr>
        <p:spPr>
          <a:xfrm>
            <a:off x="609600" y="6357310"/>
            <a:ext cx="2844800" cy="365125"/>
          </a:xfrm>
          <a:prstGeom prst="rect">
            <a:avLst/>
          </a:prstGeom>
        </p:spPr>
        <p:txBody>
          <a:bodyPr vert="horz" wrap="square" lIns="91400" tIns="45718" rIns="91400" bIns="45718" numCol="1" anchor="ctr" anchorCtr="0" compatLnSpc="1">
            <a:prstTxWarp prst="textNoShape">
              <a:avLst/>
            </a:prstTxWarp>
          </a:bodyPr>
          <a:lstStyle>
            <a:lvl1pPr algn="l" defTabSz="456963" eaLnBrk="1" hangingPunct="1">
              <a:defRPr sz="1200" u="none" smtClean="0">
                <a:solidFill>
                  <a:srgbClr val="E6E7E6"/>
                </a:solidFill>
                <a:latin typeface="Calibri" pitchFamily="34" charset="0"/>
              </a:defRPr>
            </a:lvl1pPr>
          </a:lstStyle>
          <a:p>
            <a:pPr fontAlgn="base">
              <a:spcBef>
                <a:spcPct val="0"/>
              </a:spcBef>
              <a:spcAft>
                <a:spcPct val="0"/>
              </a:spcAft>
              <a:defRPr/>
            </a:pPr>
            <a:fld id="{6BC10B49-C300-41C9-8CE3-15977AF477BB}" type="datetime1">
              <a:rPr lang="en-US" altLang="en-US">
                <a:ea typeface="MS PGothic" pitchFamily="34" charset="-128"/>
              </a:rPr>
              <a:pPr fontAlgn="base">
                <a:spcBef>
                  <a:spcPct val="0"/>
                </a:spcBef>
                <a:spcAft>
                  <a:spcPct val="0"/>
                </a:spcAft>
                <a:defRPr/>
              </a:pPr>
              <a:t>4/29/2016</a:t>
            </a:fld>
            <a:endParaRPr lang="en-US" altLang="en-US" dirty="0">
              <a:ea typeface="MS PGothic" pitchFamily="34" charset="-128"/>
            </a:endParaRPr>
          </a:p>
        </p:txBody>
      </p:sp>
      <p:sp>
        <p:nvSpPr>
          <p:cNvPr id="5" name="Footer Placeholder 4"/>
          <p:cNvSpPr>
            <a:spLocks noGrp="1"/>
          </p:cNvSpPr>
          <p:nvPr>
            <p:ph type="ftr" sz="quarter" idx="3"/>
            <p:custDataLst>
              <p:tags r:id="rId16"/>
            </p:custDataLst>
          </p:nvPr>
        </p:nvSpPr>
        <p:spPr>
          <a:xfrm>
            <a:off x="4165797" y="6357310"/>
            <a:ext cx="3860800" cy="365125"/>
          </a:xfrm>
          <a:prstGeom prst="rect">
            <a:avLst/>
          </a:prstGeom>
        </p:spPr>
        <p:txBody>
          <a:bodyPr vert="horz" wrap="square" lIns="91400" tIns="45718" rIns="91400" bIns="45718" numCol="1" anchor="ctr" anchorCtr="0" compatLnSpc="1">
            <a:prstTxWarp prst="textNoShape">
              <a:avLst/>
            </a:prstTxWarp>
          </a:bodyPr>
          <a:lstStyle>
            <a:lvl1pPr defTabSz="456963" eaLnBrk="1" hangingPunct="1">
              <a:defRPr sz="1200" u="none" smtClean="0">
                <a:solidFill>
                  <a:srgbClr val="E6E7E6"/>
                </a:solidFill>
                <a:latin typeface="Calibri" pitchFamily="34" charset="0"/>
              </a:defRPr>
            </a:lvl1pPr>
          </a:lstStyle>
          <a:p>
            <a:pPr algn="ctr" fontAlgn="base">
              <a:spcBef>
                <a:spcPct val="0"/>
              </a:spcBef>
              <a:spcAft>
                <a:spcPct val="0"/>
              </a:spcAft>
              <a:defRPr/>
            </a:pPr>
            <a:endParaRPr lang="en-US" altLang="en-US" dirty="0">
              <a:ea typeface="MS PGothic" pitchFamily="34" charset="-128"/>
            </a:endParaRPr>
          </a:p>
        </p:txBody>
      </p:sp>
      <p:sp>
        <p:nvSpPr>
          <p:cNvPr id="6" name="Slide Number Placeholder 5"/>
          <p:cNvSpPr>
            <a:spLocks noGrp="1"/>
          </p:cNvSpPr>
          <p:nvPr>
            <p:ph type="sldNum" sz="quarter" idx="4"/>
            <p:custDataLst>
              <p:tags r:id="rId17"/>
            </p:custDataLst>
          </p:nvPr>
        </p:nvSpPr>
        <p:spPr>
          <a:xfrm>
            <a:off x="8737795" y="6357310"/>
            <a:ext cx="2844800" cy="365125"/>
          </a:xfrm>
          <a:prstGeom prst="rect">
            <a:avLst/>
          </a:prstGeom>
        </p:spPr>
        <p:txBody>
          <a:bodyPr vert="horz" wrap="square" lIns="91400" tIns="45718" rIns="91400" bIns="45718" numCol="1" anchor="ctr" anchorCtr="0" compatLnSpc="1">
            <a:prstTxWarp prst="textNoShape">
              <a:avLst/>
            </a:prstTxWarp>
          </a:bodyPr>
          <a:lstStyle>
            <a:lvl1pPr algn="r" defTabSz="456963" eaLnBrk="1" hangingPunct="1">
              <a:defRPr sz="1200" u="none" smtClean="0">
                <a:solidFill>
                  <a:srgbClr val="E6E7E6"/>
                </a:solidFill>
                <a:latin typeface="Calibri" pitchFamily="34" charset="0"/>
              </a:defRPr>
            </a:lvl1pPr>
          </a:lstStyle>
          <a:p>
            <a:pPr fontAlgn="base">
              <a:spcBef>
                <a:spcPct val="0"/>
              </a:spcBef>
              <a:spcAft>
                <a:spcPct val="0"/>
              </a:spcAft>
              <a:defRPr/>
            </a:pPr>
            <a:fld id="{F8F3BA5F-BC8C-4D61-8C18-1FCC387BC024}" type="slidenum">
              <a:rPr lang="en-US" altLang="en-US">
                <a:ea typeface="MS PGothic" pitchFamily="34" charset="-128"/>
              </a:rPr>
              <a:pPr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4130928346"/>
      </p:ext>
    </p:extLst>
  </p:cSld>
  <p:clrMap bg1="lt1" tx1="dk1" bg2="lt2" tx2="dk2" accent1="accent1" accent2="accent2" accent3="accent3" accent4="accent4" accent5="accent5" accent6="accent6" hlink="hlink" folHlink="folHlink"/>
  <p:sldLayoutIdLst>
    <p:sldLayoutId id="2147484347" r:id="rId1"/>
    <p:sldLayoutId id="2147484348" r:id="rId2"/>
    <p:sldLayoutId id="2147484349" r:id="rId3"/>
    <p:sldLayoutId id="2147484350" r:id="rId4"/>
    <p:sldLayoutId id="2147484351" r:id="rId5"/>
    <p:sldLayoutId id="2147484352" r:id="rId6"/>
    <p:sldLayoutId id="2147484353" r:id="rId7"/>
    <p:sldLayoutId id="2147484354" r:id="rId8"/>
    <p:sldLayoutId id="2147484355" r:id="rId9"/>
    <p:sldLayoutId id="2147484356" r:id="rId10"/>
    <p:sldLayoutId id="2147484357" r:id="rId11"/>
  </p:sldLayoutIdLst>
  <p:transition spd="slow"/>
  <p:txStyles>
    <p:titleStyle>
      <a:lvl1pPr algn="ctr" defTabSz="456963" rtl="0" eaLnBrk="0" fontAlgn="base" hangingPunct="0">
        <a:spcBef>
          <a:spcPct val="0"/>
        </a:spcBef>
        <a:spcAft>
          <a:spcPct val="0"/>
        </a:spcAft>
        <a:defRPr sz="4400" kern="1200">
          <a:solidFill>
            <a:schemeClr val="tx1"/>
          </a:solidFill>
          <a:latin typeface="+mj-lt"/>
          <a:ea typeface="+mj-ea"/>
          <a:cs typeface="+mj-cs"/>
        </a:defRPr>
      </a:lvl1pPr>
      <a:lvl2pPr algn="ctr" defTabSz="456963" rtl="0" eaLnBrk="0" fontAlgn="base" hangingPunct="0">
        <a:spcBef>
          <a:spcPct val="0"/>
        </a:spcBef>
        <a:spcAft>
          <a:spcPct val="0"/>
        </a:spcAft>
        <a:defRPr sz="4400">
          <a:solidFill>
            <a:schemeClr val="tx1"/>
          </a:solidFill>
          <a:latin typeface="Calibri" pitchFamily="34" charset="0"/>
        </a:defRPr>
      </a:lvl2pPr>
      <a:lvl3pPr algn="ctr" defTabSz="456963" rtl="0" eaLnBrk="0" fontAlgn="base" hangingPunct="0">
        <a:spcBef>
          <a:spcPct val="0"/>
        </a:spcBef>
        <a:spcAft>
          <a:spcPct val="0"/>
        </a:spcAft>
        <a:defRPr sz="4400">
          <a:solidFill>
            <a:schemeClr val="tx1"/>
          </a:solidFill>
          <a:latin typeface="Calibri" pitchFamily="34" charset="0"/>
        </a:defRPr>
      </a:lvl3pPr>
      <a:lvl4pPr algn="ctr" defTabSz="456963" rtl="0" eaLnBrk="0" fontAlgn="base" hangingPunct="0">
        <a:spcBef>
          <a:spcPct val="0"/>
        </a:spcBef>
        <a:spcAft>
          <a:spcPct val="0"/>
        </a:spcAft>
        <a:defRPr sz="4400">
          <a:solidFill>
            <a:schemeClr val="tx1"/>
          </a:solidFill>
          <a:latin typeface="Calibri" pitchFamily="34" charset="0"/>
        </a:defRPr>
      </a:lvl4pPr>
      <a:lvl5pPr algn="ctr" defTabSz="456963" rtl="0" eaLnBrk="0" fontAlgn="base" hangingPunct="0">
        <a:spcBef>
          <a:spcPct val="0"/>
        </a:spcBef>
        <a:spcAft>
          <a:spcPct val="0"/>
        </a:spcAft>
        <a:defRPr sz="4400">
          <a:solidFill>
            <a:schemeClr val="tx1"/>
          </a:solidFill>
          <a:latin typeface="Calibri" pitchFamily="34" charset="0"/>
        </a:defRPr>
      </a:lvl5pPr>
      <a:lvl6pPr marL="456963" algn="ctr" defTabSz="456963" rtl="0" fontAlgn="base">
        <a:spcBef>
          <a:spcPct val="0"/>
        </a:spcBef>
        <a:spcAft>
          <a:spcPct val="0"/>
        </a:spcAft>
        <a:defRPr sz="4400">
          <a:solidFill>
            <a:schemeClr val="tx1"/>
          </a:solidFill>
          <a:latin typeface="Calibri" pitchFamily="34" charset="0"/>
        </a:defRPr>
      </a:lvl6pPr>
      <a:lvl7pPr marL="913946" algn="ctr" defTabSz="456963" rtl="0" fontAlgn="base">
        <a:spcBef>
          <a:spcPct val="0"/>
        </a:spcBef>
        <a:spcAft>
          <a:spcPct val="0"/>
        </a:spcAft>
        <a:defRPr sz="4400">
          <a:solidFill>
            <a:schemeClr val="tx1"/>
          </a:solidFill>
          <a:latin typeface="Calibri" pitchFamily="34" charset="0"/>
        </a:defRPr>
      </a:lvl7pPr>
      <a:lvl8pPr marL="1370920" algn="ctr" defTabSz="456963" rtl="0" fontAlgn="base">
        <a:spcBef>
          <a:spcPct val="0"/>
        </a:spcBef>
        <a:spcAft>
          <a:spcPct val="0"/>
        </a:spcAft>
        <a:defRPr sz="4400">
          <a:solidFill>
            <a:schemeClr val="tx1"/>
          </a:solidFill>
          <a:latin typeface="Calibri" pitchFamily="34" charset="0"/>
        </a:defRPr>
      </a:lvl8pPr>
      <a:lvl9pPr marL="1827893" algn="ctr" defTabSz="456963" rtl="0" fontAlgn="base">
        <a:spcBef>
          <a:spcPct val="0"/>
        </a:spcBef>
        <a:spcAft>
          <a:spcPct val="0"/>
        </a:spcAft>
        <a:defRPr sz="4400">
          <a:solidFill>
            <a:schemeClr val="tx1"/>
          </a:solidFill>
          <a:latin typeface="Calibri" pitchFamily="34" charset="0"/>
        </a:defRPr>
      </a:lvl9pPr>
    </p:titleStyle>
    <p:bodyStyle>
      <a:lvl1pPr marL="342738" indent="-342738" algn="l" defTabSz="456963"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577" indent="-285617" algn="l" defTabSz="456963"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2438" indent="-228493" algn="l" defTabSz="456963"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99400" indent="-228493" algn="l" defTabSz="456963"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6363" indent="-228493" algn="l" defTabSz="456963"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3346" indent="-228493" algn="l" defTabSz="456963" rtl="0" eaLnBrk="1" latinLnBrk="0" hangingPunct="1">
        <a:spcBef>
          <a:spcPct val="20000"/>
        </a:spcBef>
        <a:buFont typeface="Arial"/>
        <a:buChar char="•"/>
        <a:defRPr sz="2000" kern="1200">
          <a:solidFill>
            <a:schemeClr val="tx1"/>
          </a:solidFill>
          <a:latin typeface="+mn-lt"/>
          <a:ea typeface="+mn-ea"/>
          <a:cs typeface="+mn-cs"/>
        </a:defRPr>
      </a:lvl6pPr>
      <a:lvl7pPr marL="2970320" indent="-228493" algn="l" defTabSz="456963" rtl="0" eaLnBrk="1" latinLnBrk="0" hangingPunct="1">
        <a:spcBef>
          <a:spcPct val="20000"/>
        </a:spcBef>
        <a:buFont typeface="Arial"/>
        <a:buChar char="•"/>
        <a:defRPr sz="2000" kern="1200">
          <a:solidFill>
            <a:schemeClr val="tx1"/>
          </a:solidFill>
          <a:latin typeface="+mn-lt"/>
          <a:ea typeface="+mn-ea"/>
          <a:cs typeface="+mn-cs"/>
        </a:defRPr>
      </a:lvl7pPr>
      <a:lvl8pPr marL="3427293" indent="-228493" algn="l" defTabSz="456963" rtl="0" eaLnBrk="1" latinLnBrk="0" hangingPunct="1">
        <a:spcBef>
          <a:spcPct val="20000"/>
        </a:spcBef>
        <a:buFont typeface="Arial"/>
        <a:buChar char="•"/>
        <a:defRPr sz="2000" kern="1200">
          <a:solidFill>
            <a:schemeClr val="tx1"/>
          </a:solidFill>
          <a:latin typeface="+mn-lt"/>
          <a:ea typeface="+mn-ea"/>
          <a:cs typeface="+mn-cs"/>
        </a:defRPr>
      </a:lvl8pPr>
      <a:lvl9pPr marL="3884278" indent="-228493" algn="l" defTabSz="45696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963" rtl="0" eaLnBrk="1" latinLnBrk="0" hangingPunct="1">
        <a:defRPr sz="1900" kern="1200">
          <a:solidFill>
            <a:schemeClr val="tx1"/>
          </a:solidFill>
          <a:latin typeface="+mn-lt"/>
          <a:ea typeface="+mn-ea"/>
          <a:cs typeface="+mn-cs"/>
        </a:defRPr>
      </a:lvl1pPr>
      <a:lvl2pPr marL="456963" algn="l" defTabSz="456963" rtl="0" eaLnBrk="1" latinLnBrk="0" hangingPunct="1">
        <a:defRPr sz="1900" kern="1200">
          <a:solidFill>
            <a:schemeClr val="tx1"/>
          </a:solidFill>
          <a:latin typeface="+mn-lt"/>
          <a:ea typeface="+mn-ea"/>
          <a:cs typeface="+mn-cs"/>
        </a:defRPr>
      </a:lvl2pPr>
      <a:lvl3pPr marL="913946" algn="l" defTabSz="456963" rtl="0" eaLnBrk="1" latinLnBrk="0" hangingPunct="1">
        <a:defRPr sz="1900" kern="1200">
          <a:solidFill>
            <a:schemeClr val="tx1"/>
          </a:solidFill>
          <a:latin typeface="+mn-lt"/>
          <a:ea typeface="+mn-ea"/>
          <a:cs typeface="+mn-cs"/>
        </a:defRPr>
      </a:lvl3pPr>
      <a:lvl4pPr marL="1370920" algn="l" defTabSz="456963" rtl="0" eaLnBrk="1" latinLnBrk="0" hangingPunct="1">
        <a:defRPr sz="1900" kern="1200">
          <a:solidFill>
            <a:schemeClr val="tx1"/>
          </a:solidFill>
          <a:latin typeface="+mn-lt"/>
          <a:ea typeface="+mn-ea"/>
          <a:cs typeface="+mn-cs"/>
        </a:defRPr>
      </a:lvl4pPr>
      <a:lvl5pPr marL="1827893" algn="l" defTabSz="456963" rtl="0" eaLnBrk="1" latinLnBrk="0" hangingPunct="1">
        <a:defRPr sz="1900" kern="1200">
          <a:solidFill>
            <a:schemeClr val="tx1"/>
          </a:solidFill>
          <a:latin typeface="+mn-lt"/>
          <a:ea typeface="+mn-ea"/>
          <a:cs typeface="+mn-cs"/>
        </a:defRPr>
      </a:lvl5pPr>
      <a:lvl6pPr marL="2284878" algn="l" defTabSz="456963" rtl="0" eaLnBrk="1" latinLnBrk="0" hangingPunct="1">
        <a:defRPr sz="1900" kern="1200">
          <a:solidFill>
            <a:schemeClr val="tx1"/>
          </a:solidFill>
          <a:latin typeface="+mn-lt"/>
          <a:ea typeface="+mn-ea"/>
          <a:cs typeface="+mn-cs"/>
        </a:defRPr>
      </a:lvl6pPr>
      <a:lvl7pPr marL="2741838" algn="l" defTabSz="456963" rtl="0" eaLnBrk="1" latinLnBrk="0" hangingPunct="1">
        <a:defRPr sz="1900" kern="1200">
          <a:solidFill>
            <a:schemeClr val="tx1"/>
          </a:solidFill>
          <a:latin typeface="+mn-lt"/>
          <a:ea typeface="+mn-ea"/>
          <a:cs typeface="+mn-cs"/>
        </a:defRPr>
      </a:lvl7pPr>
      <a:lvl8pPr marL="3198800" algn="l" defTabSz="456963" rtl="0" eaLnBrk="1" latinLnBrk="0" hangingPunct="1">
        <a:defRPr sz="1900" kern="1200">
          <a:solidFill>
            <a:schemeClr val="tx1"/>
          </a:solidFill>
          <a:latin typeface="+mn-lt"/>
          <a:ea typeface="+mn-ea"/>
          <a:cs typeface="+mn-cs"/>
        </a:defRPr>
      </a:lvl8pPr>
      <a:lvl9pPr marL="3655763" algn="l" defTabSz="456963"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3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2.png"/></Relationships>
</file>

<file path=ppt/slides/_rels/slide100.xml.rels><?xml version="1.0" encoding="UTF-8" standalone="yes"?>
<Relationships xmlns="http://schemas.openxmlformats.org/package/2006/relationships"><Relationship Id="rId2" Type="http://schemas.openxmlformats.org/officeDocument/2006/relationships/image" Target="../media/image224.jpeg"/><Relationship Id="rId1" Type="http://schemas.openxmlformats.org/officeDocument/2006/relationships/slideLayout" Target="../slideLayouts/slideLayout499.xml"/></Relationships>
</file>

<file path=ppt/slides/_rels/slide101.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25.png"/><Relationship Id="rId1" Type="http://schemas.openxmlformats.org/officeDocument/2006/relationships/slideLayout" Target="../slideLayouts/slideLayout327.xml"/></Relationships>
</file>

<file path=ppt/slides/_rels/slide102.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25.png"/><Relationship Id="rId1" Type="http://schemas.openxmlformats.org/officeDocument/2006/relationships/slideLayout" Target="../slideLayouts/slideLayout327.xml"/></Relationships>
</file>

<file path=ppt/slides/_rels/slide103.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25.png"/><Relationship Id="rId1" Type="http://schemas.openxmlformats.org/officeDocument/2006/relationships/slideLayout" Target="../slideLayouts/slideLayout327.xml"/></Relationships>
</file>

<file path=ppt/slides/_rels/slide104.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26.png"/><Relationship Id="rId1" Type="http://schemas.openxmlformats.org/officeDocument/2006/relationships/slideLayout" Target="../slideLayouts/slideLayout134.xml"/></Relationships>
</file>

<file path=ppt/slides/_rels/slide10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9.xml"/><Relationship Id="rId1" Type="http://schemas.openxmlformats.org/officeDocument/2006/relationships/slideLayout" Target="../slideLayouts/slideLayout316.xml"/><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7.jpeg"/><Relationship Id="rId1" Type="http://schemas.openxmlformats.org/officeDocument/2006/relationships/slideLayout" Target="../slideLayouts/slideLayout421.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22.xml"/></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microsoft.com/office/2007/relationships/hdphoto" Target="../media/hdphoto2.wdp"/><Relationship Id="rId7" Type="http://schemas.openxmlformats.org/officeDocument/2006/relationships/image" Target="../media/image33.png"/><Relationship Id="rId12" Type="http://schemas.openxmlformats.org/officeDocument/2006/relationships/image" Target="../media/image38.png"/><Relationship Id="rId17" Type="http://schemas.openxmlformats.org/officeDocument/2006/relationships/image" Target="../media/image43.jpeg"/><Relationship Id="rId2" Type="http://schemas.openxmlformats.org/officeDocument/2006/relationships/image" Target="../media/image30.png"/><Relationship Id="rId16" Type="http://schemas.openxmlformats.org/officeDocument/2006/relationships/image" Target="../media/image42.png"/><Relationship Id="rId1" Type="http://schemas.openxmlformats.org/officeDocument/2006/relationships/slideLayout" Target="../slideLayouts/slideLayout18.xml"/><Relationship Id="rId6" Type="http://schemas.microsoft.com/office/2007/relationships/hdphoto" Target="../media/hdphoto3.wdp"/><Relationship Id="rId11" Type="http://schemas.openxmlformats.org/officeDocument/2006/relationships/image" Target="../media/image37.png"/><Relationship Id="rId5" Type="http://schemas.openxmlformats.org/officeDocument/2006/relationships/image" Target="../media/image32.png"/><Relationship Id="rId15" Type="http://schemas.openxmlformats.org/officeDocument/2006/relationships/image" Target="../media/image41.png"/><Relationship Id="rId10" Type="http://schemas.openxmlformats.org/officeDocument/2006/relationships/image" Target="../media/image36.png"/><Relationship Id="rId4" Type="http://schemas.openxmlformats.org/officeDocument/2006/relationships/image" Target="../media/image31.png"/><Relationship Id="rId9" Type="http://schemas.openxmlformats.org/officeDocument/2006/relationships/image" Target="../media/image35.png"/><Relationship Id="rId14" Type="http://schemas.openxmlformats.org/officeDocument/2006/relationships/image" Target="../media/image4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73.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554.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52.xml"/></Relationships>
</file>

<file path=ppt/slides/_rels/slide1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39.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28.xml"/><Relationship Id="rId5" Type="http://schemas.openxmlformats.org/officeDocument/2006/relationships/image" Target="../media/image54.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44.xml"/></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44.xml"/></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xml"/><Relationship Id="rId1" Type="http://schemas.openxmlformats.org/officeDocument/2006/relationships/slideLayout" Target="../slideLayouts/slideLayout644.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43.xml"/></Relationships>
</file>

<file path=ppt/slides/_rels/slide2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2.png"/><Relationship Id="rId1" Type="http://schemas.openxmlformats.org/officeDocument/2006/relationships/slideLayout" Target="../slideLayouts/slideLayout63.xml"/><Relationship Id="rId6" Type="http://schemas.microsoft.com/office/2007/relationships/hdphoto" Target="../media/hdphoto5.wdp"/><Relationship Id="rId5" Type="http://schemas.openxmlformats.org/officeDocument/2006/relationships/image" Target="../media/image64.png"/><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3.xml"/></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xml"/><Relationship Id="rId1" Type="http://schemas.openxmlformats.org/officeDocument/2006/relationships/slideLayout" Target="../slideLayouts/slideLayout532.xml"/></Relationships>
</file>

<file path=ppt/slides/_rels/slide2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532.xml"/></Relationships>
</file>

<file path=ppt/slides/_rels/slide2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554.xml"/><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5.xml"/><Relationship Id="rId1" Type="http://schemas.openxmlformats.org/officeDocument/2006/relationships/slideLayout" Target="../slideLayouts/slideLayout554.xml"/><Relationship Id="rId6" Type="http://schemas.openxmlformats.org/officeDocument/2006/relationships/image" Target="../media/image74.png"/><Relationship Id="rId5" Type="http://schemas.openxmlformats.org/officeDocument/2006/relationships/image" Target="../media/image73.png"/><Relationship Id="rId10" Type="http://schemas.openxmlformats.org/officeDocument/2006/relationships/image" Target="../media/image77.png"/><Relationship Id="rId4" Type="http://schemas.openxmlformats.org/officeDocument/2006/relationships/image" Target="../media/image72.png"/><Relationship Id="rId9" Type="http://schemas.openxmlformats.org/officeDocument/2006/relationships/image" Target="../media/image76.png"/></Relationships>
</file>

<file path=ppt/slides/_rels/slide2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slideLayout" Target="../slideLayouts/slideLayout565.xml"/><Relationship Id="rId1" Type="http://schemas.openxmlformats.org/officeDocument/2006/relationships/tags" Target="../tags/tag65.xml"/><Relationship Id="rId4" Type="http://schemas.microsoft.com/office/2007/relationships/hdphoto" Target="../media/hdphoto6.wdp"/></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0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80.xml"/></Relationships>
</file>

<file path=ppt/slides/_rels/slide32.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tags" Target="../tags/tag68.xml"/><Relationship Id="rId7" Type="http://schemas.openxmlformats.org/officeDocument/2006/relationships/image" Target="../media/image79.png"/><Relationship Id="rId2" Type="http://schemas.openxmlformats.org/officeDocument/2006/relationships/tags" Target="../tags/tag67.xml"/><Relationship Id="rId1" Type="http://schemas.openxmlformats.org/officeDocument/2006/relationships/tags" Target="../tags/tag66.xml"/><Relationship Id="rId6" Type="http://schemas.openxmlformats.org/officeDocument/2006/relationships/slideLayout" Target="../slideLayouts/slideLayout91.xml"/><Relationship Id="rId5" Type="http://schemas.openxmlformats.org/officeDocument/2006/relationships/tags" Target="../tags/tag70.xml"/><Relationship Id="rId4" Type="http://schemas.openxmlformats.org/officeDocument/2006/relationships/tags" Target="../tags/tag69.xml"/><Relationship Id="rId9" Type="http://schemas.openxmlformats.org/officeDocument/2006/relationships/image" Target="../media/image8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17.xml"/></Relationships>
</file>

<file path=ppt/slides/_rels/slide34.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tags" Target="../tags/tag73.xml"/><Relationship Id="rId7" Type="http://schemas.openxmlformats.org/officeDocument/2006/relationships/image" Target="../media/image83.png"/><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slideLayout" Target="../slideLayouts/slideLayout146.xml"/><Relationship Id="rId5" Type="http://schemas.openxmlformats.org/officeDocument/2006/relationships/tags" Target="../tags/tag75.xml"/><Relationship Id="rId4" Type="http://schemas.openxmlformats.org/officeDocument/2006/relationships/tags" Target="../tags/tag74.xml"/><Relationship Id="rId9" Type="http://schemas.openxmlformats.org/officeDocument/2006/relationships/image" Target="../media/image85.png"/></Relationships>
</file>

<file path=ppt/slides/_rels/slide3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xml"/><Relationship Id="rId1" Type="http://schemas.openxmlformats.org/officeDocument/2006/relationships/slideLayout" Target="../slideLayouts/slideLayout113.xml"/><Relationship Id="rId4" Type="http://schemas.openxmlformats.org/officeDocument/2006/relationships/image" Target="../media/image87.png"/></Relationships>
</file>

<file path=ppt/slides/_rels/slide36.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195.xml"/></Relationships>
</file>

<file path=ppt/slides/_rels/slide3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89.png"/><Relationship Id="rId1" Type="http://schemas.openxmlformats.org/officeDocument/2006/relationships/slideLayout" Target="../slideLayouts/slideLayout655.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3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95.xml"/></Relationships>
</file>

<file path=ppt/slides/_rels/slide3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4.png"/><Relationship Id="rId1" Type="http://schemas.openxmlformats.org/officeDocument/2006/relationships/slideLayout" Target="../slideLayouts/slideLayout195.xml"/><Relationship Id="rId4" Type="http://schemas.openxmlformats.org/officeDocument/2006/relationships/image" Target="../media/image95.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95.xml"/></Relationships>
</file>

<file path=ppt/slides/_rels/slide4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576.xml"/></Relationships>
</file>

<file path=ppt/slides/_rels/slide42.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206.xml"/></Relationships>
</file>

<file path=ppt/slides/_rels/slide4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84.xml"/></Relationships>
</file>

<file path=ppt/slides/_rels/slide4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84.xml"/></Relationships>
</file>

<file path=ppt/slides/_rels/slide4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73.xml"/></Relationships>
</file>

<file path=ppt/slides/_rels/slide46.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12.png"/><Relationship Id="rId18" Type="http://schemas.openxmlformats.org/officeDocument/2006/relationships/image" Target="../media/image117.png"/><Relationship Id="rId3" Type="http://schemas.openxmlformats.org/officeDocument/2006/relationships/image" Target="../media/image102.png"/><Relationship Id="rId7" Type="http://schemas.openxmlformats.org/officeDocument/2006/relationships/image" Target="../media/image106.png"/><Relationship Id="rId12" Type="http://schemas.openxmlformats.org/officeDocument/2006/relationships/image" Target="../media/image111.png"/><Relationship Id="rId17" Type="http://schemas.openxmlformats.org/officeDocument/2006/relationships/image" Target="../media/image116.png"/><Relationship Id="rId2" Type="http://schemas.openxmlformats.org/officeDocument/2006/relationships/notesSlide" Target="../notesSlides/notesSlide7.xml"/><Relationship Id="rId16" Type="http://schemas.openxmlformats.org/officeDocument/2006/relationships/image" Target="../media/image115.png"/><Relationship Id="rId1" Type="http://schemas.openxmlformats.org/officeDocument/2006/relationships/slideLayout" Target="../slideLayouts/slideLayout427.xml"/><Relationship Id="rId6" Type="http://schemas.openxmlformats.org/officeDocument/2006/relationships/image" Target="../media/image105.png"/><Relationship Id="rId11" Type="http://schemas.openxmlformats.org/officeDocument/2006/relationships/image" Target="../media/image110.png"/><Relationship Id="rId5" Type="http://schemas.openxmlformats.org/officeDocument/2006/relationships/image" Target="../media/image104.png"/><Relationship Id="rId15" Type="http://schemas.openxmlformats.org/officeDocument/2006/relationships/image" Target="../media/image114.png"/><Relationship Id="rId10" Type="http://schemas.openxmlformats.org/officeDocument/2006/relationships/image" Target="../media/image109.png"/><Relationship Id="rId4" Type="http://schemas.openxmlformats.org/officeDocument/2006/relationships/image" Target="../media/image103.jpg"/><Relationship Id="rId9" Type="http://schemas.openxmlformats.org/officeDocument/2006/relationships/image" Target="../media/image108.png"/><Relationship Id="rId14" Type="http://schemas.openxmlformats.org/officeDocument/2006/relationships/image" Target="../media/image113.png"/></Relationships>
</file>

<file path=ppt/slides/_rels/slide47.xml.rels><?xml version="1.0" encoding="UTF-8" standalone="yes"?>
<Relationships xmlns="http://schemas.openxmlformats.org/package/2006/relationships"><Relationship Id="rId8" Type="http://schemas.openxmlformats.org/officeDocument/2006/relationships/image" Target="../media/image123.png"/><Relationship Id="rId3" Type="http://schemas.microsoft.com/office/2007/relationships/hdphoto" Target="../media/hdphoto8.wdp"/><Relationship Id="rId7" Type="http://schemas.openxmlformats.org/officeDocument/2006/relationships/image" Target="../media/image122.png"/><Relationship Id="rId2" Type="http://schemas.openxmlformats.org/officeDocument/2006/relationships/image" Target="../media/image118.jpeg"/><Relationship Id="rId1" Type="http://schemas.openxmlformats.org/officeDocument/2006/relationships/slideLayout" Target="../slideLayouts/slideLayout446.xml"/><Relationship Id="rId6" Type="http://schemas.openxmlformats.org/officeDocument/2006/relationships/image" Target="../media/image121.png"/><Relationship Id="rId5" Type="http://schemas.openxmlformats.org/officeDocument/2006/relationships/image" Target="../media/image120.jpeg"/><Relationship Id="rId4" Type="http://schemas.openxmlformats.org/officeDocument/2006/relationships/image" Target="../media/image119.jpeg"/></Relationships>
</file>

<file path=ppt/slides/_rels/slide48.xml.rels><?xml version="1.0" encoding="UTF-8" standalone="yes"?>
<Relationships xmlns="http://schemas.openxmlformats.org/package/2006/relationships"><Relationship Id="rId3" Type="http://schemas.openxmlformats.org/officeDocument/2006/relationships/image" Target="../media/image125.png"/><Relationship Id="rId7" Type="http://schemas.microsoft.com/office/2007/relationships/hdphoto" Target="../media/hdphoto10.wdp"/><Relationship Id="rId2" Type="http://schemas.openxmlformats.org/officeDocument/2006/relationships/image" Target="../media/image124.png"/><Relationship Id="rId1" Type="http://schemas.openxmlformats.org/officeDocument/2006/relationships/slideLayout" Target="../slideLayouts/slideLayout250.xml"/><Relationship Id="rId6" Type="http://schemas.openxmlformats.org/officeDocument/2006/relationships/image" Target="../media/image127.png"/><Relationship Id="rId5" Type="http://schemas.microsoft.com/office/2007/relationships/hdphoto" Target="../media/hdphoto9.wdp"/><Relationship Id="rId4" Type="http://schemas.openxmlformats.org/officeDocument/2006/relationships/image" Target="../media/image126.png"/></Relationships>
</file>

<file path=ppt/slides/_rels/slide49.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250.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129.xml"/></Relationships>
</file>

<file path=ppt/slides/_rels/slide5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8.xml"/><Relationship Id="rId1" Type="http://schemas.openxmlformats.org/officeDocument/2006/relationships/slideLayout" Target="../slideLayouts/slideLayout250.xml"/><Relationship Id="rId4" Type="http://schemas.openxmlformats.org/officeDocument/2006/relationships/image" Target="../media/image130.jpeg"/></Relationships>
</file>

<file path=ppt/slides/_rels/slide51.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31.png"/><Relationship Id="rId7" Type="http://schemas.openxmlformats.org/officeDocument/2006/relationships/image" Target="../media/image134.png"/><Relationship Id="rId2" Type="http://schemas.openxmlformats.org/officeDocument/2006/relationships/notesSlide" Target="../notesSlides/notesSlide9.xml"/><Relationship Id="rId1" Type="http://schemas.openxmlformats.org/officeDocument/2006/relationships/slideLayout" Target="../slideLayouts/slideLayout587.xml"/><Relationship Id="rId6" Type="http://schemas.openxmlformats.org/officeDocument/2006/relationships/image" Target="../media/image133.png"/><Relationship Id="rId5" Type="http://schemas.openxmlformats.org/officeDocument/2006/relationships/image" Target="../media/image132.png"/><Relationship Id="rId10" Type="http://schemas.openxmlformats.org/officeDocument/2006/relationships/image" Target="../media/image137.png"/><Relationship Id="rId4" Type="http://schemas.microsoft.com/office/2007/relationships/hdphoto" Target="../media/hdphoto11.wdp"/><Relationship Id="rId9" Type="http://schemas.openxmlformats.org/officeDocument/2006/relationships/image" Target="../media/image136.png"/></Relationships>
</file>

<file path=ppt/slides/_rels/slide52.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50.xml"/></Relationships>
</file>

<file path=ppt/slides/_rels/slide53.xml.rels><?xml version="1.0" encoding="UTF-8" standalone="yes"?>
<Relationships xmlns="http://schemas.openxmlformats.org/package/2006/relationships"><Relationship Id="rId8" Type="http://schemas.openxmlformats.org/officeDocument/2006/relationships/image" Target="../media/image145.png"/><Relationship Id="rId13" Type="http://schemas.openxmlformats.org/officeDocument/2006/relationships/image" Target="../media/image150.png"/><Relationship Id="rId3" Type="http://schemas.openxmlformats.org/officeDocument/2006/relationships/image" Target="../media/image140.png"/><Relationship Id="rId7" Type="http://schemas.openxmlformats.org/officeDocument/2006/relationships/image" Target="../media/image144.png"/><Relationship Id="rId12" Type="http://schemas.openxmlformats.org/officeDocument/2006/relationships/image" Target="../media/image149.png"/><Relationship Id="rId2" Type="http://schemas.openxmlformats.org/officeDocument/2006/relationships/image" Target="../media/image139.png"/><Relationship Id="rId1" Type="http://schemas.openxmlformats.org/officeDocument/2006/relationships/slideLayout" Target="../slideLayouts/slideLayout107.xml"/><Relationship Id="rId6" Type="http://schemas.openxmlformats.org/officeDocument/2006/relationships/image" Target="../media/image143.png"/><Relationship Id="rId11" Type="http://schemas.openxmlformats.org/officeDocument/2006/relationships/image" Target="../media/image148.png"/><Relationship Id="rId5" Type="http://schemas.openxmlformats.org/officeDocument/2006/relationships/image" Target="../media/image142.png"/><Relationship Id="rId15" Type="http://schemas.openxmlformats.org/officeDocument/2006/relationships/image" Target="../media/image152.png"/><Relationship Id="rId10" Type="http://schemas.openxmlformats.org/officeDocument/2006/relationships/image" Target="../media/image147.png"/><Relationship Id="rId4" Type="http://schemas.openxmlformats.org/officeDocument/2006/relationships/image" Target="../media/image141.png"/><Relationship Id="rId9" Type="http://schemas.openxmlformats.org/officeDocument/2006/relationships/image" Target="../media/image146.png"/><Relationship Id="rId14" Type="http://schemas.openxmlformats.org/officeDocument/2006/relationships/image" Target="../media/image151.png"/></Relationships>
</file>

<file path=ppt/slides/_rels/slide54.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593.xml"/></Relationships>
</file>

<file path=ppt/slides/_rels/slide5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54.jpg"/><Relationship Id="rId1" Type="http://schemas.openxmlformats.org/officeDocument/2006/relationships/slideLayout" Target="../slideLayouts/slideLayout261.xml"/></Relationships>
</file>

<file path=ppt/slides/_rels/slide5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55.jpeg"/><Relationship Id="rId1" Type="http://schemas.openxmlformats.org/officeDocument/2006/relationships/slideLayout" Target="../slideLayouts/slideLayout576.xml"/><Relationship Id="rId4" Type="http://schemas.openxmlformats.org/officeDocument/2006/relationships/image" Target="../media/image156.jpg"/></Relationships>
</file>

<file path=ppt/slides/_rels/slide57.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7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72.xml"/></Relationships>
</file>

<file path=ppt/slides/_rels/slide59.xml.rels><?xml version="1.0" encoding="UTF-8" standalone="yes"?>
<Relationships xmlns="http://schemas.openxmlformats.org/package/2006/relationships"><Relationship Id="rId3" Type="http://schemas.microsoft.com/office/2007/relationships/hdphoto" Target="../media/hdphoto12.wdp"/><Relationship Id="rId7" Type="http://schemas.openxmlformats.org/officeDocument/2006/relationships/image" Target="../media/image161.png"/><Relationship Id="rId2" Type="http://schemas.openxmlformats.org/officeDocument/2006/relationships/image" Target="../media/image158.png"/><Relationship Id="rId1" Type="http://schemas.openxmlformats.org/officeDocument/2006/relationships/slideLayout" Target="../slideLayouts/slideLayout460.xml"/><Relationship Id="rId6" Type="http://schemas.openxmlformats.org/officeDocument/2006/relationships/image" Target="../media/image160.png"/><Relationship Id="rId5" Type="http://schemas.openxmlformats.org/officeDocument/2006/relationships/image" Target="../media/image82.png"/><Relationship Id="rId4" Type="http://schemas.openxmlformats.org/officeDocument/2006/relationships/image" Target="../media/image159.png"/></Relationships>
</file>

<file path=ppt/slides/_rels/slide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39.xml"/></Relationships>
</file>

<file path=ppt/slides/_rels/slide60.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tags" Target="../tags/tag78.xml"/><Relationship Id="rId7" Type="http://schemas.openxmlformats.org/officeDocument/2006/relationships/image" Target="../media/image162.png"/><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notesSlide" Target="../notesSlides/notesSlide10.xml"/><Relationship Id="rId5" Type="http://schemas.openxmlformats.org/officeDocument/2006/relationships/slideLayout" Target="../slideLayouts/slideLayout113.xml"/><Relationship Id="rId4" Type="http://schemas.openxmlformats.org/officeDocument/2006/relationships/tags" Target="../tags/tag79.xml"/><Relationship Id="rId9" Type="http://schemas.openxmlformats.org/officeDocument/2006/relationships/image" Target="../media/image16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7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72.xml"/></Relationships>
</file>

<file path=ppt/slides/_rels/slide63.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1.xml"/><Relationship Id="rId1" Type="http://schemas.openxmlformats.org/officeDocument/2006/relationships/slideLayout" Target="../slideLayouts/slideLayout51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72.xml"/></Relationships>
</file>

<file path=ppt/slides/_rels/slide65.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72.xml"/></Relationships>
</file>

<file path=ppt/slides/_rels/slide66.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7.png"/><Relationship Id="rId1" Type="http://schemas.openxmlformats.org/officeDocument/2006/relationships/slideLayout" Target="../slideLayouts/slideLayout272.xml"/></Relationships>
</file>

<file path=ppt/slides/_rels/slide67.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521.xml"/></Relationships>
</file>

<file path=ppt/slides/_rels/slide68.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521.xml"/></Relationships>
</file>

<file path=ppt/slides/_rels/slide69.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69.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393.xml"/><Relationship Id="rId5" Type="http://schemas.openxmlformats.org/officeDocument/2006/relationships/image" Target="../media/image16.png"/><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72.xml"/></Relationships>
</file>

<file path=ppt/slides/_rels/slide71.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72.xml"/></Relationships>
</file>

<file path=ppt/slides/_rels/slide72.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2.xml"/><Relationship Id="rId1" Type="http://schemas.openxmlformats.org/officeDocument/2006/relationships/slideLayout" Target="../slideLayouts/slideLayout113.xml"/><Relationship Id="rId4" Type="http://schemas.openxmlformats.org/officeDocument/2006/relationships/image" Target="../media/image171.png"/></Relationships>
</file>

<file path=ppt/slides/_rels/slide73.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3.xml"/><Relationship Id="rId1" Type="http://schemas.openxmlformats.org/officeDocument/2006/relationships/slideLayout" Target="../slideLayouts/slideLayout113.xml"/><Relationship Id="rId4" Type="http://schemas.openxmlformats.org/officeDocument/2006/relationships/image" Target="../media/image173.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72.xml"/></Relationships>
</file>

<file path=ppt/slides/_rels/slide75.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69.xml"/></Relationships>
</file>

<file path=ppt/slides/_rels/slide76.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69.xml"/></Relationships>
</file>

<file path=ppt/slides/_rels/slide77.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69.xml"/></Relationships>
</file>

<file path=ppt/slides/_rels/slide78.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8.png"/><Relationship Id="rId1" Type="http://schemas.openxmlformats.org/officeDocument/2006/relationships/slideLayout" Target="../slideLayouts/slideLayout69.xml"/></Relationships>
</file>

<file path=ppt/slides/_rels/slide79.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4.xml"/><Relationship Id="rId1" Type="http://schemas.openxmlformats.org/officeDocument/2006/relationships/slideLayout" Target="../slideLayouts/slideLayout113.xml"/><Relationship Id="rId4" Type="http://schemas.openxmlformats.org/officeDocument/2006/relationships/image" Target="../media/image180.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382.xml"/><Relationship Id="rId5" Type="http://schemas.openxmlformats.org/officeDocument/2006/relationships/image" Target="../media/image20.png"/><Relationship Id="rId4" Type="http://schemas.openxmlformats.org/officeDocument/2006/relationships/image" Target="../media/image19.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72.xml"/></Relationships>
</file>

<file path=ppt/slides/_rels/slide81.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157.xml"/></Relationships>
</file>

<file path=ppt/slides/_rels/slide82.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5.xml"/><Relationship Id="rId1" Type="http://schemas.openxmlformats.org/officeDocument/2006/relationships/slideLayout" Target="../slideLayouts/slideLayout113.xml"/><Relationship Id="rId5" Type="http://schemas.openxmlformats.org/officeDocument/2006/relationships/image" Target="../media/image185.png"/><Relationship Id="rId4" Type="http://schemas.openxmlformats.org/officeDocument/2006/relationships/image" Target="../media/image184.png"/></Relationships>
</file>

<file path=ppt/slides/_rels/slide83.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tags" Target="../tags/tag82.xml"/><Relationship Id="rId7" Type="http://schemas.openxmlformats.org/officeDocument/2006/relationships/image" Target="../media/image84.png"/><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slideLayout" Target="../slideLayouts/slideLayout146.xml"/><Relationship Id="rId5" Type="http://schemas.openxmlformats.org/officeDocument/2006/relationships/tags" Target="../tags/tag84.xml"/><Relationship Id="rId4" Type="http://schemas.openxmlformats.org/officeDocument/2006/relationships/tags" Target="../tags/tag83.xml"/><Relationship Id="rId9" Type="http://schemas.openxmlformats.org/officeDocument/2006/relationships/image" Target="../media/image83.png"/></Relationships>
</file>

<file path=ppt/slides/_rels/slide84.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6.xml"/><Relationship Id="rId1" Type="http://schemas.openxmlformats.org/officeDocument/2006/relationships/slideLayout" Target="../slideLayouts/slideLayout113.xml"/><Relationship Id="rId5" Type="http://schemas.openxmlformats.org/officeDocument/2006/relationships/image" Target="../media/image188.png"/><Relationship Id="rId4" Type="http://schemas.openxmlformats.org/officeDocument/2006/relationships/image" Target="../media/image187.png"/></Relationships>
</file>

<file path=ppt/slides/_rels/slide85.xml.rels><?xml version="1.0" encoding="UTF-8" standalone="yes"?>
<Relationships xmlns="http://schemas.openxmlformats.org/package/2006/relationships"><Relationship Id="rId8" Type="http://schemas.openxmlformats.org/officeDocument/2006/relationships/image" Target="../media/image195.png"/><Relationship Id="rId3" Type="http://schemas.openxmlformats.org/officeDocument/2006/relationships/image" Target="../media/image190.png"/><Relationship Id="rId7" Type="http://schemas.openxmlformats.org/officeDocument/2006/relationships/image" Target="../media/image194.png"/><Relationship Id="rId2" Type="http://schemas.openxmlformats.org/officeDocument/2006/relationships/image" Target="../media/image189.png"/><Relationship Id="rId1" Type="http://schemas.openxmlformats.org/officeDocument/2006/relationships/slideLayout" Target="../slideLayouts/slideLayout474.xml"/><Relationship Id="rId6" Type="http://schemas.openxmlformats.org/officeDocument/2006/relationships/image" Target="../media/image193.png"/><Relationship Id="rId5" Type="http://schemas.openxmlformats.org/officeDocument/2006/relationships/image" Target="../media/image192.png"/><Relationship Id="rId4" Type="http://schemas.openxmlformats.org/officeDocument/2006/relationships/image" Target="../media/image191.png"/></Relationships>
</file>

<file path=ppt/slides/_rels/slide86.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196.png"/><Relationship Id="rId1" Type="http://schemas.openxmlformats.org/officeDocument/2006/relationships/slideLayout" Target="../slideLayouts/slideLayout283.xml"/></Relationships>
</file>

<file path=ppt/slides/_rels/slide87.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272.xml"/></Relationships>
</file>

<file path=ppt/slides/_rels/slide88.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png"/><Relationship Id="rId1" Type="http://schemas.openxmlformats.org/officeDocument/2006/relationships/slideLayout" Target="../slideLayouts/slideLayout488.xml"/><Relationship Id="rId5" Type="http://schemas.openxmlformats.org/officeDocument/2006/relationships/image" Target="../media/image201.png"/><Relationship Id="rId4" Type="http://schemas.openxmlformats.org/officeDocument/2006/relationships/image" Target="../media/image200.png"/></Relationships>
</file>

<file path=ppt/slides/_rels/slide89.xml.rels><?xml version="1.0" encoding="UTF-8" standalone="yes"?>
<Relationships xmlns="http://schemas.openxmlformats.org/package/2006/relationships"><Relationship Id="rId8" Type="http://schemas.openxmlformats.org/officeDocument/2006/relationships/image" Target="../media/image207.png"/><Relationship Id="rId3" Type="http://schemas.openxmlformats.org/officeDocument/2006/relationships/image" Target="../media/image203.png"/><Relationship Id="rId7" Type="http://schemas.openxmlformats.org/officeDocument/2006/relationships/image" Target="../media/image206.png"/><Relationship Id="rId2" Type="http://schemas.openxmlformats.org/officeDocument/2006/relationships/image" Target="../media/image202.png"/><Relationship Id="rId1" Type="http://schemas.openxmlformats.org/officeDocument/2006/relationships/slideLayout" Target="../slideLayouts/slideLayout488.xml"/><Relationship Id="rId6" Type="http://schemas.openxmlformats.org/officeDocument/2006/relationships/image" Target="../media/image205.png"/><Relationship Id="rId5" Type="http://schemas.openxmlformats.org/officeDocument/2006/relationships/image" Target="../media/image204.png"/><Relationship Id="rId4" Type="http://schemas.openxmlformats.org/officeDocument/2006/relationships/image" Target="../media/image201.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07.xml"/></Relationships>
</file>

<file path=ppt/slides/_rels/slide90.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7.xml"/><Relationship Id="rId1" Type="http://schemas.openxmlformats.org/officeDocument/2006/relationships/slideLayout" Target="../slideLayouts/slideLayout113.xml"/><Relationship Id="rId6" Type="http://schemas.openxmlformats.org/officeDocument/2006/relationships/image" Target="../media/image87.png"/><Relationship Id="rId5" Type="http://schemas.openxmlformats.org/officeDocument/2006/relationships/image" Target="../media/image183.png"/><Relationship Id="rId4" Type="http://schemas.openxmlformats.org/officeDocument/2006/relationships/image" Target="../media/image208.png"/></Relationships>
</file>

<file path=ppt/slides/_rels/slide91.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18.xml"/><Relationship Id="rId1" Type="http://schemas.openxmlformats.org/officeDocument/2006/relationships/slideLayout" Target="../slideLayouts/slideLayout604.xml"/><Relationship Id="rId5" Type="http://schemas.openxmlformats.org/officeDocument/2006/relationships/image" Target="../media/image175.png"/><Relationship Id="rId4" Type="http://schemas.openxmlformats.org/officeDocument/2006/relationships/image" Target="../media/image210.png"/></Relationships>
</file>

<file path=ppt/slides/_rels/slide92.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488.xml"/><Relationship Id="rId5" Type="http://schemas.openxmlformats.org/officeDocument/2006/relationships/image" Target="../media/image214.png"/><Relationship Id="rId4" Type="http://schemas.openxmlformats.org/officeDocument/2006/relationships/image" Target="../media/image213.png"/></Relationships>
</file>

<file path=ppt/slides/_rels/slide93.xml.rels><?xml version="1.0" encoding="UTF-8" standalone="yes"?>
<Relationships xmlns="http://schemas.openxmlformats.org/package/2006/relationships"><Relationship Id="rId8" Type="http://schemas.openxmlformats.org/officeDocument/2006/relationships/image" Target="../media/image219.png"/><Relationship Id="rId3" Type="http://schemas.openxmlformats.org/officeDocument/2006/relationships/image" Target="../media/image213.png"/><Relationship Id="rId7" Type="http://schemas.openxmlformats.org/officeDocument/2006/relationships/image" Target="../media/image218.png"/><Relationship Id="rId2" Type="http://schemas.openxmlformats.org/officeDocument/2006/relationships/image" Target="../media/image215.png"/><Relationship Id="rId1" Type="http://schemas.openxmlformats.org/officeDocument/2006/relationships/slideLayout" Target="../slideLayouts/slideLayout488.xml"/><Relationship Id="rId6" Type="http://schemas.openxmlformats.org/officeDocument/2006/relationships/image" Target="../media/image217.png"/><Relationship Id="rId5" Type="http://schemas.openxmlformats.org/officeDocument/2006/relationships/image" Target="../media/image216.png"/><Relationship Id="rId4" Type="http://schemas.openxmlformats.org/officeDocument/2006/relationships/image" Target="../media/image85.png"/><Relationship Id="rId9" Type="http://schemas.openxmlformats.org/officeDocument/2006/relationships/image" Target="../media/image220.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89.xml"/></Relationships>
</file>

<file path=ppt/slides/_rels/slide95.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slideLayout" Target="../slideLayouts/slideLayout338.xml"/><Relationship Id="rId1" Type="http://schemas.openxmlformats.org/officeDocument/2006/relationships/tags" Target="../tags/tag85.xml"/></Relationships>
</file>

<file path=ppt/slides/_rels/slide96.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slideLayout" Target="../slideLayouts/slideLayout338.xml"/><Relationship Id="rId1" Type="http://schemas.openxmlformats.org/officeDocument/2006/relationships/tags" Target="../tags/tag86.xml"/></Relationships>
</file>

<file path=ppt/slides/_rels/slide97.xml.rels><?xml version="1.0" encoding="UTF-8" standalone="yes"?>
<Relationships xmlns="http://schemas.openxmlformats.org/package/2006/relationships"><Relationship Id="rId3" Type="http://schemas.openxmlformats.org/officeDocument/2006/relationships/image" Target="../media/image221.png"/><Relationship Id="rId7" Type="http://schemas.openxmlformats.org/officeDocument/2006/relationships/image" Target="../media/image214.png"/><Relationship Id="rId2" Type="http://schemas.openxmlformats.org/officeDocument/2006/relationships/slideLayout" Target="../slideLayouts/slideLayout338.xml"/><Relationship Id="rId1" Type="http://schemas.openxmlformats.org/officeDocument/2006/relationships/tags" Target="../tags/tag87.xml"/><Relationship Id="rId6" Type="http://schemas.openxmlformats.org/officeDocument/2006/relationships/image" Target="../media/image213.png"/><Relationship Id="rId5" Type="http://schemas.openxmlformats.org/officeDocument/2006/relationships/image" Target="../media/image222.png"/><Relationship Id="rId4" Type="http://schemas.openxmlformats.org/officeDocument/2006/relationships/image" Target="../media/image211.png"/></Relationships>
</file>

<file path=ppt/slides/_rels/slide98.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slideLayout" Target="../slideLayouts/slideLayout338.xml"/><Relationship Id="rId1" Type="http://schemas.openxmlformats.org/officeDocument/2006/relationships/tags" Target="../tags/tag88.xml"/></Relationships>
</file>

<file path=ppt/slides/_rels/slide99.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slideLayout" Target="../slideLayouts/slideLayout338.xml"/><Relationship Id="rId1" Type="http://schemas.openxmlformats.org/officeDocument/2006/relationships/tags" Target="../tags/tag8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Field Training\Field Training\North America\NA_ENGLISH\NUOT update\images\shutterstock_85396369a.jpg"/>
          <p:cNvPicPr>
            <a:picLocks noChangeAspect="1" noChangeArrowheads="1"/>
          </p:cNvPicPr>
          <p:nvPr/>
        </p:nvPicPr>
        <p:blipFill rotWithShape="1">
          <a:blip r:embed="rId3">
            <a:extLst>
              <a:ext uri="{28A0092B-C50C-407E-A947-70E740481C1C}">
                <a14:useLocalDpi xmlns:a14="http://schemas.microsoft.com/office/drawing/2010/main" val="0"/>
              </a:ext>
            </a:extLst>
          </a:blip>
          <a:srcRect t="13810" b="21510"/>
          <a:stretch/>
        </p:blipFill>
        <p:spPr bwMode="auto">
          <a:xfrm>
            <a:off x="68" y="0"/>
            <a:ext cx="12200463" cy="526088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09" y="3634596"/>
            <a:ext cx="12192000" cy="1626363"/>
          </a:xfrm>
          <a:prstGeom prst="rect">
            <a:avLst/>
          </a:prstGeom>
          <a:solidFill>
            <a:srgbClr val="0070C0">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18" rIns="91400" bIns="45718" rtlCol="0" anchor="ctr"/>
          <a:lstStyle/>
          <a:p>
            <a:pPr algn="ctr"/>
            <a:endParaRPr lang="en-US" dirty="0"/>
          </a:p>
        </p:txBody>
      </p:sp>
      <p:sp>
        <p:nvSpPr>
          <p:cNvPr id="6" name="TextBox 5"/>
          <p:cNvSpPr txBox="1"/>
          <p:nvPr/>
        </p:nvSpPr>
        <p:spPr>
          <a:xfrm>
            <a:off x="300548" y="3906149"/>
            <a:ext cx="11891455" cy="1015659"/>
          </a:xfrm>
          <a:prstGeom prst="rect">
            <a:avLst/>
          </a:prstGeom>
          <a:noFill/>
        </p:spPr>
        <p:txBody>
          <a:bodyPr wrap="square" lIns="91400" tIns="45718" rIns="91400" bIns="45718" rtlCol="0">
            <a:spAutoFit/>
          </a:bodyPr>
          <a:lstStyle/>
          <a:p>
            <a:r>
              <a:rPr lang="en-US" sz="6000" dirty="0">
                <a:ln w="28575">
                  <a:solidFill>
                    <a:schemeClr val="bg1"/>
                  </a:solidFill>
                </a:ln>
                <a:solidFill>
                  <a:schemeClr val="bg1"/>
                </a:solidFill>
              </a:rPr>
              <a:t>New </a:t>
            </a:r>
            <a:r>
              <a:rPr lang="en-US" sz="6000" dirty="0" smtClean="0">
                <a:ln w="28575">
                  <a:solidFill>
                    <a:schemeClr val="bg1"/>
                  </a:solidFill>
                </a:ln>
                <a:solidFill>
                  <a:schemeClr val="bg1"/>
                </a:solidFill>
              </a:rPr>
              <a:t>UnFranchise</a:t>
            </a:r>
            <a:r>
              <a:rPr lang="en-US" sz="6000" dirty="0" smtClean="0">
                <a:ln w="28575">
                  <a:noFill/>
                </a:ln>
                <a:solidFill>
                  <a:schemeClr val="bg1"/>
                </a:solidFill>
              </a:rPr>
              <a:t>®</a:t>
            </a:r>
            <a:r>
              <a:rPr lang="en-US" sz="6000" dirty="0" smtClean="0">
                <a:ln w="28575">
                  <a:solidFill>
                    <a:schemeClr val="bg1"/>
                  </a:solidFill>
                </a:ln>
                <a:solidFill>
                  <a:schemeClr val="bg1"/>
                </a:solidFill>
              </a:rPr>
              <a:t> </a:t>
            </a:r>
            <a:r>
              <a:rPr lang="en-US" sz="6000" dirty="0">
                <a:ln w="28575">
                  <a:solidFill>
                    <a:schemeClr val="bg1"/>
                  </a:solidFill>
                </a:ln>
                <a:solidFill>
                  <a:schemeClr val="bg1"/>
                </a:solidFill>
              </a:rPr>
              <a:t>Owner Training</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 y="3633968"/>
            <a:ext cx="12192001" cy="458303"/>
          </a:xfrm>
          <a:prstGeom prst="rect">
            <a:avLst/>
          </a:prstGeom>
        </p:spPr>
      </p:pic>
      <p:pic>
        <p:nvPicPr>
          <p:cNvPr id="9" name="Picture 2" descr="T:\Field Training\Logos\ES-SHOP.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277" y="5528054"/>
            <a:ext cx="4456835" cy="437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0938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1965" y="0"/>
            <a:ext cx="8229600" cy="6858000"/>
          </a:xfrm>
          <a:prstGeom prst="rect">
            <a:avLst/>
          </a:prstGeom>
        </p:spPr>
      </p:pic>
      <p:sp>
        <p:nvSpPr>
          <p:cNvPr id="16" name="TextBox 15"/>
          <p:cNvSpPr txBox="1"/>
          <p:nvPr/>
        </p:nvSpPr>
        <p:spPr>
          <a:xfrm>
            <a:off x="224321" y="1834053"/>
            <a:ext cx="3523952" cy="4787084"/>
          </a:xfrm>
          <a:prstGeom prst="rect">
            <a:avLst/>
          </a:prstGeom>
          <a:noFill/>
        </p:spPr>
        <p:txBody>
          <a:bodyPr wrap="square" rtlCol="0">
            <a:noAutofit/>
          </a:bodyPr>
          <a:lstStyle/>
          <a:p>
            <a:pPr algn="ctr" defTabSz="457200">
              <a:spcAft>
                <a:spcPts val="1200"/>
              </a:spcAft>
            </a:pPr>
            <a:r>
              <a:rPr lang="en-US" sz="2000" dirty="0">
                <a:ln w="3175">
                  <a:noFill/>
                </a:ln>
                <a:solidFill>
                  <a:prstClr val="white"/>
                </a:solidFill>
                <a:latin typeface="Century Gothic"/>
                <a:cs typeface="Century Gothic"/>
              </a:rPr>
              <a:t>Hundreds of partner stores with thousands </a:t>
            </a:r>
            <a:br>
              <a:rPr lang="en-US" sz="2000" dirty="0">
                <a:ln w="3175">
                  <a:noFill/>
                </a:ln>
                <a:solidFill>
                  <a:prstClr val="white"/>
                </a:solidFill>
                <a:latin typeface="Century Gothic"/>
                <a:cs typeface="Century Gothic"/>
              </a:rPr>
            </a:br>
            <a:r>
              <a:rPr lang="en-US" sz="2000" dirty="0">
                <a:ln w="3175">
                  <a:noFill/>
                </a:ln>
                <a:solidFill>
                  <a:prstClr val="white"/>
                </a:solidFill>
                <a:latin typeface="Century Gothic"/>
                <a:cs typeface="Century Gothic"/>
              </a:rPr>
              <a:t>of products</a:t>
            </a:r>
          </a:p>
          <a:p>
            <a:pPr algn="ctr" defTabSz="457200">
              <a:spcAft>
                <a:spcPts val="1200"/>
              </a:spcAft>
            </a:pPr>
            <a:r>
              <a:rPr lang="en-US" sz="2000" dirty="0">
                <a:ln w="3175">
                  <a:noFill/>
                </a:ln>
                <a:solidFill>
                  <a:prstClr val="white"/>
                </a:solidFill>
                <a:latin typeface="Century Gothic"/>
                <a:cs typeface="Century Gothic"/>
              </a:rPr>
              <a:t/>
            </a:r>
            <a:br>
              <a:rPr lang="en-US" sz="2000" dirty="0">
                <a:ln w="3175">
                  <a:noFill/>
                </a:ln>
                <a:solidFill>
                  <a:prstClr val="white"/>
                </a:solidFill>
                <a:latin typeface="Century Gothic"/>
                <a:cs typeface="Century Gothic"/>
              </a:rPr>
            </a:br>
            <a:r>
              <a:rPr lang="en-US" sz="2000" dirty="0">
                <a:ln w="3175">
                  <a:noFill/>
                </a:ln>
                <a:solidFill>
                  <a:prstClr val="white"/>
                </a:solidFill>
                <a:latin typeface="Century Gothic"/>
                <a:cs typeface="Century Gothic"/>
              </a:rPr>
              <a:t>Hundreds of exclusive </a:t>
            </a:r>
            <a:br>
              <a:rPr lang="en-US" sz="2000" dirty="0">
                <a:ln w="3175">
                  <a:noFill/>
                </a:ln>
                <a:solidFill>
                  <a:prstClr val="white"/>
                </a:solidFill>
                <a:latin typeface="Century Gothic"/>
                <a:cs typeface="Century Gothic"/>
              </a:rPr>
            </a:br>
            <a:r>
              <a:rPr lang="en-US" sz="2000" dirty="0">
                <a:ln w="3175">
                  <a:noFill/>
                </a:ln>
                <a:solidFill>
                  <a:prstClr val="white"/>
                </a:solidFill>
                <a:latin typeface="Century Gothic"/>
                <a:cs typeface="Century Gothic"/>
              </a:rPr>
              <a:t>Market Australia brands</a:t>
            </a:r>
          </a:p>
          <a:p>
            <a:pPr algn="ctr" defTabSz="457200">
              <a:spcAft>
                <a:spcPts val="1200"/>
              </a:spcAft>
            </a:pPr>
            <a:r>
              <a:rPr lang="en-US" sz="2000" dirty="0">
                <a:ln w="3175">
                  <a:noFill/>
                </a:ln>
                <a:solidFill>
                  <a:prstClr val="white"/>
                </a:solidFill>
                <a:latin typeface="Century Gothic"/>
                <a:cs typeface="Century Gothic"/>
              </a:rPr>
              <a:t/>
            </a:r>
            <a:br>
              <a:rPr lang="en-US" sz="2000" dirty="0">
                <a:ln w="3175">
                  <a:noFill/>
                </a:ln>
                <a:solidFill>
                  <a:prstClr val="white"/>
                </a:solidFill>
                <a:latin typeface="Century Gothic"/>
                <a:cs typeface="Century Gothic"/>
              </a:rPr>
            </a:br>
            <a:r>
              <a:rPr lang="en-US" sz="2000" dirty="0">
                <a:ln w="3175">
                  <a:noFill/>
                </a:ln>
                <a:solidFill>
                  <a:prstClr val="white"/>
                </a:solidFill>
                <a:latin typeface="Century Gothic"/>
                <a:cs typeface="Century Gothic"/>
              </a:rPr>
              <a:t>Cashback on purchases </a:t>
            </a:r>
            <a:br>
              <a:rPr lang="en-US" sz="2000" dirty="0">
                <a:ln w="3175">
                  <a:noFill/>
                </a:ln>
                <a:solidFill>
                  <a:prstClr val="white"/>
                </a:solidFill>
                <a:latin typeface="Century Gothic"/>
                <a:cs typeface="Century Gothic"/>
              </a:rPr>
            </a:br>
            <a:r>
              <a:rPr lang="en-US" sz="2000" dirty="0">
                <a:ln w="3175">
                  <a:noFill/>
                </a:ln>
                <a:solidFill>
                  <a:prstClr val="white"/>
                </a:solidFill>
                <a:latin typeface="Century Gothic"/>
                <a:cs typeface="Century Gothic"/>
              </a:rPr>
              <a:t>and referrals</a:t>
            </a:r>
          </a:p>
          <a:p>
            <a:pPr algn="ctr" defTabSz="457200">
              <a:spcAft>
                <a:spcPts val="1200"/>
              </a:spcAft>
            </a:pPr>
            <a:r>
              <a:rPr lang="en-US" sz="2000" dirty="0">
                <a:ln w="3175">
                  <a:noFill/>
                </a:ln>
                <a:solidFill>
                  <a:prstClr val="white"/>
                </a:solidFill>
                <a:latin typeface="Century Gothic"/>
                <a:cs typeface="Century Gothic"/>
              </a:rPr>
              <a:t/>
            </a:r>
            <a:br>
              <a:rPr lang="en-US" sz="2000" dirty="0">
                <a:ln w="3175">
                  <a:noFill/>
                </a:ln>
                <a:solidFill>
                  <a:prstClr val="white"/>
                </a:solidFill>
                <a:latin typeface="Century Gothic"/>
                <a:cs typeface="Century Gothic"/>
              </a:rPr>
            </a:br>
            <a:r>
              <a:rPr lang="en-US" sz="2000" dirty="0" smtClean="0">
                <a:ln w="3175">
                  <a:noFill/>
                </a:ln>
                <a:solidFill>
                  <a:prstClr val="white"/>
                </a:solidFill>
                <a:latin typeface="Century Gothic"/>
                <a:cs typeface="Century Gothic"/>
              </a:rPr>
              <a:t>Comparative </a:t>
            </a:r>
            <a:r>
              <a:rPr lang="en-US" sz="2000" dirty="0">
                <a:ln w="3175">
                  <a:noFill/>
                </a:ln>
                <a:solidFill>
                  <a:prstClr val="white"/>
                </a:solidFill>
                <a:latin typeface="Century Gothic"/>
                <a:cs typeface="Century Gothic"/>
              </a:rPr>
              <a:t>shopping</a:t>
            </a:r>
          </a:p>
          <a:p>
            <a:pPr algn="ctr" defTabSz="457200">
              <a:spcAft>
                <a:spcPts val="1200"/>
              </a:spcAft>
            </a:pPr>
            <a:r>
              <a:rPr lang="en-US" sz="2000" dirty="0">
                <a:ln w="3175">
                  <a:noFill/>
                </a:ln>
                <a:solidFill>
                  <a:prstClr val="white"/>
                </a:solidFill>
                <a:latin typeface="Century Gothic"/>
                <a:cs typeface="Century Gothic"/>
              </a:rPr>
              <a:t/>
            </a:r>
            <a:br>
              <a:rPr lang="en-US" sz="2000" dirty="0">
                <a:ln w="3175">
                  <a:noFill/>
                </a:ln>
                <a:solidFill>
                  <a:prstClr val="white"/>
                </a:solidFill>
                <a:latin typeface="Century Gothic"/>
                <a:cs typeface="Century Gothic"/>
              </a:rPr>
            </a:br>
            <a:r>
              <a:rPr lang="en-US" sz="2000" dirty="0">
                <a:ln w="3175">
                  <a:noFill/>
                </a:ln>
                <a:solidFill>
                  <a:prstClr val="white"/>
                </a:solidFill>
                <a:latin typeface="Century Gothic"/>
                <a:cs typeface="Century Gothic"/>
              </a:rPr>
              <a:t>Hot Deals and Price </a:t>
            </a:r>
            <a:r>
              <a:rPr lang="en-US" sz="2000" dirty="0" smtClean="0">
                <a:ln w="3175">
                  <a:noFill/>
                </a:ln>
                <a:solidFill>
                  <a:prstClr val="white"/>
                </a:solidFill>
                <a:latin typeface="Century Gothic"/>
                <a:cs typeface="Century Gothic"/>
              </a:rPr>
              <a:t>Alert</a:t>
            </a:r>
            <a:endParaRPr lang="en-US" sz="2000" dirty="0">
              <a:ln w="3175">
                <a:noFill/>
              </a:ln>
              <a:solidFill>
                <a:prstClr val="white"/>
              </a:solidFill>
              <a:latin typeface="Century Gothic"/>
              <a:cs typeface="Century Gothic"/>
            </a:endParaRPr>
          </a:p>
        </p:txBody>
      </p:sp>
      <p:sp>
        <p:nvSpPr>
          <p:cNvPr id="18" name="Rectangle 17"/>
          <p:cNvSpPr/>
          <p:nvPr/>
        </p:nvSpPr>
        <p:spPr>
          <a:xfrm>
            <a:off x="230128" y="914400"/>
            <a:ext cx="3199568" cy="584771"/>
          </a:xfrm>
          <a:prstGeom prst="rect">
            <a:avLst/>
          </a:prstGeom>
        </p:spPr>
        <p:txBody>
          <a:bodyPr wrap="square" lIns="91414" tIns="45718" rIns="91414" bIns="45718">
            <a:spAutoFit/>
          </a:bodyPr>
          <a:lstStyle/>
          <a:p>
            <a:pPr algn="ctr" defTabSz="457200">
              <a:tabLst>
                <a:tab pos="114265" algn="l"/>
              </a:tabLst>
            </a:pPr>
            <a:r>
              <a:rPr lang="en-US" sz="1600" b="1" dirty="0">
                <a:solidFill>
                  <a:srgbClr val="FFFFFF"/>
                </a:solidFill>
                <a:latin typeface="Century Gothic" panose="020B0502020202020204" pitchFamily="34" charset="0"/>
                <a:cs typeface="Arial"/>
              </a:rPr>
              <a:t>AN INTERNET MARKETING COMPANY</a:t>
            </a:r>
          </a:p>
        </p:txBody>
      </p:sp>
      <p:pic>
        <p:nvPicPr>
          <p:cNvPr id="29" name="Picture 28"/>
          <p:cNvPicPr>
            <a:picLocks noChangeAspect="1"/>
          </p:cNvPicPr>
          <p:nvPr/>
        </p:nvPicPr>
        <p:blipFill>
          <a:blip r:embed="rId4">
            <a:extLst>
              <a:ext uri="{28A0092B-C50C-407E-A947-70E740481C1C}">
                <a14:useLocalDpi xmlns:a14="http://schemas.microsoft.com/office/drawing/2010/main"/>
              </a:ext>
            </a:extLst>
          </a:blip>
          <a:stretch>
            <a:fillRect/>
          </a:stretch>
        </p:blipFill>
        <p:spPr>
          <a:xfrm rot="5400000">
            <a:off x="277681" y="3152037"/>
            <a:ext cx="6858000" cy="706333"/>
          </a:xfrm>
          <a:prstGeom prst="rect">
            <a:avLst/>
          </a:prstGeom>
        </p:spPr>
      </p:pic>
      <p:pic>
        <p:nvPicPr>
          <p:cNvPr id="2" name="Picture 1" descr="ShopWhit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000" y="391532"/>
            <a:ext cx="3090672" cy="387576"/>
          </a:xfrm>
          <a:prstGeom prst="rect">
            <a:avLst/>
          </a:prstGeom>
        </p:spPr>
      </p:pic>
      <p:cxnSp>
        <p:nvCxnSpPr>
          <p:cNvPr id="14" name="Straight Connector 13"/>
          <p:cNvCxnSpPr/>
          <p:nvPr/>
        </p:nvCxnSpPr>
        <p:spPr>
          <a:xfrm>
            <a:off x="114301" y="914400"/>
            <a:ext cx="358139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114301" y="242639"/>
            <a:ext cx="3581399"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24" name="Group 23"/>
          <p:cNvGrpSpPr/>
          <p:nvPr/>
        </p:nvGrpSpPr>
        <p:grpSpPr>
          <a:xfrm>
            <a:off x="3324103" y="228600"/>
            <a:ext cx="1713469" cy="2653619"/>
            <a:chOff x="9911718" y="34990"/>
            <a:chExt cx="1713915" cy="2653618"/>
          </a:xfrm>
          <a:effectLst>
            <a:outerShdw blurRad="266700" dist="38100" dir="2700000" sx="107000" sy="107000" algn="tl" rotWithShape="0">
              <a:prstClr val="black">
                <a:alpha val="45000"/>
              </a:prstClr>
            </a:outerShdw>
          </a:effectLst>
        </p:grpSpPr>
        <p:grpSp>
          <p:nvGrpSpPr>
            <p:cNvPr id="25" name="Group 24"/>
            <p:cNvGrpSpPr/>
            <p:nvPr/>
          </p:nvGrpSpPr>
          <p:grpSpPr>
            <a:xfrm>
              <a:off x="9911718" y="34990"/>
              <a:ext cx="1713915" cy="2653618"/>
              <a:chOff x="9911718" y="34990"/>
              <a:chExt cx="1713915" cy="2653618"/>
            </a:xfrm>
          </p:grpSpPr>
          <p:sp>
            <p:nvSpPr>
              <p:cNvPr id="27" name="Notched Right Arrow 26"/>
              <p:cNvSpPr/>
              <p:nvPr/>
            </p:nvSpPr>
            <p:spPr>
              <a:xfrm rot="16200000">
                <a:off x="9842921" y="1313069"/>
                <a:ext cx="1851509" cy="899570"/>
              </a:xfrm>
              <a:prstGeom prst="notchedRightArrow">
                <a:avLst>
                  <a:gd name="adj1" fmla="val 100000"/>
                  <a:gd name="adj2" fmla="val 26723"/>
                </a:avLst>
              </a:prstGeom>
              <a:solidFill>
                <a:srgbClr val="FFBE00"/>
              </a:solidFill>
              <a:ln w="12700" cap="flat" cmpd="sng" algn="ctr">
                <a:noFill/>
                <a:prstDash val="solid"/>
                <a:miter lim="800000"/>
              </a:ln>
              <a:effectLst/>
            </p:spPr>
            <p:txBody>
              <a:bodyPr rtlCol="0" anchor="ctr"/>
              <a:lstStyle/>
              <a:p>
                <a:pPr algn="ctr" defTabSz="914400">
                  <a:defRPr/>
                </a:pPr>
                <a:endParaRPr lang="en-US" sz="1800" kern="0">
                  <a:solidFill>
                    <a:prstClr val="white"/>
                  </a:solidFill>
                </a:endParaRPr>
              </a:p>
            </p:txBody>
          </p:sp>
          <p:pic>
            <p:nvPicPr>
              <p:cNvPr id="28" name="Picture 27"/>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911718" y="34990"/>
                <a:ext cx="1713915" cy="1604225"/>
              </a:xfrm>
              <a:prstGeom prst="rect">
                <a:avLst/>
              </a:prstGeom>
              <a:effectLst/>
            </p:spPr>
          </p:pic>
        </p:grpSp>
        <p:sp>
          <p:nvSpPr>
            <p:cNvPr id="26" name="Rectangle 25"/>
            <p:cNvSpPr/>
            <p:nvPr/>
          </p:nvSpPr>
          <p:spPr>
            <a:xfrm>
              <a:off x="10447652" y="1680394"/>
              <a:ext cx="659155" cy="707886"/>
            </a:xfrm>
            <a:prstGeom prst="rect">
              <a:avLst/>
            </a:prstGeom>
          </p:spPr>
          <p:txBody>
            <a:bodyPr wrap="none">
              <a:spAutoFit/>
            </a:bodyPr>
            <a:lstStyle/>
            <a:p>
              <a:pPr algn="ctr" defTabSz="914400">
                <a:defRPr/>
              </a:pPr>
              <a:r>
                <a:rPr lang="en-US" sz="1200" kern="0" dirty="0">
                  <a:ln w="3175">
                    <a:solidFill>
                      <a:prstClr val="black">
                        <a:lumMod val="75000"/>
                        <a:lumOff val="25000"/>
                      </a:prstClr>
                    </a:solidFill>
                  </a:ln>
                  <a:solidFill>
                    <a:prstClr val="black">
                      <a:lumMod val="75000"/>
                      <a:lumOff val="25000"/>
                    </a:prstClr>
                  </a:solidFill>
                  <a:latin typeface="Segoe UI Light" panose="020B0502040204020203" pitchFamily="34" charset="0"/>
                </a:rPr>
                <a:t>Ranked</a:t>
              </a:r>
              <a:endParaRPr lang="en-US" sz="1800" kern="0" dirty="0">
                <a:ln w="3175">
                  <a:solidFill>
                    <a:prstClr val="black">
                      <a:lumMod val="75000"/>
                      <a:lumOff val="25000"/>
                    </a:prstClr>
                  </a:solidFill>
                </a:ln>
                <a:solidFill>
                  <a:prstClr val="black">
                    <a:lumMod val="75000"/>
                    <a:lumOff val="25000"/>
                  </a:prstClr>
                </a:solidFill>
                <a:latin typeface="Segoe UI Light" panose="020B0502040204020203" pitchFamily="34" charset="0"/>
              </a:endParaRPr>
            </a:p>
            <a:p>
              <a:pPr algn="ctr" defTabSz="914400">
                <a:defRPr/>
              </a:pPr>
              <a:r>
                <a:rPr lang="en-US" sz="2800" kern="0" dirty="0">
                  <a:ln w="3175">
                    <a:solidFill>
                      <a:prstClr val="black">
                        <a:lumMod val="75000"/>
                        <a:lumOff val="25000"/>
                      </a:prstClr>
                    </a:solidFill>
                  </a:ln>
                  <a:solidFill>
                    <a:prstClr val="black">
                      <a:lumMod val="75000"/>
                      <a:lumOff val="25000"/>
                    </a:prstClr>
                  </a:solidFill>
                  <a:latin typeface="Segoe UI Light" panose="020B0502040204020203" pitchFamily="34" charset="0"/>
                </a:rPr>
                <a:t>64</a:t>
              </a:r>
              <a:endParaRPr lang="en-US" sz="1800" kern="0" dirty="0">
                <a:ln w="3175">
                  <a:solidFill>
                    <a:prstClr val="black">
                      <a:lumMod val="75000"/>
                      <a:lumOff val="25000"/>
                    </a:prstClr>
                  </a:solidFill>
                </a:ln>
                <a:solidFill>
                  <a:prstClr val="black">
                    <a:lumMod val="75000"/>
                    <a:lumOff val="25000"/>
                  </a:prstClr>
                </a:solidFill>
              </a:endParaRPr>
            </a:p>
          </p:txBody>
        </p:sp>
      </p:grpSp>
    </p:spTree>
    <p:extLst>
      <p:ext uri="{BB962C8B-B14F-4D97-AF65-F5344CB8AC3E}">
        <p14:creationId xmlns:p14="http://schemas.microsoft.com/office/powerpoint/2010/main" val="450778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7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2" name="Picture 3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0"/>
            <a:ext cx="5779477" cy="6858000"/>
          </a:xfrm>
          <a:prstGeom prst="rect">
            <a:avLst/>
          </a:prstGeom>
        </p:spPr>
      </p:pic>
      <p:sp>
        <p:nvSpPr>
          <p:cNvPr id="33" name="Rectangle 32"/>
          <p:cNvSpPr/>
          <p:nvPr/>
        </p:nvSpPr>
        <p:spPr>
          <a:xfrm>
            <a:off x="-29013" y="2601686"/>
            <a:ext cx="5808503" cy="4256314"/>
          </a:xfrm>
          <a:prstGeom prst="rect">
            <a:avLst/>
          </a:prstGeom>
          <a:gradFill>
            <a:gsLst>
              <a:gs pos="0">
                <a:schemeClr val="tx1">
                  <a:alpha val="0"/>
                </a:schemeClr>
              </a:gs>
              <a:gs pos="40000">
                <a:schemeClr val="tx1">
                  <a:alpha val="5000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prstClr val="white"/>
              </a:solidFill>
            </a:endParaRPr>
          </a:p>
        </p:txBody>
      </p:sp>
      <p:sp>
        <p:nvSpPr>
          <p:cNvPr id="6" name="Rectangle 5"/>
          <p:cNvSpPr/>
          <p:nvPr/>
        </p:nvSpPr>
        <p:spPr>
          <a:xfrm>
            <a:off x="5779491" y="0"/>
            <a:ext cx="6412510" cy="6858000"/>
          </a:xfrm>
          <a:prstGeom prst="rect">
            <a:avLst/>
          </a:prstGeom>
          <a:solidFill>
            <a:srgbClr val="181E26">
              <a:alpha val="9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defTabSz="914105"/>
            <a:endParaRPr lang="en-US" dirty="0">
              <a:solidFill>
                <a:prstClr val="white"/>
              </a:solidFill>
            </a:endParaRPr>
          </a:p>
        </p:txBody>
      </p:sp>
      <p:sp>
        <p:nvSpPr>
          <p:cNvPr id="7" name="Rectangle 6"/>
          <p:cNvSpPr/>
          <p:nvPr/>
        </p:nvSpPr>
        <p:spPr>
          <a:xfrm>
            <a:off x="263047" y="5133421"/>
            <a:ext cx="5110619" cy="1384990"/>
          </a:xfrm>
          <a:prstGeom prst="rect">
            <a:avLst/>
          </a:prstGeom>
        </p:spPr>
        <p:txBody>
          <a:bodyPr wrap="square" lIns="91414" tIns="45718" rIns="91414" bIns="45718">
            <a:spAutoFit/>
          </a:bodyPr>
          <a:lstStyle/>
          <a:p>
            <a:pPr algn="ctr" defTabSz="914400"/>
            <a:r>
              <a:rPr lang="en-US" sz="2800" cap="all" dirty="0">
                <a:ln w="3175">
                  <a:solidFill>
                    <a:prstClr val="white"/>
                  </a:solidFill>
                </a:ln>
                <a:solidFill>
                  <a:prstClr val="white"/>
                </a:solidFill>
              </a:rPr>
              <a:t>Strengths of THE </a:t>
            </a:r>
            <a:br>
              <a:rPr lang="en-US" sz="2800" cap="all" dirty="0">
                <a:ln w="3175">
                  <a:solidFill>
                    <a:prstClr val="white"/>
                  </a:solidFill>
                </a:ln>
                <a:solidFill>
                  <a:prstClr val="white"/>
                </a:solidFill>
              </a:rPr>
            </a:br>
            <a:r>
              <a:rPr lang="en-US" sz="2800" cap="all" dirty="0">
                <a:ln w="3175">
                  <a:solidFill>
                    <a:prstClr val="white"/>
                  </a:solidFill>
                </a:ln>
                <a:solidFill>
                  <a:prstClr val="white"/>
                </a:solidFill>
              </a:rPr>
              <a:t>Management Performance Compensation Plan (MPCP)</a:t>
            </a:r>
          </a:p>
        </p:txBody>
      </p:sp>
      <p:grpSp>
        <p:nvGrpSpPr>
          <p:cNvPr id="8" name="Group 7"/>
          <p:cNvGrpSpPr/>
          <p:nvPr/>
        </p:nvGrpSpPr>
        <p:grpSpPr>
          <a:xfrm>
            <a:off x="6597042" y="993566"/>
            <a:ext cx="4822002" cy="644577"/>
            <a:chOff x="7029864" y="2158584"/>
            <a:chExt cx="4272720" cy="644577"/>
          </a:xfrm>
        </p:grpSpPr>
        <p:sp>
          <p:nvSpPr>
            <p:cNvPr id="9" name="Rectangle 8"/>
            <p:cNvSpPr/>
            <p:nvPr/>
          </p:nvSpPr>
          <p:spPr>
            <a:xfrm>
              <a:off x="7704944" y="2158584"/>
              <a:ext cx="3597640"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5048" defTabSz="914105"/>
              <a:r>
                <a:rPr lang="en-US" sz="2000" b="1" dirty="0">
                  <a:ln w="3175">
                    <a:noFill/>
                  </a:ln>
                  <a:solidFill>
                    <a:prstClr val="white"/>
                  </a:solidFill>
                  <a:cs typeface="Arial"/>
                </a:rPr>
                <a:t>Fast Start Program 250 € </a:t>
              </a:r>
              <a:r>
                <a:rPr lang="en-US" sz="2000" b="1" dirty="0" smtClean="0">
                  <a:ln w="3175">
                    <a:noFill/>
                  </a:ln>
                  <a:solidFill>
                    <a:prstClr val="white"/>
                  </a:solidFill>
                  <a:cs typeface="Arial"/>
                </a:rPr>
                <a:t/>
              </a:r>
              <a:br>
                <a:rPr lang="en-US" sz="2000" b="1" dirty="0" smtClean="0">
                  <a:ln w="3175">
                    <a:noFill/>
                  </a:ln>
                  <a:solidFill>
                    <a:prstClr val="white"/>
                  </a:solidFill>
                  <a:cs typeface="Arial"/>
                </a:rPr>
              </a:br>
              <a:r>
                <a:rPr lang="en-US" sz="2000" b="1" dirty="0" smtClean="0">
                  <a:ln w="3175">
                    <a:noFill/>
                  </a:ln>
                  <a:solidFill>
                    <a:prstClr val="white"/>
                  </a:solidFill>
                  <a:cs typeface="Arial"/>
                </a:rPr>
                <a:t>(</a:t>
              </a:r>
              <a:r>
                <a:rPr lang="en-US" sz="2000" b="1" dirty="0">
                  <a:ln w="3175">
                    <a:noFill/>
                  </a:ln>
                  <a:solidFill>
                    <a:prstClr val="white"/>
                  </a:solidFill>
                  <a:cs typeface="Arial"/>
                </a:rPr>
                <a:t>plus tax</a:t>
              </a:r>
              <a:r>
                <a:rPr lang="en-US" sz="2000" b="1" dirty="0" smtClean="0">
                  <a:ln w="3175">
                    <a:noFill/>
                  </a:ln>
                  <a:solidFill>
                    <a:prstClr val="white"/>
                  </a:solidFill>
                  <a:cs typeface="Arial"/>
                </a:rPr>
                <a:t>)</a:t>
              </a:r>
              <a:endParaRPr lang="en-US" sz="2000" b="1" dirty="0">
                <a:ln w="3175">
                  <a:noFill/>
                </a:ln>
                <a:solidFill>
                  <a:prstClr val="white"/>
                </a:solidFill>
                <a:cs typeface="Arial"/>
              </a:endParaRPr>
            </a:p>
          </p:txBody>
        </p:sp>
        <p:sp>
          <p:nvSpPr>
            <p:cNvPr id="10" name="Rectangle 9"/>
            <p:cNvSpPr/>
            <p:nvPr/>
          </p:nvSpPr>
          <p:spPr>
            <a:xfrm>
              <a:off x="7029864" y="2158584"/>
              <a:ext cx="675080" cy="64457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5"/>
              <a:r>
                <a:rPr lang="en-US" sz="2800" b="1" dirty="0" smtClean="0">
                  <a:solidFill>
                    <a:prstClr val="white"/>
                  </a:solidFill>
                </a:rPr>
                <a:t>1</a:t>
              </a:r>
              <a:endParaRPr lang="en-US" sz="2800" b="1" dirty="0">
                <a:solidFill>
                  <a:prstClr val="white"/>
                </a:solidFill>
              </a:endParaRPr>
            </a:p>
          </p:txBody>
        </p:sp>
        <p:sp>
          <p:nvSpPr>
            <p:cNvPr id="11" name="Isosceles Triangle 10"/>
            <p:cNvSpPr/>
            <p:nvPr/>
          </p:nvSpPr>
          <p:spPr>
            <a:xfrm rot="5400000">
              <a:off x="7674965" y="2398426"/>
              <a:ext cx="224853" cy="164892"/>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5"/>
              <a:endParaRPr lang="en-US" b="1" dirty="0">
                <a:solidFill>
                  <a:prstClr val="white"/>
                </a:solidFill>
              </a:endParaRPr>
            </a:p>
          </p:txBody>
        </p:sp>
      </p:grpSp>
      <p:grpSp>
        <p:nvGrpSpPr>
          <p:cNvPr id="12" name="Group 11"/>
          <p:cNvGrpSpPr/>
          <p:nvPr/>
        </p:nvGrpSpPr>
        <p:grpSpPr>
          <a:xfrm>
            <a:off x="6597042" y="1862113"/>
            <a:ext cx="4822002" cy="644577"/>
            <a:chOff x="7029864" y="2158584"/>
            <a:chExt cx="4272720" cy="644577"/>
          </a:xfrm>
        </p:grpSpPr>
        <p:sp>
          <p:nvSpPr>
            <p:cNvPr id="13" name="Rectangle 12"/>
            <p:cNvSpPr/>
            <p:nvPr/>
          </p:nvSpPr>
          <p:spPr>
            <a:xfrm>
              <a:off x="7704944" y="2158584"/>
              <a:ext cx="3597640" cy="6445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5048" defTabSz="914105"/>
              <a:r>
                <a:rPr lang="en-US" sz="2000" b="1" dirty="0">
                  <a:ln w="3175">
                    <a:noFill/>
                  </a:ln>
                  <a:solidFill>
                    <a:prstClr val="white"/>
                  </a:solidFill>
                  <a:cs typeface="Arial"/>
                </a:rPr>
                <a:t>Ability to earn immediate retail </a:t>
              </a:r>
              <a:r>
                <a:rPr lang="en-US" sz="2000" b="1" dirty="0" smtClean="0">
                  <a:ln w="3175">
                    <a:noFill/>
                  </a:ln>
                  <a:solidFill>
                    <a:prstClr val="white"/>
                  </a:solidFill>
                  <a:cs typeface="Arial"/>
                </a:rPr>
                <a:t>profits </a:t>
              </a:r>
              <a:r>
                <a:rPr lang="en-US" sz="2000" b="1" dirty="0">
                  <a:ln w="3175">
                    <a:noFill/>
                  </a:ln>
                  <a:solidFill>
                    <a:prstClr val="white"/>
                  </a:solidFill>
                  <a:cs typeface="Arial"/>
                </a:rPr>
                <a:t>and </a:t>
              </a:r>
              <a:r>
                <a:rPr lang="en-US" sz="2000" b="1" dirty="0" smtClean="0">
                  <a:ln w="3175">
                    <a:noFill/>
                  </a:ln>
                  <a:solidFill>
                    <a:prstClr val="white"/>
                  </a:solidFill>
                  <a:cs typeface="Arial"/>
                </a:rPr>
                <a:t>Cashback</a:t>
              </a:r>
              <a:endParaRPr lang="en-US" sz="2000" b="1" dirty="0">
                <a:ln w="3175">
                  <a:noFill/>
                </a:ln>
                <a:solidFill>
                  <a:prstClr val="white"/>
                </a:solidFill>
                <a:cs typeface="Arial"/>
              </a:endParaRPr>
            </a:p>
          </p:txBody>
        </p:sp>
        <p:sp>
          <p:nvSpPr>
            <p:cNvPr id="14" name="Rectangle 13"/>
            <p:cNvSpPr/>
            <p:nvPr/>
          </p:nvSpPr>
          <p:spPr>
            <a:xfrm>
              <a:off x="7029864" y="2158584"/>
              <a:ext cx="675080" cy="64457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5"/>
              <a:r>
                <a:rPr lang="en-US" sz="2800" b="1" dirty="0" smtClean="0">
                  <a:solidFill>
                    <a:prstClr val="white"/>
                  </a:solidFill>
                </a:rPr>
                <a:t>2</a:t>
              </a:r>
              <a:endParaRPr lang="en-US" sz="2800" b="1" dirty="0">
                <a:solidFill>
                  <a:prstClr val="white"/>
                </a:solidFill>
              </a:endParaRPr>
            </a:p>
          </p:txBody>
        </p:sp>
        <p:sp>
          <p:nvSpPr>
            <p:cNvPr id="15" name="Isosceles Triangle 14"/>
            <p:cNvSpPr/>
            <p:nvPr/>
          </p:nvSpPr>
          <p:spPr>
            <a:xfrm rot="5400000">
              <a:off x="7674965" y="2398426"/>
              <a:ext cx="224853" cy="164892"/>
            </a:xfrm>
            <a:prstGeom prs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5"/>
              <a:endParaRPr lang="en-US" b="1" dirty="0">
                <a:solidFill>
                  <a:prstClr val="white"/>
                </a:solidFill>
              </a:endParaRPr>
            </a:p>
          </p:txBody>
        </p:sp>
      </p:grpSp>
      <p:grpSp>
        <p:nvGrpSpPr>
          <p:cNvPr id="16" name="Group 15"/>
          <p:cNvGrpSpPr/>
          <p:nvPr/>
        </p:nvGrpSpPr>
        <p:grpSpPr>
          <a:xfrm>
            <a:off x="6597042" y="2730660"/>
            <a:ext cx="4822002" cy="644577"/>
            <a:chOff x="7029864" y="2158584"/>
            <a:chExt cx="4272720" cy="644577"/>
          </a:xfrm>
        </p:grpSpPr>
        <p:sp>
          <p:nvSpPr>
            <p:cNvPr id="17" name="Rectangle 16"/>
            <p:cNvSpPr/>
            <p:nvPr/>
          </p:nvSpPr>
          <p:spPr>
            <a:xfrm>
              <a:off x="7704944" y="2158584"/>
              <a:ext cx="3597640" cy="6445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0616" defTabSz="914105"/>
              <a:r>
                <a:rPr lang="en-US" sz="2000" b="1" dirty="0">
                  <a:ln w="3175">
                    <a:noFill/>
                  </a:ln>
                  <a:solidFill>
                    <a:prstClr val="white"/>
                  </a:solidFill>
                  <a:cs typeface="Arial"/>
                </a:rPr>
                <a:t>Volume Accrual – 365 </a:t>
              </a:r>
              <a:r>
                <a:rPr lang="en-US" sz="2000" b="1" dirty="0" smtClean="0">
                  <a:ln w="3175">
                    <a:noFill/>
                  </a:ln>
                  <a:solidFill>
                    <a:prstClr val="white"/>
                  </a:solidFill>
                  <a:cs typeface="Arial"/>
                </a:rPr>
                <a:t>Days</a:t>
              </a:r>
              <a:endParaRPr lang="en-US" sz="2000" b="1" dirty="0">
                <a:ln w="3175">
                  <a:noFill/>
                </a:ln>
                <a:solidFill>
                  <a:prstClr val="white"/>
                </a:solidFill>
                <a:cs typeface="Arial"/>
              </a:endParaRPr>
            </a:p>
          </p:txBody>
        </p:sp>
        <p:sp>
          <p:nvSpPr>
            <p:cNvPr id="18" name="Rectangle 17"/>
            <p:cNvSpPr/>
            <p:nvPr/>
          </p:nvSpPr>
          <p:spPr>
            <a:xfrm>
              <a:off x="7029864" y="2158584"/>
              <a:ext cx="675080" cy="64457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5"/>
              <a:r>
                <a:rPr lang="en-US" sz="2800" b="1" dirty="0" smtClean="0">
                  <a:solidFill>
                    <a:prstClr val="white"/>
                  </a:solidFill>
                </a:rPr>
                <a:t>3</a:t>
              </a:r>
              <a:endParaRPr lang="en-US" sz="2800" b="1" dirty="0">
                <a:solidFill>
                  <a:prstClr val="white"/>
                </a:solidFill>
              </a:endParaRPr>
            </a:p>
          </p:txBody>
        </p:sp>
        <p:sp>
          <p:nvSpPr>
            <p:cNvPr id="19" name="Isosceles Triangle 18"/>
            <p:cNvSpPr/>
            <p:nvPr/>
          </p:nvSpPr>
          <p:spPr>
            <a:xfrm rot="5400000">
              <a:off x="7674965" y="2398426"/>
              <a:ext cx="224853" cy="164892"/>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5"/>
              <a:endParaRPr lang="en-US" b="1" dirty="0">
                <a:solidFill>
                  <a:prstClr val="white"/>
                </a:solidFill>
              </a:endParaRPr>
            </a:p>
          </p:txBody>
        </p:sp>
      </p:grpSp>
      <p:grpSp>
        <p:nvGrpSpPr>
          <p:cNvPr id="20" name="Group 19"/>
          <p:cNvGrpSpPr/>
          <p:nvPr/>
        </p:nvGrpSpPr>
        <p:grpSpPr>
          <a:xfrm>
            <a:off x="6597042" y="3599207"/>
            <a:ext cx="4822002" cy="644577"/>
            <a:chOff x="7029864" y="2158584"/>
            <a:chExt cx="4272720" cy="644577"/>
          </a:xfrm>
        </p:grpSpPr>
        <p:sp>
          <p:nvSpPr>
            <p:cNvPr id="21" name="Rectangle 20"/>
            <p:cNvSpPr/>
            <p:nvPr/>
          </p:nvSpPr>
          <p:spPr>
            <a:xfrm>
              <a:off x="7704944" y="2158584"/>
              <a:ext cx="3597640" cy="64457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0616" defTabSz="914105"/>
              <a:r>
                <a:rPr lang="en-US" sz="2000" b="1" dirty="0">
                  <a:ln w="3175">
                    <a:noFill/>
                  </a:ln>
                  <a:solidFill>
                    <a:prstClr val="white"/>
                  </a:solidFill>
                  <a:cs typeface="Arial"/>
                </a:rPr>
                <a:t>100% credit for all </a:t>
              </a:r>
              <a:r>
                <a:rPr lang="en-US" sz="2000" b="1" dirty="0" smtClean="0">
                  <a:ln w="3175">
                    <a:noFill/>
                  </a:ln>
                  <a:solidFill>
                    <a:prstClr val="white"/>
                  </a:solidFill>
                  <a:cs typeface="Arial"/>
                </a:rPr>
                <a:t>volume</a:t>
              </a:r>
              <a:endParaRPr lang="en-US" sz="2000" b="1" dirty="0">
                <a:ln w="3175">
                  <a:noFill/>
                </a:ln>
                <a:solidFill>
                  <a:prstClr val="white"/>
                </a:solidFill>
                <a:cs typeface="Arial"/>
              </a:endParaRPr>
            </a:p>
          </p:txBody>
        </p:sp>
        <p:sp>
          <p:nvSpPr>
            <p:cNvPr id="22" name="Rectangle 21"/>
            <p:cNvSpPr/>
            <p:nvPr/>
          </p:nvSpPr>
          <p:spPr>
            <a:xfrm>
              <a:off x="7029864" y="2158584"/>
              <a:ext cx="675080" cy="64457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5"/>
              <a:r>
                <a:rPr lang="en-US" sz="2800" b="1" dirty="0" smtClean="0">
                  <a:solidFill>
                    <a:prstClr val="white"/>
                  </a:solidFill>
                </a:rPr>
                <a:t>4</a:t>
              </a:r>
              <a:endParaRPr lang="en-US" sz="2800" b="1" dirty="0">
                <a:solidFill>
                  <a:prstClr val="white"/>
                </a:solidFill>
              </a:endParaRPr>
            </a:p>
          </p:txBody>
        </p:sp>
        <p:sp>
          <p:nvSpPr>
            <p:cNvPr id="23" name="Isosceles Triangle 22"/>
            <p:cNvSpPr/>
            <p:nvPr/>
          </p:nvSpPr>
          <p:spPr>
            <a:xfrm rot="5400000">
              <a:off x="7674965" y="2398426"/>
              <a:ext cx="224853" cy="164892"/>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5"/>
              <a:endParaRPr lang="en-US" b="1" dirty="0">
                <a:solidFill>
                  <a:prstClr val="white"/>
                </a:solidFill>
              </a:endParaRPr>
            </a:p>
          </p:txBody>
        </p:sp>
      </p:grpSp>
      <p:grpSp>
        <p:nvGrpSpPr>
          <p:cNvPr id="24" name="Group 23"/>
          <p:cNvGrpSpPr/>
          <p:nvPr/>
        </p:nvGrpSpPr>
        <p:grpSpPr>
          <a:xfrm>
            <a:off x="6597042" y="4467754"/>
            <a:ext cx="4822002" cy="644577"/>
            <a:chOff x="7029864" y="2158584"/>
            <a:chExt cx="4272720" cy="644577"/>
          </a:xfrm>
        </p:grpSpPr>
        <p:sp>
          <p:nvSpPr>
            <p:cNvPr id="25" name="Rectangle 24"/>
            <p:cNvSpPr/>
            <p:nvPr/>
          </p:nvSpPr>
          <p:spPr>
            <a:xfrm>
              <a:off x="7704944" y="2158584"/>
              <a:ext cx="3597640" cy="64457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0616" defTabSz="914105"/>
              <a:r>
                <a:rPr lang="en-US" sz="2000" b="1" dirty="0">
                  <a:ln w="3175">
                    <a:noFill/>
                  </a:ln>
                  <a:solidFill>
                    <a:prstClr val="black"/>
                  </a:solidFill>
                  <a:cs typeface="Arial"/>
                </a:rPr>
                <a:t>Volume and People </a:t>
              </a:r>
              <a:r>
                <a:rPr lang="en-US" sz="2000" b="1" dirty="0" smtClean="0">
                  <a:ln w="3175">
                    <a:noFill/>
                  </a:ln>
                  <a:solidFill>
                    <a:prstClr val="black"/>
                  </a:solidFill>
                  <a:cs typeface="Arial"/>
                </a:rPr>
                <a:t>Placement</a:t>
              </a:r>
              <a:endParaRPr lang="en-US" sz="2000" b="1" dirty="0">
                <a:solidFill>
                  <a:prstClr val="black"/>
                </a:solidFill>
                <a:cs typeface="Arial"/>
              </a:endParaRPr>
            </a:p>
          </p:txBody>
        </p:sp>
        <p:sp>
          <p:nvSpPr>
            <p:cNvPr id="26" name="Rectangle 25"/>
            <p:cNvSpPr/>
            <p:nvPr/>
          </p:nvSpPr>
          <p:spPr>
            <a:xfrm>
              <a:off x="7029864" y="2158584"/>
              <a:ext cx="675080" cy="64457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5"/>
              <a:r>
                <a:rPr lang="en-US" sz="2800" b="1" dirty="0" smtClean="0">
                  <a:solidFill>
                    <a:prstClr val="white"/>
                  </a:solidFill>
                </a:rPr>
                <a:t>5</a:t>
              </a:r>
              <a:endParaRPr lang="en-US" sz="2800" b="1" dirty="0">
                <a:solidFill>
                  <a:prstClr val="white"/>
                </a:solidFill>
              </a:endParaRPr>
            </a:p>
          </p:txBody>
        </p:sp>
        <p:sp>
          <p:nvSpPr>
            <p:cNvPr id="27" name="Isosceles Triangle 26"/>
            <p:cNvSpPr/>
            <p:nvPr/>
          </p:nvSpPr>
          <p:spPr>
            <a:xfrm rot="5400000">
              <a:off x="7674965" y="2398426"/>
              <a:ext cx="224853" cy="164892"/>
            </a:xfrm>
            <a:prstGeom prst="triangl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5"/>
              <a:endParaRPr lang="en-US" b="1" dirty="0">
                <a:solidFill>
                  <a:prstClr val="white"/>
                </a:solidFill>
              </a:endParaRPr>
            </a:p>
          </p:txBody>
        </p:sp>
      </p:grpSp>
      <p:grpSp>
        <p:nvGrpSpPr>
          <p:cNvPr id="28" name="Group 27"/>
          <p:cNvGrpSpPr/>
          <p:nvPr/>
        </p:nvGrpSpPr>
        <p:grpSpPr>
          <a:xfrm>
            <a:off x="6597042" y="5336302"/>
            <a:ext cx="4822002" cy="644577"/>
            <a:chOff x="7029864" y="2158584"/>
            <a:chExt cx="4272720" cy="644577"/>
          </a:xfrm>
        </p:grpSpPr>
        <p:sp>
          <p:nvSpPr>
            <p:cNvPr id="29" name="Rectangle 28"/>
            <p:cNvSpPr/>
            <p:nvPr/>
          </p:nvSpPr>
          <p:spPr>
            <a:xfrm>
              <a:off x="7704944" y="2158584"/>
              <a:ext cx="3597640" cy="6445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5048" defTabSz="914105"/>
              <a:r>
                <a:rPr lang="en-US" sz="2000" b="1" dirty="0">
                  <a:solidFill>
                    <a:prstClr val="white"/>
                  </a:solidFill>
                  <a:cs typeface="Arial"/>
                </a:rPr>
                <a:t>Unlimited Income Potential through additional </a:t>
              </a:r>
              <a:r>
                <a:rPr lang="en-US" sz="2000" b="1" dirty="0" smtClean="0">
                  <a:solidFill>
                    <a:prstClr val="white"/>
                  </a:solidFill>
                  <a:cs typeface="Arial"/>
                </a:rPr>
                <a:t>BDCs</a:t>
              </a:r>
              <a:endParaRPr lang="en-US" sz="2000" b="1" dirty="0">
                <a:ln w="3175">
                  <a:noFill/>
                </a:ln>
                <a:solidFill>
                  <a:prstClr val="white"/>
                </a:solidFill>
                <a:cs typeface="Arial"/>
              </a:endParaRPr>
            </a:p>
          </p:txBody>
        </p:sp>
        <p:sp>
          <p:nvSpPr>
            <p:cNvPr id="30" name="Rectangle 29"/>
            <p:cNvSpPr/>
            <p:nvPr/>
          </p:nvSpPr>
          <p:spPr>
            <a:xfrm>
              <a:off x="7029864" y="2158584"/>
              <a:ext cx="675080" cy="644577"/>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5"/>
              <a:r>
                <a:rPr lang="en-US" sz="2800" b="1" dirty="0" smtClean="0">
                  <a:solidFill>
                    <a:prstClr val="white"/>
                  </a:solidFill>
                </a:rPr>
                <a:t>6</a:t>
              </a:r>
              <a:endParaRPr lang="en-US" sz="2800" b="1" dirty="0">
                <a:solidFill>
                  <a:prstClr val="white"/>
                </a:solidFill>
              </a:endParaRPr>
            </a:p>
          </p:txBody>
        </p:sp>
        <p:sp>
          <p:nvSpPr>
            <p:cNvPr id="31" name="Isosceles Triangle 30"/>
            <p:cNvSpPr/>
            <p:nvPr/>
          </p:nvSpPr>
          <p:spPr>
            <a:xfrm rot="5400000">
              <a:off x="7674965" y="2398426"/>
              <a:ext cx="224853" cy="164892"/>
            </a:xfrm>
            <a:prstGeom prs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5"/>
              <a:endParaRPr lang="en-US" b="1" dirty="0">
                <a:solidFill>
                  <a:prstClr val="white"/>
                </a:solidFill>
              </a:endParaRPr>
            </a:p>
          </p:txBody>
        </p:sp>
      </p:grpSp>
    </p:spTree>
    <p:extLst>
      <p:ext uri="{BB962C8B-B14F-4D97-AF65-F5344CB8AC3E}">
        <p14:creationId xmlns:p14="http://schemas.microsoft.com/office/powerpoint/2010/main" val="36203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33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38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4300"/>
                            </p:stCondLst>
                            <p:childTnLst>
                              <p:par>
                                <p:cTn id="17" presetID="10"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par>
                          <p:cTn id="20" fill="hold">
                            <p:stCondLst>
                              <p:cond delay="4800"/>
                            </p:stCondLst>
                            <p:childTnLst>
                              <p:par>
                                <p:cTn id="21" presetID="10" presetClass="entr" presetSubtype="0"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par>
                          <p:cTn id="24" fill="hold">
                            <p:stCondLst>
                              <p:cond delay="5300"/>
                            </p:stCondLst>
                            <p:childTnLst>
                              <p:par>
                                <p:cTn id="25" presetID="10" presetClass="entr" presetSubtype="0" fill="hold"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par>
                          <p:cTn id="28" fill="hold">
                            <p:stCondLst>
                              <p:cond delay="5800"/>
                            </p:stCondLst>
                            <p:childTnLst>
                              <p:par>
                                <p:cTn id="29" presetID="10" presetClass="entr" presetSubtype="0" fill="hold"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042555"/>
        </a:solidFill>
        <a:effectLst/>
      </p:bgPr>
    </p:bg>
    <p:spTree>
      <p:nvGrpSpPr>
        <p:cNvPr id="1" name=""/>
        <p:cNvGrpSpPr/>
        <p:nvPr/>
      </p:nvGrpSpPr>
      <p:grpSpPr>
        <a:xfrm>
          <a:off x="0" y="0"/>
          <a:ext cx="0" cy="0"/>
          <a:chOff x="0" y="0"/>
          <a:chExt cx="0" cy="0"/>
        </a:xfrm>
      </p:grpSpPr>
      <p:grpSp>
        <p:nvGrpSpPr>
          <p:cNvPr id="24" name="Group 23"/>
          <p:cNvGrpSpPr/>
          <p:nvPr/>
        </p:nvGrpSpPr>
        <p:grpSpPr>
          <a:xfrm>
            <a:off x="3715290" y="4192135"/>
            <a:ext cx="7868871" cy="914400"/>
            <a:chOff x="3729759" y="3969295"/>
            <a:chExt cx="7868870" cy="914400"/>
          </a:xfrm>
        </p:grpSpPr>
        <p:sp>
          <p:nvSpPr>
            <p:cNvPr id="65" name="Rectangle 64"/>
            <p:cNvSpPr/>
            <p:nvPr/>
          </p:nvSpPr>
          <p:spPr>
            <a:xfrm>
              <a:off x="3729759" y="3969295"/>
              <a:ext cx="7868870" cy="9144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4863" defTabSz="914400"/>
              <a:r>
                <a:rPr lang="en-US" sz="2200" dirty="0">
                  <a:ln w="3175">
                    <a:solidFill>
                      <a:prstClr val="white"/>
                    </a:solidFill>
                  </a:ln>
                  <a:solidFill>
                    <a:prstClr val="white"/>
                  </a:solidFill>
                  <a:cs typeface="Arial"/>
                </a:rPr>
                <a:t>What is the difference between a Sales Representative </a:t>
              </a:r>
              <a:r>
                <a:rPr lang="en-US" sz="2200" dirty="0" smtClean="0">
                  <a:ln w="3175">
                    <a:solidFill>
                      <a:prstClr val="white"/>
                    </a:solidFill>
                  </a:ln>
                  <a:solidFill>
                    <a:prstClr val="white"/>
                  </a:solidFill>
                  <a:cs typeface="Arial"/>
                </a:rPr>
                <a:t>and an </a:t>
              </a:r>
              <a:r>
                <a:rPr lang="en-US" sz="2200" dirty="0">
                  <a:ln w="3175">
                    <a:solidFill>
                      <a:prstClr val="white"/>
                    </a:solidFill>
                  </a:ln>
                  <a:solidFill>
                    <a:prstClr val="white"/>
                  </a:solidFill>
                  <a:cs typeface="Arial"/>
                </a:rPr>
                <a:t>UnFranchise Owner</a:t>
              </a:r>
              <a:r>
                <a:rPr lang="en-US" sz="2200" dirty="0" smtClean="0">
                  <a:ln w="3175">
                    <a:solidFill>
                      <a:prstClr val="white"/>
                    </a:solidFill>
                  </a:ln>
                  <a:solidFill>
                    <a:prstClr val="white"/>
                  </a:solidFill>
                  <a:cs typeface="Arial"/>
                </a:rPr>
                <a:t>?</a:t>
              </a:r>
              <a:endParaRPr lang="en-US" sz="2200" dirty="0">
                <a:ln w="3175">
                  <a:solidFill>
                    <a:prstClr val="white"/>
                  </a:solidFill>
                </a:ln>
                <a:solidFill>
                  <a:prstClr val="white"/>
                </a:solidFill>
                <a:cs typeface="Arial"/>
              </a:endParaRPr>
            </a:p>
          </p:txBody>
        </p:sp>
        <p:sp>
          <p:nvSpPr>
            <p:cNvPr id="66" name="Oval 65"/>
            <p:cNvSpPr/>
            <p:nvPr/>
          </p:nvSpPr>
          <p:spPr>
            <a:xfrm>
              <a:off x="3867354" y="4079053"/>
              <a:ext cx="411296" cy="39417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200" b="1" dirty="0" smtClean="0">
                  <a:solidFill>
                    <a:prstClr val="white"/>
                  </a:solidFill>
                </a:rPr>
                <a:t>Q</a:t>
              </a:r>
              <a:endParaRPr lang="en-US" sz="2200" b="1" dirty="0">
                <a:solidFill>
                  <a:prstClr val="white"/>
                </a:solidFill>
              </a:endParaRPr>
            </a:p>
          </p:txBody>
        </p:sp>
      </p:grpSp>
      <p:grpSp>
        <p:nvGrpSpPr>
          <p:cNvPr id="26" name="Group 25"/>
          <p:cNvGrpSpPr/>
          <p:nvPr/>
        </p:nvGrpSpPr>
        <p:grpSpPr>
          <a:xfrm>
            <a:off x="3725008" y="5106535"/>
            <a:ext cx="7868871" cy="914400"/>
            <a:chOff x="3724971" y="4883695"/>
            <a:chExt cx="7868871" cy="914400"/>
          </a:xfrm>
        </p:grpSpPr>
        <p:sp>
          <p:nvSpPr>
            <p:cNvPr id="67" name="Rectangle 66"/>
            <p:cNvSpPr/>
            <p:nvPr/>
          </p:nvSpPr>
          <p:spPr>
            <a:xfrm>
              <a:off x="3724971" y="4883695"/>
              <a:ext cx="7868871" cy="914400"/>
            </a:xfrm>
            <a:prstGeom prst="rect">
              <a:avLst/>
            </a:prstGeom>
            <a:solidFill>
              <a:srgbClr val="4439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3275"/>
              <a:r>
                <a:rPr lang="en-US" sz="2200" b="1" dirty="0"/>
                <a:t>UFOs pay the subscription fee and can participate in the MPCP and earn commissions and bonuses</a:t>
              </a:r>
            </a:p>
          </p:txBody>
        </p:sp>
        <p:sp>
          <p:nvSpPr>
            <p:cNvPr id="68" name="Oval 67"/>
            <p:cNvSpPr/>
            <p:nvPr/>
          </p:nvSpPr>
          <p:spPr>
            <a:xfrm>
              <a:off x="3867345" y="4972983"/>
              <a:ext cx="404112" cy="42257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200" b="1" dirty="0">
                  <a:solidFill>
                    <a:prstClr val="white"/>
                  </a:solidFill>
                </a:rPr>
                <a:t>A</a:t>
              </a:r>
            </a:p>
          </p:txBody>
        </p:sp>
      </p:grpSp>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p:blipFill>
        <p:spPr>
          <a:xfrm>
            <a:off x="-173253" y="516019"/>
            <a:ext cx="3907971" cy="6347399"/>
          </a:xfrm>
          <a:prstGeom prst="rect">
            <a:avLst/>
          </a:prstGeom>
        </p:spPr>
      </p:pic>
      <p:sp>
        <p:nvSpPr>
          <p:cNvPr id="4" name="Rectangle 3"/>
          <p:cNvSpPr/>
          <p:nvPr/>
        </p:nvSpPr>
        <p:spPr>
          <a:xfrm>
            <a:off x="3734696" y="216846"/>
            <a:ext cx="7868871" cy="769441"/>
          </a:xfrm>
          <a:prstGeom prst="rect">
            <a:avLst/>
          </a:prstGeom>
        </p:spPr>
        <p:txBody>
          <a:bodyPr wrap="square">
            <a:spAutoFit/>
          </a:bodyPr>
          <a:lstStyle/>
          <a:p>
            <a:pPr defTabSz="914400"/>
            <a:r>
              <a:rPr lang="en-US" sz="4400" dirty="0" smtClean="0">
                <a:ln w="3175">
                  <a:solidFill>
                    <a:prstClr val="white"/>
                  </a:solidFill>
                </a:ln>
                <a:solidFill>
                  <a:prstClr val="white"/>
                </a:solidFill>
                <a:cs typeface="Arial"/>
              </a:rPr>
              <a:t>NUOT Review Questions:</a:t>
            </a:r>
            <a:endParaRPr lang="en-US" sz="4400" dirty="0">
              <a:ln w="3175">
                <a:solidFill>
                  <a:prstClr val="white"/>
                </a:solidFill>
              </a:ln>
              <a:solidFill>
                <a:prstClr val="white"/>
              </a:solidFill>
            </a:endParaRPr>
          </a:p>
        </p:txBody>
      </p:sp>
      <p:grpSp>
        <p:nvGrpSpPr>
          <p:cNvPr id="19" name="Group 18"/>
          <p:cNvGrpSpPr/>
          <p:nvPr/>
        </p:nvGrpSpPr>
        <p:grpSpPr>
          <a:xfrm>
            <a:off x="3734682" y="996373"/>
            <a:ext cx="7868871" cy="844149"/>
            <a:chOff x="3734549" y="996373"/>
            <a:chExt cx="7868870" cy="844149"/>
          </a:xfrm>
        </p:grpSpPr>
        <p:sp>
          <p:nvSpPr>
            <p:cNvPr id="10" name="Rectangle 9"/>
            <p:cNvSpPr/>
            <p:nvPr/>
          </p:nvSpPr>
          <p:spPr>
            <a:xfrm>
              <a:off x="3734549" y="996373"/>
              <a:ext cx="7868870" cy="84414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4863" defTabSz="914400"/>
              <a:r>
                <a:rPr lang="en-US" sz="2200" dirty="0">
                  <a:ln w="3175">
                    <a:solidFill>
                      <a:prstClr val="white"/>
                    </a:solidFill>
                  </a:ln>
                  <a:solidFill>
                    <a:prstClr val="white"/>
                  </a:solidFill>
                  <a:cs typeface="Arial"/>
                </a:rPr>
                <a:t>What is needed in order to login to the </a:t>
              </a:r>
              <a:r>
                <a:rPr lang="en-US" sz="2200" dirty="0" smtClean="0">
                  <a:ln w="3175">
                    <a:solidFill>
                      <a:prstClr val="white"/>
                    </a:solidFill>
                  </a:ln>
                  <a:solidFill>
                    <a:prstClr val="white"/>
                  </a:solidFill>
                  <a:cs typeface="Arial"/>
                </a:rPr>
                <a:t>UnFranchise</a:t>
              </a:r>
              <a:r>
                <a:rPr lang="en-US" altLang="en-US" sz="2200" dirty="0" smtClean="0">
                  <a:ln w="3175">
                    <a:noFill/>
                  </a:ln>
                  <a:solidFill>
                    <a:prstClr val="white"/>
                  </a:solidFill>
                </a:rPr>
                <a:t>®</a:t>
              </a:r>
              <a:r>
                <a:rPr lang="en-US" sz="2200" dirty="0" smtClean="0">
                  <a:ln w="3175">
                    <a:solidFill>
                      <a:prstClr val="white"/>
                    </a:solidFill>
                  </a:ln>
                  <a:solidFill>
                    <a:prstClr val="white"/>
                  </a:solidFill>
                  <a:cs typeface="Arial"/>
                </a:rPr>
                <a:t> </a:t>
              </a:r>
              <a:r>
                <a:rPr lang="en-US" sz="2200" dirty="0">
                  <a:ln w="3175">
                    <a:solidFill>
                      <a:prstClr val="white"/>
                    </a:solidFill>
                  </a:ln>
                  <a:solidFill>
                    <a:prstClr val="white"/>
                  </a:solidFill>
                  <a:cs typeface="Arial"/>
                </a:rPr>
                <a:t>Business Account</a:t>
              </a:r>
              <a:r>
                <a:rPr lang="en-US" sz="2200" dirty="0" smtClean="0">
                  <a:ln w="3175">
                    <a:solidFill>
                      <a:prstClr val="white"/>
                    </a:solidFill>
                  </a:ln>
                  <a:solidFill>
                    <a:prstClr val="white"/>
                  </a:solidFill>
                  <a:cs typeface="Arial"/>
                </a:rPr>
                <a:t>?</a:t>
              </a:r>
              <a:endParaRPr lang="en-US" sz="2200" dirty="0">
                <a:ln w="3175">
                  <a:solidFill>
                    <a:prstClr val="white"/>
                  </a:solidFill>
                </a:ln>
                <a:solidFill>
                  <a:prstClr val="white"/>
                </a:solidFill>
                <a:cs typeface="Arial"/>
              </a:endParaRPr>
            </a:p>
          </p:txBody>
        </p:sp>
        <p:sp>
          <p:nvSpPr>
            <p:cNvPr id="15" name="Oval 14"/>
            <p:cNvSpPr/>
            <p:nvPr/>
          </p:nvSpPr>
          <p:spPr>
            <a:xfrm>
              <a:off x="3876925" y="1109874"/>
              <a:ext cx="411296" cy="394173"/>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200" b="1" dirty="0" smtClean="0">
                  <a:solidFill>
                    <a:prstClr val="white"/>
                  </a:solidFill>
                </a:rPr>
                <a:t>Q</a:t>
              </a:r>
              <a:endParaRPr lang="en-US" sz="2200" b="1" dirty="0">
                <a:solidFill>
                  <a:prstClr val="white"/>
                </a:solidFill>
              </a:endParaRPr>
            </a:p>
          </p:txBody>
        </p:sp>
      </p:grpSp>
      <p:grpSp>
        <p:nvGrpSpPr>
          <p:cNvPr id="20" name="Group 19"/>
          <p:cNvGrpSpPr/>
          <p:nvPr/>
        </p:nvGrpSpPr>
        <p:grpSpPr>
          <a:xfrm>
            <a:off x="3725008" y="1853012"/>
            <a:ext cx="7868871" cy="633798"/>
            <a:chOff x="3734549" y="1630172"/>
            <a:chExt cx="7868871" cy="633798"/>
          </a:xfrm>
        </p:grpSpPr>
        <p:sp>
          <p:nvSpPr>
            <p:cNvPr id="9" name="Rectangle 8"/>
            <p:cNvSpPr/>
            <p:nvPr/>
          </p:nvSpPr>
          <p:spPr>
            <a:xfrm>
              <a:off x="3734549" y="1630172"/>
              <a:ext cx="7868871" cy="63379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3275"/>
              <a:r>
                <a:rPr lang="en-US" sz="2200" b="1" dirty="0"/>
                <a:t>Rep ID or email and </a:t>
              </a:r>
              <a:r>
                <a:rPr lang="en-US" sz="2200" b="1" dirty="0" smtClean="0"/>
                <a:t>password</a:t>
              </a:r>
              <a:endParaRPr lang="en-US" sz="2200" b="1" dirty="0"/>
            </a:p>
          </p:txBody>
        </p:sp>
        <p:sp>
          <p:nvSpPr>
            <p:cNvPr id="54" name="Oval 53"/>
            <p:cNvSpPr/>
            <p:nvPr/>
          </p:nvSpPr>
          <p:spPr>
            <a:xfrm>
              <a:off x="3876925" y="1735785"/>
              <a:ext cx="404112" cy="422572"/>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200" b="1" dirty="0">
                  <a:solidFill>
                    <a:prstClr val="white"/>
                  </a:solidFill>
                </a:rPr>
                <a:t>A</a:t>
              </a:r>
            </a:p>
          </p:txBody>
        </p:sp>
      </p:grpSp>
      <p:grpSp>
        <p:nvGrpSpPr>
          <p:cNvPr id="21" name="Group 20"/>
          <p:cNvGrpSpPr/>
          <p:nvPr/>
        </p:nvGrpSpPr>
        <p:grpSpPr>
          <a:xfrm>
            <a:off x="3720082" y="2705675"/>
            <a:ext cx="7868871" cy="633798"/>
            <a:chOff x="3729759" y="2482835"/>
            <a:chExt cx="7868870" cy="633798"/>
          </a:xfrm>
        </p:grpSpPr>
        <p:sp>
          <p:nvSpPr>
            <p:cNvPr id="60" name="Rectangle 59"/>
            <p:cNvSpPr/>
            <p:nvPr/>
          </p:nvSpPr>
          <p:spPr>
            <a:xfrm>
              <a:off x="3729759" y="2482835"/>
              <a:ext cx="7868870" cy="63379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4863" defTabSz="914400"/>
              <a:r>
                <a:rPr lang="en-US" sz="2200" dirty="0">
                  <a:ln w="3175">
                    <a:solidFill>
                      <a:prstClr val="white"/>
                    </a:solidFill>
                  </a:ln>
                  <a:solidFill>
                    <a:prstClr val="white"/>
                  </a:solidFill>
                  <a:cs typeface="Arial"/>
                </a:rPr>
                <a:t>What are the three required trainings</a:t>
              </a:r>
              <a:r>
                <a:rPr lang="en-US" sz="2200" dirty="0" smtClean="0">
                  <a:ln w="3175">
                    <a:solidFill>
                      <a:prstClr val="white"/>
                    </a:solidFill>
                  </a:ln>
                  <a:solidFill>
                    <a:prstClr val="white"/>
                  </a:solidFill>
                  <a:cs typeface="Arial"/>
                </a:rPr>
                <a:t>?</a:t>
              </a:r>
              <a:endParaRPr lang="en-US" sz="2200" dirty="0">
                <a:ln w="3175">
                  <a:solidFill>
                    <a:prstClr val="white"/>
                  </a:solidFill>
                </a:ln>
                <a:solidFill>
                  <a:prstClr val="white"/>
                </a:solidFill>
                <a:cs typeface="Arial"/>
              </a:endParaRPr>
            </a:p>
          </p:txBody>
        </p:sp>
        <p:sp>
          <p:nvSpPr>
            <p:cNvPr id="61" name="Oval 60"/>
            <p:cNvSpPr/>
            <p:nvPr/>
          </p:nvSpPr>
          <p:spPr>
            <a:xfrm>
              <a:off x="3872135" y="2596335"/>
              <a:ext cx="411296" cy="394173"/>
            </a:xfrm>
            <a:prstGeom prst="ellipse">
              <a:avLst/>
            </a:prstGeom>
            <a:solidFill>
              <a:srgbClr val="4439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200" b="1" dirty="0" smtClean="0">
                  <a:solidFill>
                    <a:prstClr val="white"/>
                  </a:solidFill>
                </a:rPr>
                <a:t>Q</a:t>
              </a:r>
              <a:endParaRPr lang="en-US" sz="2200" b="1" dirty="0">
                <a:solidFill>
                  <a:prstClr val="white"/>
                </a:solidFill>
              </a:endParaRPr>
            </a:p>
          </p:txBody>
        </p:sp>
      </p:grpSp>
      <p:grpSp>
        <p:nvGrpSpPr>
          <p:cNvPr id="22" name="Group 21"/>
          <p:cNvGrpSpPr/>
          <p:nvPr/>
        </p:nvGrpSpPr>
        <p:grpSpPr>
          <a:xfrm>
            <a:off x="3720054" y="3339473"/>
            <a:ext cx="7868871" cy="633798"/>
            <a:chOff x="3729759" y="3116633"/>
            <a:chExt cx="7868871" cy="633798"/>
          </a:xfrm>
        </p:grpSpPr>
        <p:sp>
          <p:nvSpPr>
            <p:cNvPr id="62" name="Rectangle 61"/>
            <p:cNvSpPr/>
            <p:nvPr/>
          </p:nvSpPr>
          <p:spPr>
            <a:xfrm>
              <a:off x="3729759" y="3116633"/>
              <a:ext cx="7868871" cy="6337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3275"/>
              <a:r>
                <a:rPr lang="en-US" sz="2200" b="1" dirty="0"/>
                <a:t>NUOT, Basic 5, ECCT</a:t>
              </a:r>
            </a:p>
          </p:txBody>
        </p:sp>
        <p:sp>
          <p:nvSpPr>
            <p:cNvPr id="63" name="Oval 62"/>
            <p:cNvSpPr/>
            <p:nvPr/>
          </p:nvSpPr>
          <p:spPr>
            <a:xfrm>
              <a:off x="3872135" y="3222246"/>
              <a:ext cx="404112" cy="422572"/>
            </a:xfrm>
            <a:prstGeom prst="ellipse">
              <a:avLst/>
            </a:prstGeom>
            <a:solidFill>
              <a:srgbClr val="4439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200" b="1" dirty="0">
                  <a:solidFill>
                    <a:prstClr val="white"/>
                  </a:solidFill>
                </a:rPr>
                <a:t>A</a:t>
              </a:r>
            </a:p>
          </p:txBody>
        </p:sp>
      </p:grpSp>
    </p:spTree>
    <p:extLst>
      <p:ext uri="{BB962C8B-B14F-4D97-AF65-F5344CB8AC3E}">
        <p14:creationId xmlns:p14="http://schemas.microsoft.com/office/powerpoint/2010/main" val="4019863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left)">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left)">
                                      <p:cBhvr>
                                        <p:cTn id="3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222A35"/>
        </a:solidFill>
        <a:effectLst/>
      </p:bgPr>
    </p:bg>
    <p:spTree>
      <p:nvGrpSpPr>
        <p:cNvPr id="1" name=""/>
        <p:cNvGrpSpPr/>
        <p:nvPr/>
      </p:nvGrpSpPr>
      <p:grpSpPr>
        <a:xfrm>
          <a:off x="0" y="0"/>
          <a:ext cx="0" cy="0"/>
          <a:chOff x="0" y="0"/>
          <a:chExt cx="0" cy="0"/>
        </a:xfrm>
      </p:grpSpPr>
      <p:grpSp>
        <p:nvGrpSpPr>
          <p:cNvPr id="2" name="Group 1"/>
          <p:cNvGrpSpPr/>
          <p:nvPr/>
        </p:nvGrpSpPr>
        <p:grpSpPr>
          <a:xfrm>
            <a:off x="3734682" y="1002000"/>
            <a:ext cx="7868871" cy="633798"/>
            <a:chOff x="3734547" y="1002000"/>
            <a:chExt cx="7868870" cy="633798"/>
          </a:xfrm>
        </p:grpSpPr>
        <p:sp>
          <p:nvSpPr>
            <p:cNvPr id="26" name="Rectangle 25"/>
            <p:cNvSpPr/>
            <p:nvPr/>
          </p:nvSpPr>
          <p:spPr>
            <a:xfrm>
              <a:off x="3734547" y="1002000"/>
              <a:ext cx="7868870" cy="63379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4863" defTabSz="914400"/>
              <a:r>
                <a:rPr lang="en-US" sz="2200" dirty="0">
                  <a:ln w="3175">
                    <a:solidFill>
                      <a:prstClr val="white"/>
                    </a:solidFill>
                  </a:ln>
                  <a:solidFill>
                    <a:prstClr val="white"/>
                  </a:solidFill>
                  <a:cs typeface="Arial"/>
                </a:rPr>
                <a:t>How do you qualify a BDC</a:t>
              </a:r>
              <a:r>
                <a:rPr lang="en-US" sz="2200" dirty="0" smtClean="0">
                  <a:ln w="3175">
                    <a:solidFill>
                      <a:prstClr val="white"/>
                    </a:solidFill>
                  </a:ln>
                  <a:solidFill>
                    <a:prstClr val="white"/>
                  </a:solidFill>
                  <a:cs typeface="Arial"/>
                </a:rPr>
                <a:t>?</a:t>
              </a:r>
              <a:endParaRPr lang="en-US" sz="2200" dirty="0">
                <a:ln w="3175">
                  <a:solidFill>
                    <a:prstClr val="white"/>
                  </a:solidFill>
                </a:ln>
                <a:solidFill>
                  <a:prstClr val="white"/>
                </a:solidFill>
                <a:cs typeface="Arial"/>
              </a:endParaRPr>
            </a:p>
          </p:txBody>
        </p:sp>
        <p:sp>
          <p:nvSpPr>
            <p:cNvPr id="27" name="Oval 26"/>
            <p:cNvSpPr/>
            <p:nvPr/>
          </p:nvSpPr>
          <p:spPr>
            <a:xfrm>
              <a:off x="3876923" y="1115500"/>
              <a:ext cx="411296" cy="394173"/>
            </a:xfrm>
            <a:prstGeom prst="ellipse">
              <a:avLst/>
            </a:prstGeom>
            <a:solidFill>
              <a:srgbClr val="4439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200" b="1" dirty="0" smtClean="0">
                  <a:solidFill>
                    <a:prstClr val="white"/>
                  </a:solidFill>
                </a:rPr>
                <a:t>Q</a:t>
              </a:r>
              <a:endParaRPr lang="en-US" sz="2200" b="1" dirty="0">
                <a:solidFill>
                  <a:prstClr val="white"/>
                </a:solidFill>
              </a:endParaRPr>
            </a:p>
          </p:txBody>
        </p:sp>
      </p:grpSp>
      <p:grpSp>
        <p:nvGrpSpPr>
          <p:cNvPr id="5" name="Group 4"/>
          <p:cNvGrpSpPr/>
          <p:nvPr/>
        </p:nvGrpSpPr>
        <p:grpSpPr>
          <a:xfrm>
            <a:off x="3734726" y="1635798"/>
            <a:ext cx="7868871" cy="633798"/>
            <a:chOff x="3734547" y="1635798"/>
            <a:chExt cx="7868871" cy="633798"/>
          </a:xfrm>
        </p:grpSpPr>
        <p:sp>
          <p:nvSpPr>
            <p:cNvPr id="28" name="Rectangle 27"/>
            <p:cNvSpPr/>
            <p:nvPr/>
          </p:nvSpPr>
          <p:spPr>
            <a:xfrm>
              <a:off x="3734547" y="1635798"/>
              <a:ext cx="7868871" cy="63379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3275" lvl="0"/>
              <a:r>
                <a:rPr lang="en-US" sz="2200" b="1" dirty="0">
                  <a:solidFill>
                    <a:prstClr val="white"/>
                  </a:solidFill>
                </a:rPr>
                <a:t>Place 200 BV in that BDC (typically the 001 is qualified first)</a:t>
              </a:r>
            </a:p>
          </p:txBody>
        </p:sp>
        <p:sp>
          <p:nvSpPr>
            <p:cNvPr id="29" name="Oval 28"/>
            <p:cNvSpPr/>
            <p:nvPr/>
          </p:nvSpPr>
          <p:spPr>
            <a:xfrm>
              <a:off x="3876923" y="1741411"/>
              <a:ext cx="404112" cy="422572"/>
            </a:xfrm>
            <a:prstGeom prst="ellipse">
              <a:avLst/>
            </a:prstGeom>
            <a:solidFill>
              <a:srgbClr val="4439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200" b="1" dirty="0">
                  <a:solidFill>
                    <a:prstClr val="white"/>
                  </a:solidFill>
                </a:rPr>
                <a:t>A</a:t>
              </a:r>
            </a:p>
          </p:txBody>
        </p:sp>
      </p:grpSp>
      <p:grpSp>
        <p:nvGrpSpPr>
          <p:cNvPr id="12" name="Group 11"/>
          <p:cNvGrpSpPr/>
          <p:nvPr/>
        </p:nvGrpSpPr>
        <p:grpSpPr>
          <a:xfrm>
            <a:off x="3734652" y="5522561"/>
            <a:ext cx="7868871" cy="633798"/>
            <a:chOff x="3734550" y="5355611"/>
            <a:chExt cx="7868870" cy="633798"/>
          </a:xfrm>
        </p:grpSpPr>
        <p:sp>
          <p:nvSpPr>
            <p:cNvPr id="65" name="Rectangle 64"/>
            <p:cNvSpPr/>
            <p:nvPr/>
          </p:nvSpPr>
          <p:spPr>
            <a:xfrm>
              <a:off x="3734550" y="5355611"/>
              <a:ext cx="7868870" cy="63379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3275"/>
              <a:r>
                <a:rPr lang="en-US" sz="2200" b="1" dirty="0">
                  <a:solidFill>
                    <a:prstClr val="white"/>
                  </a:solidFill>
                </a:rPr>
                <a:t>What occurs in the Start Month each year</a:t>
              </a:r>
              <a:r>
                <a:rPr lang="en-US" sz="2200" b="1" dirty="0" smtClean="0">
                  <a:solidFill>
                    <a:prstClr val="white"/>
                  </a:solidFill>
                </a:rPr>
                <a:t>?</a:t>
              </a:r>
              <a:endParaRPr lang="en-US" sz="2200" b="1" dirty="0">
                <a:solidFill>
                  <a:prstClr val="white"/>
                </a:solidFill>
              </a:endParaRPr>
            </a:p>
          </p:txBody>
        </p:sp>
        <p:sp>
          <p:nvSpPr>
            <p:cNvPr id="66" name="Oval 65"/>
            <p:cNvSpPr/>
            <p:nvPr/>
          </p:nvSpPr>
          <p:spPr>
            <a:xfrm>
              <a:off x="3876926" y="5469111"/>
              <a:ext cx="411296" cy="394173"/>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200" b="1" dirty="0" smtClean="0">
                  <a:solidFill>
                    <a:prstClr val="white"/>
                  </a:solidFill>
                </a:rPr>
                <a:t>Q</a:t>
              </a:r>
              <a:endParaRPr lang="en-US" sz="2200" b="1" dirty="0">
                <a:solidFill>
                  <a:prstClr val="white"/>
                </a:solidFill>
              </a:endParaRPr>
            </a:p>
          </p:txBody>
        </p:sp>
      </p:grpSp>
      <p:grpSp>
        <p:nvGrpSpPr>
          <p:cNvPr id="13" name="Group 12"/>
          <p:cNvGrpSpPr/>
          <p:nvPr/>
        </p:nvGrpSpPr>
        <p:grpSpPr>
          <a:xfrm>
            <a:off x="3734682" y="6156359"/>
            <a:ext cx="7868871" cy="633798"/>
            <a:chOff x="3734550" y="5989409"/>
            <a:chExt cx="7868871" cy="633798"/>
          </a:xfrm>
        </p:grpSpPr>
        <p:sp>
          <p:nvSpPr>
            <p:cNvPr id="67" name="Rectangle 66"/>
            <p:cNvSpPr/>
            <p:nvPr/>
          </p:nvSpPr>
          <p:spPr>
            <a:xfrm>
              <a:off x="3734550" y="5989409"/>
              <a:ext cx="7868871" cy="633798"/>
            </a:xfrm>
            <a:prstGeom prst="rect">
              <a:avLst/>
            </a:prstGeom>
            <a:solidFill>
              <a:srgbClr val="4439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3275"/>
              <a:r>
                <a:rPr lang="en-US" sz="2200" b="1" dirty="0">
                  <a:solidFill>
                    <a:prstClr val="white"/>
                  </a:solidFill>
                </a:rPr>
                <a:t>Annual Renewal, UFO 70,00 € (enroll in Auto Renewal)</a:t>
              </a:r>
            </a:p>
          </p:txBody>
        </p:sp>
        <p:sp>
          <p:nvSpPr>
            <p:cNvPr id="68" name="Oval 67"/>
            <p:cNvSpPr/>
            <p:nvPr/>
          </p:nvSpPr>
          <p:spPr>
            <a:xfrm>
              <a:off x="3876926" y="6095022"/>
              <a:ext cx="404112" cy="422572"/>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200" b="1" dirty="0">
                  <a:solidFill>
                    <a:prstClr val="white"/>
                  </a:solidFill>
                </a:rPr>
                <a:t>A</a:t>
              </a:r>
            </a:p>
          </p:txBody>
        </p:sp>
      </p:grpSp>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p:blipFill>
        <p:spPr>
          <a:xfrm>
            <a:off x="-173253" y="516019"/>
            <a:ext cx="3907971" cy="6347399"/>
          </a:xfrm>
          <a:prstGeom prst="rect">
            <a:avLst/>
          </a:prstGeom>
        </p:spPr>
      </p:pic>
      <p:sp>
        <p:nvSpPr>
          <p:cNvPr id="4" name="Rectangle 3"/>
          <p:cNvSpPr/>
          <p:nvPr/>
        </p:nvSpPr>
        <p:spPr>
          <a:xfrm>
            <a:off x="3734696" y="216846"/>
            <a:ext cx="7868871" cy="769441"/>
          </a:xfrm>
          <a:prstGeom prst="rect">
            <a:avLst/>
          </a:prstGeom>
        </p:spPr>
        <p:txBody>
          <a:bodyPr wrap="square">
            <a:spAutoFit/>
          </a:bodyPr>
          <a:lstStyle/>
          <a:p>
            <a:pPr defTabSz="914400"/>
            <a:r>
              <a:rPr lang="en-US" sz="4400" dirty="0" smtClean="0">
                <a:ln w="3175">
                  <a:solidFill>
                    <a:prstClr val="white"/>
                  </a:solidFill>
                </a:ln>
                <a:solidFill>
                  <a:prstClr val="white"/>
                </a:solidFill>
                <a:cs typeface="Arial"/>
              </a:rPr>
              <a:t>NUOT Review Questions:</a:t>
            </a:r>
            <a:endParaRPr lang="en-US" sz="4400" dirty="0">
              <a:ln w="3175">
                <a:solidFill>
                  <a:prstClr val="white"/>
                </a:solidFill>
              </a:ln>
              <a:solidFill>
                <a:prstClr val="white"/>
              </a:solidFill>
            </a:endParaRPr>
          </a:p>
        </p:txBody>
      </p:sp>
      <p:grpSp>
        <p:nvGrpSpPr>
          <p:cNvPr id="6" name="Group 5"/>
          <p:cNvGrpSpPr/>
          <p:nvPr/>
        </p:nvGrpSpPr>
        <p:grpSpPr>
          <a:xfrm>
            <a:off x="3734696" y="2453204"/>
            <a:ext cx="7868871" cy="852704"/>
            <a:chOff x="3734550" y="2453204"/>
            <a:chExt cx="7868870" cy="852704"/>
          </a:xfrm>
        </p:grpSpPr>
        <p:sp>
          <p:nvSpPr>
            <p:cNvPr id="10" name="Rectangle 9"/>
            <p:cNvSpPr/>
            <p:nvPr/>
          </p:nvSpPr>
          <p:spPr>
            <a:xfrm>
              <a:off x="3734550" y="2453204"/>
              <a:ext cx="7868870" cy="852704"/>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3275"/>
              <a:r>
                <a:rPr lang="en-US" sz="2200" b="1" dirty="0">
                  <a:solidFill>
                    <a:prstClr val="white"/>
                  </a:solidFill>
                </a:rPr>
                <a:t>What occurs on the Friday following the Q-Date each month</a:t>
              </a:r>
              <a:r>
                <a:rPr lang="en-US" sz="2200" b="1" dirty="0" smtClean="0">
                  <a:solidFill>
                    <a:prstClr val="white"/>
                  </a:solidFill>
                </a:rPr>
                <a:t>?</a:t>
              </a:r>
              <a:endParaRPr lang="en-US" sz="2200" b="1" dirty="0">
                <a:solidFill>
                  <a:prstClr val="white"/>
                </a:solidFill>
              </a:endParaRPr>
            </a:p>
          </p:txBody>
        </p:sp>
        <p:sp>
          <p:nvSpPr>
            <p:cNvPr id="15" name="Oval 14"/>
            <p:cNvSpPr/>
            <p:nvPr/>
          </p:nvSpPr>
          <p:spPr>
            <a:xfrm>
              <a:off x="3876926" y="2566704"/>
              <a:ext cx="411296" cy="394173"/>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200" b="1" dirty="0" smtClean="0">
                  <a:solidFill>
                    <a:prstClr val="white"/>
                  </a:solidFill>
                </a:rPr>
                <a:t>Q</a:t>
              </a:r>
              <a:endParaRPr lang="en-US" sz="2200" b="1" dirty="0">
                <a:solidFill>
                  <a:prstClr val="white"/>
                </a:solidFill>
              </a:endParaRPr>
            </a:p>
          </p:txBody>
        </p:sp>
      </p:grpSp>
      <p:grpSp>
        <p:nvGrpSpPr>
          <p:cNvPr id="7" name="Group 6"/>
          <p:cNvGrpSpPr/>
          <p:nvPr/>
        </p:nvGrpSpPr>
        <p:grpSpPr>
          <a:xfrm>
            <a:off x="3734682" y="3253952"/>
            <a:ext cx="7868871" cy="633798"/>
            <a:chOff x="3734550" y="3087002"/>
            <a:chExt cx="7868871" cy="633798"/>
          </a:xfrm>
        </p:grpSpPr>
        <p:sp>
          <p:nvSpPr>
            <p:cNvPr id="9" name="Rectangle 8"/>
            <p:cNvSpPr/>
            <p:nvPr/>
          </p:nvSpPr>
          <p:spPr>
            <a:xfrm>
              <a:off x="3734550" y="3087002"/>
              <a:ext cx="7868871" cy="63379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3275"/>
              <a:r>
                <a:rPr lang="en-US" sz="2200" b="1" dirty="0">
                  <a:solidFill>
                    <a:prstClr val="white"/>
                  </a:solidFill>
                </a:rPr>
                <a:t>Monthly Accrual Option criteria are due</a:t>
              </a:r>
            </a:p>
          </p:txBody>
        </p:sp>
        <p:sp>
          <p:nvSpPr>
            <p:cNvPr id="54" name="Oval 53"/>
            <p:cNvSpPr/>
            <p:nvPr/>
          </p:nvSpPr>
          <p:spPr>
            <a:xfrm>
              <a:off x="3876926" y="3192615"/>
              <a:ext cx="404112" cy="422572"/>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200" b="1" dirty="0">
                  <a:solidFill>
                    <a:prstClr val="white"/>
                  </a:solidFill>
                </a:rPr>
                <a:t>A</a:t>
              </a:r>
            </a:p>
          </p:txBody>
        </p:sp>
      </p:grpSp>
      <p:grpSp>
        <p:nvGrpSpPr>
          <p:cNvPr id="8" name="Group 7"/>
          <p:cNvGrpSpPr/>
          <p:nvPr/>
        </p:nvGrpSpPr>
        <p:grpSpPr>
          <a:xfrm>
            <a:off x="3734652" y="4071358"/>
            <a:ext cx="7868871" cy="633798"/>
            <a:chOff x="3734550" y="3904408"/>
            <a:chExt cx="7868870" cy="633798"/>
          </a:xfrm>
        </p:grpSpPr>
        <p:sp>
          <p:nvSpPr>
            <p:cNvPr id="60" name="Rectangle 59"/>
            <p:cNvSpPr/>
            <p:nvPr/>
          </p:nvSpPr>
          <p:spPr>
            <a:xfrm>
              <a:off x="3734550" y="3904408"/>
              <a:ext cx="7868870" cy="63379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3275"/>
              <a:r>
                <a:rPr lang="en-US" sz="2200" b="1" dirty="0">
                  <a:solidFill>
                    <a:prstClr val="white"/>
                  </a:solidFill>
                </a:rPr>
                <a:t>What occurs on the Friday at the end of each UFO quarter</a:t>
              </a:r>
              <a:r>
                <a:rPr lang="en-US" sz="2200" b="1" dirty="0" smtClean="0">
                  <a:solidFill>
                    <a:prstClr val="white"/>
                  </a:solidFill>
                </a:rPr>
                <a:t>?</a:t>
              </a:r>
              <a:endParaRPr lang="en-US" sz="2200" b="1" dirty="0">
                <a:solidFill>
                  <a:prstClr val="white"/>
                </a:solidFill>
              </a:endParaRPr>
            </a:p>
          </p:txBody>
        </p:sp>
        <p:sp>
          <p:nvSpPr>
            <p:cNvPr id="61" name="Oval 60"/>
            <p:cNvSpPr/>
            <p:nvPr/>
          </p:nvSpPr>
          <p:spPr>
            <a:xfrm>
              <a:off x="3876926" y="4017908"/>
              <a:ext cx="411296" cy="394173"/>
            </a:xfrm>
            <a:prstGeom prst="ellipse">
              <a:avLst/>
            </a:prstGeom>
            <a:solidFill>
              <a:srgbClr val="4439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200" b="1" dirty="0" smtClean="0">
                  <a:solidFill>
                    <a:prstClr val="white"/>
                  </a:solidFill>
                </a:rPr>
                <a:t>Q</a:t>
              </a:r>
              <a:endParaRPr lang="en-US" sz="2200" b="1" dirty="0">
                <a:solidFill>
                  <a:prstClr val="white"/>
                </a:solidFill>
              </a:endParaRPr>
            </a:p>
          </p:txBody>
        </p:sp>
      </p:grpSp>
      <p:grpSp>
        <p:nvGrpSpPr>
          <p:cNvPr id="11" name="Group 10"/>
          <p:cNvGrpSpPr/>
          <p:nvPr/>
        </p:nvGrpSpPr>
        <p:grpSpPr>
          <a:xfrm>
            <a:off x="3734682" y="4705156"/>
            <a:ext cx="7868871" cy="633798"/>
            <a:chOff x="3734550" y="4538206"/>
            <a:chExt cx="7868871" cy="633798"/>
          </a:xfrm>
        </p:grpSpPr>
        <p:sp>
          <p:nvSpPr>
            <p:cNvPr id="62" name="Rectangle 61"/>
            <p:cNvSpPr/>
            <p:nvPr/>
          </p:nvSpPr>
          <p:spPr>
            <a:xfrm>
              <a:off x="3734550" y="4538206"/>
              <a:ext cx="7868871" cy="6337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3275"/>
              <a:r>
                <a:rPr lang="en-US" sz="2200" b="1" dirty="0">
                  <a:solidFill>
                    <a:prstClr val="white"/>
                  </a:solidFill>
                </a:rPr>
                <a:t>Form 1000 (140 € in retail sales) and 150 PBV are due</a:t>
              </a:r>
            </a:p>
          </p:txBody>
        </p:sp>
        <p:sp>
          <p:nvSpPr>
            <p:cNvPr id="63" name="Oval 62"/>
            <p:cNvSpPr/>
            <p:nvPr/>
          </p:nvSpPr>
          <p:spPr>
            <a:xfrm>
              <a:off x="3876926" y="4643819"/>
              <a:ext cx="404112" cy="422572"/>
            </a:xfrm>
            <a:prstGeom prst="ellipse">
              <a:avLst/>
            </a:prstGeom>
            <a:solidFill>
              <a:srgbClr val="4439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200" b="1" dirty="0">
                  <a:solidFill>
                    <a:prstClr val="white"/>
                  </a:solidFill>
                </a:rPr>
                <a:t>A</a:t>
              </a:r>
            </a:p>
          </p:txBody>
        </p:sp>
      </p:grpSp>
    </p:spTree>
    <p:extLst>
      <p:ext uri="{BB962C8B-B14F-4D97-AF65-F5344CB8AC3E}">
        <p14:creationId xmlns:p14="http://schemas.microsoft.com/office/powerpoint/2010/main" val="1446302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left)">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grpSp>
        <p:nvGrpSpPr>
          <p:cNvPr id="2" name="Group 1"/>
          <p:cNvGrpSpPr/>
          <p:nvPr/>
        </p:nvGrpSpPr>
        <p:grpSpPr>
          <a:xfrm>
            <a:off x="3734682" y="996374"/>
            <a:ext cx="7868871" cy="633798"/>
            <a:chOff x="3734546" y="996374"/>
            <a:chExt cx="7868870" cy="633798"/>
          </a:xfrm>
        </p:grpSpPr>
        <p:sp>
          <p:nvSpPr>
            <p:cNvPr id="31" name="Rectangle 30"/>
            <p:cNvSpPr/>
            <p:nvPr/>
          </p:nvSpPr>
          <p:spPr>
            <a:xfrm>
              <a:off x="3734546" y="996374"/>
              <a:ext cx="7868870" cy="63379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3275"/>
              <a:r>
                <a:rPr lang="en-US" sz="2200" b="1" dirty="0">
                  <a:solidFill>
                    <a:prstClr val="white"/>
                  </a:solidFill>
                </a:rPr>
                <a:t>What does it mean to be activated</a:t>
              </a:r>
              <a:r>
                <a:rPr lang="en-US" sz="2200" b="1" dirty="0" smtClean="0">
                  <a:solidFill>
                    <a:prstClr val="white"/>
                  </a:solidFill>
                </a:rPr>
                <a:t>?</a:t>
              </a:r>
              <a:endParaRPr lang="en-US" sz="2200" b="1" dirty="0">
                <a:solidFill>
                  <a:prstClr val="white"/>
                </a:solidFill>
              </a:endParaRPr>
            </a:p>
          </p:txBody>
        </p:sp>
        <p:sp>
          <p:nvSpPr>
            <p:cNvPr id="32" name="Oval 31"/>
            <p:cNvSpPr/>
            <p:nvPr/>
          </p:nvSpPr>
          <p:spPr>
            <a:xfrm>
              <a:off x="3876922" y="1109874"/>
              <a:ext cx="411296" cy="394173"/>
            </a:xfrm>
            <a:prstGeom prst="ellipse">
              <a:avLst/>
            </a:prstGeom>
            <a:solidFill>
              <a:srgbClr val="4439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200" b="1" dirty="0" smtClean="0">
                  <a:solidFill>
                    <a:prstClr val="white"/>
                  </a:solidFill>
                </a:rPr>
                <a:t>Q</a:t>
              </a:r>
              <a:endParaRPr lang="en-US" sz="2200" b="1" dirty="0">
                <a:solidFill>
                  <a:prstClr val="white"/>
                </a:solidFill>
              </a:endParaRPr>
            </a:p>
          </p:txBody>
        </p:sp>
      </p:grpSp>
      <p:grpSp>
        <p:nvGrpSpPr>
          <p:cNvPr id="5" name="Group 4"/>
          <p:cNvGrpSpPr/>
          <p:nvPr/>
        </p:nvGrpSpPr>
        <p:grpSpPr>
          <a:xfrm>
            <a:off x="3734725" y="1630170"/>
            <a:ext cx="7868871" cy="914400"/>
            <a:chOff x="3734546" y="1630170"/>
            <a:chExt cx="7868871" cy="914400"/>
          </a:xfrm>
        </p:grpSpPr>
        <p:sp>
          <p:nvSpPr>
            <p:cNvPr id="33" name="Rectangle 32"/>
            <p:cNvSpPr/>
            <p:nvPr/>
          </p:nvSpPr>
          <p:spPr>
            <a:xfrm>
              <a:off x="3734546" y="1630170"/>
              <a:ext cx="7868871" cy="914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3275"/>
              <a:r>
                <a:rPr lang="en-US" sz="2200" b="1" dirty="0">
                  <a:solidFill>
                    <a:prstClr val="white"/>
                  </a:solidFill>
                </a:rPr>
                <a:t>Personally sponsor (partner) and maintain one qualified UnFranchise® Owner in your left and right organizations</a:t>
              </a:r>
            </a:p>
          </p:txBody>
        </p:sp>
        <p:sp>
          <p:nvSpPr>
            <p:cNvPr id="34" name="Oval 33"/>
            <p:cNvSpPr/>
            <p:nvPr/>
          </p:nvSpPr>
          <p:spPr>
            <a:xfrm>
              <a:off x="3876922" y="1735785"/>
              <a:ext cx="404112" cy="422572"/>
            </a:xfrm>
            <a:prstGeom prst="ellipse">
              <a:avLst/>
            </a:prstGeom>
            <a:solidFill>
              <a:srgbClr val="4439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200" b="1" dirty="0">
                  <a:solidFill>
                    <a:prstClr val="white"/>
                  </a:solidFill>
                </a:rPr>
                <a:t>A</a:t>
              </a:r>
            </a:p>
          </p:txBody>
        </p:sp>
      </p:grpSp>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p:blipFill>
        <p:spPr>
          <a:xfrm>
            <a:off x="-173253" y="516019"/>
            <a:ext cx="3907971" cy="6347399"/>
          </a:xfrm>
          <a:prstGeom prst="rect">
            <a:avLst/>
          </a:prstGeom>
        </p:spPr>
      </p:pic>
      <p:sp>
        <p:nvSpPr>
          <p:cNvPr id="4" name="Rectangle 3"/>
          <p:cNvSpPr/>
          <p:nvPr/>
        </p:nvSpPr>
        <p:spPr>
          <a:xfrm>
            <a:off x="3734696" y="216846"/>
            <a:ext cx="7868871" cy="769441"/>
          </a:xfrm>
          <a:prstGeom prst="rect">
            <a:avLst/>
          </a:prstGeom>
        </p:spPr>
        <p:txBody>
          <a:bodyPr wrap="square">
            <a:spAutoFit/>
          </a:bodyPr>
          <a:lstStyle/>
          <a:p>
            <a:pPr defTabSz="914400"/>
            <a:r>
              <a:rPr lang="en-US" sz="4400" dirty="0" smtClean="0">
                <a:ln w="3175">
                  <a:solidFill>
                    <a:prstClr val="white"/>
                  </a:solidFill>
                </a:ln>
                <a:solidFill>
                  <a:prstClr val="white"/>
                </a:solidFill>
                <a:cs typeface="Arial"/>
              </a:rPr>
              <a:t>NUOT Review Questions:</a:t>
            </a:r>
            <a:endParaRPr lang="en-US" sz="4400" dirty="0">
              <a:ln w="3175">
                <a:solidFill>
                  <a:prstClr val="white"/>
                </a:solidFill>
              </a:ln>
              <a:solidFill>
                <a:prstClr val="white"/>
              </a:solidFill>
            </a:endParaRPr>
          </a:p>
        </p:txBody>
      </p:sp>
      <p:grpSp>
        <p:nvGrpSpPr>
          <p:cNvPr id="6" name="Group 5"/>
          <p:cNvGrpSpPr/>
          <p:nvPr/>
        </p:nvGrpSpPr>
        <p:grpSpPr>
          <a:xfrm>
            <a:off x="3734696" y="2738937"/>
            <a:ext cx="7868871" cy="633798"/>
            <a:chOff x="3734550" y="2738937"/>
            <a:chExt cx="7868870" cy="633798"/>
          </a:xfrm>
        </p:grpSpPr>
        <p:sp>
          <p:nvSpPr>
            <p:cNvPr id="10" name="Rectangle 9"/>
            <p:cNvSpPr/>
            <p:nvPr/>
          </p:nvSpPr>
          <p:spPr>
            <a:xfrm>
              <a:off x="3734550" y="2738937"/>
              <a:ext cx="7868870" cy="63379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3275"/>
              <a:r>
                <a:rPr lang="en-US" sz="2200" b="1" dirty="0">
                  <a:solidFill>
                    <a:prstClr val="white"/>
                  </a:solidFill>
                </a:rPr>
                <a:t>What are the requirements to earn commissions</a:t>
              </a:r>
              <a:r>
                <a:rPr lang="en-US" sz="2200" b="1" dirty="0" smtClean="0">
                  <a:solidFill>
                    <a:prstClr val="white"/>
                  </a:solidFill>
                </a:rPr>
                <a:t>?</a:t>
              </a:r>
              <a:endParaRPr lang="en-US" sz="2200" b="1" dirty="0">
                <a:solidFill>
                  <a:prstClr val="white"/>
                </a:solidFill>
              </a:endParaRPr>
            </a:p>
          </p:txBody>
        </p:sp>
        <p:sp>
          <p:nvSpPr>
            <p:cNvPr id="15" name="Oval 14"/>
            <p:cNvSpPr/>
            <p:nvPr/>
          </p:nvSpPr>
          <p:spPr>
            <a:xfrm>
              <a:off x="3876926" y="2852437"/>
              <a:ext cx="411296" cy="394173"/>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200" b="1" dirty="0" smtClean="0">
                  <a:solidFill>
                    <a:prstClr val="white"/>
                  </a:solidFill>
                </a:rPr>
                <a:t>Q</a:t>
              </a:r>
              <a:endParaRPr lang="en-US" sz="2200" b="1" dirty="0">
                <a:solidFill>
                  <a:prstClr val="white"/>
                </a:solidFill>
              </a:endParaRPr>
            </a:p>
          </p:txBody>
        </p:sp>
      </p:grpSp>
      <p:grpSp>
        <p:nvGrpSpPr>
          <p:cNvPr id="7" name="Group 6"/>
          <p:cNvGrpSpPr/>
          <p:nvPr/>
        </p:nvGrpSpPr>
        <p:grpSpPr>
          <a:xfrm>
            <a:off x="3734726" y="3372735"/>
            <a:ext cx="7868871" cy="828164"/>
            <a:chOff x="3734550" y="3372735"/>
            <a:chExt cx="7868871" cy="828164"/>
          </a:xfrm>
          <a:solidFill>
            <a:srgbClr val="443988"/>
          </a:solidFill>
        </p:grpSpPr>
        <p:sp>
          <p:nvSpPr>
            <p:cNvPr id="9" name="Rectangle 8"/>
            <p:cNvSpPr/>
            <p:nvPr/>
          </p:nvSpPr>
          <p:spPr>
            <a:xfrm>
              <a:off x="3734550" y="3372735"/>
              <a:ext cx="7868871" cy="828164"/>
            </a:xfrm>
            <a:prstGeom prst="rect">
              <a:avLst/>
            </a:prstGeom>
            <a:solidFill>
              <a:srgbClr val="4439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3275"/>
              <a:r>
                <a:rPr lang="en-US" sz="2200" b="1" dirty="0">
                  <a:solidFill>
                    <a:prstClr val="white"/>
                  </a:solidFill>
                </a:rPr>
                <a:t>Be activated and then reach accumulated pay levels (1200/1200, etc.)</a:t>
              </a:r>
            </a:p>
          </p:txBody>
        </p:sp>
        <p:sp>
          <p:nvSpPr>
            <p:cNvPr id="54" name="Oval 53"/>
            <p:cNvSpPr/>
            <p:nvPr/>
          </p:nvSpPr>
          <p:spPr>
            <a:xfrm>
              <a:off x="3876926" y="3478348"/>
              <a:ext cx="404112" cy="422572"/>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200" b="1" dirty="0">
                  <a:solidFill>
                    <a:prstClr val="white"/>
                  </a:solidFill>
                </a:rPr>
                <a:t>A</a:t>
              </a:r>
            </a:p>
          </p:txBody>
        </p:sp>
      </p:grpSp>
      <p:grpSp>
        <p:nvGrpSpPr>
          <p:cNvPr id="8" name="Group 7"/>
          <p:cNvGrpSpPr/>
          <p:nvPr/>
        </p:nvGrpSpPr>
        <p:grpSpPr>
          <a:xfrm>
            <a:off x="3734652" y="4365372"/>
            <a:ext cx="7868871" cy="633798"/>
            <a:chOff x="3734550" y="4200899"/>
            <a:chExt cx="7868870" cy="633798"/>
          </a:xfrm>
        </p:grpSpPr>
        <p:sp>
          <p:nvSpPr>
            <p:cNvPr id="60" name="Rectangle 59"/>
            <p:cNvSpPr/>
            <p:nvPr/>
          </p:nvSpPr>
          <p:spPr>
            <a:xfrm>
              <a:off x="3734550" y="4200899"/>
              <a:ext cx="7868870" cy="63379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3275"/>
              <a:r>
                <a:rPr lang="en-US" sz="2200" b="1" dirty="0">
                  <a:solidFill>
                    <a:prstClr val="white"/>
                  </a:solidFill>
                </a:rPr>
                <a:t>Where do you find the training modules</a:t>
              </a:r>
              <a:r>
                <a:rPr lang="en-US" sz="2200" b="1" dirty="0" smtClean="0">
                  <a:solidFill>
                    <a:prstClr val="white"/>
                  </a:solidFill>
                </a:rPr>
                <a:t>?</a:t>
              </a:r>
              <a:endParaRPr lang="en-US" sz="2200" b="1" dirty="0">
                <a:solidFill>
                  <a:prstClr val="white"/>
                </a:solidFill>
              </a:endParaRPr>
            </a:p>
          </p:txBody>
        </p:sp>
        <p:sp>
          <p:nvSpPr>
            <p:cNvPr id="61" name="Oval 60"/>
            <p:cNvSpPr/>
            <p:nvPr/>
          </p:nvSpPr>
          <p:spPr>
            <a:xfrm>
              <a:off x="3876926" y="4314399"/>
              <a:ext cx="411296" cy="394173"/>
            </a:xfrm>
            <a:prstGeom prst="ellipse">
              <a:avLst/>
            </a:prstGeom>
            <a:solidFill>
              <a:srgbClr val="4439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200" b="1" dirty="0" smtClean="0">
                  <a:solidFill>
                    <a:prstClr val="white"/>
                  </a:solidFill>
                </a:rPr>
                <a:t>Q</a:t>
              </a:r>
              <a:endParaRPr lang="en-US" sz="2200" b="1" dirty="0">
                <a:solidFill>
                  <a:prstClr val="white"/>
                </a:solidFill>
              </a:endParaRPr>
            </a:p>
          </p:txBody>
        </p:sp>
      </p:grpSp>
      <p:grpSp>
        <p:nvGrpSpPr>
          <p:cNvPr id="11" name="Group 10"/>
          <p:cNvGrpSpPr/>
          <p:nvPr/>
        </p:nvGrpSpPr>
        <p:grpSpPr>
          <a:xfrm>
            <a:off x="3734682" y="4999521"/>
            <a:ext cx="7868871" cy="1614873"/>
            <a:chOff x="3734550" y="4834696"/>
            <a:chExt cx="7868871" cy="1614873"/>
          </a:xfrm>
        </p:grpSpPr>
        <p:sp>
          <p:nvSpPr>
            <p:cNvPr id="62" name="Rectangle 61"/>
            <p:cNvSpPr/>
            <p:nvPr/>
          </p:nvSpPr>
          <p:spPr>
            <a:xfrm>
              <a:off x="3734550" y="4834696"/>
              <a:ext cx="7868871" cy="16148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3275">
                <a:spcAft>
                  <a:spcPts val="1200"/>
                </a:spcAft>
              </a:pPr>
              <a:r>
                <a:rPr lang="en-US" sz="2200" b="1" dirty="0">
                  <a:solidFill>
                    <a:prstClr val="white"/>
                  </a:solidFill>
                </a:rPr>
                <a:t>Online training can be found in the UnFranchise Business Account under </a:t>
              </a:r>
              <a:r>
                <a:rPr lang="en-US" sz="2200" b="1" dirty="0" smtClean="0">
                  <a:solidFill>
                    <a:prstClr val="white"/>
                  </a:solidFill>
                </a:rPr>
                <a:t>Help </a:t>
              </a:r>
              <a:r>
                <a:rPr lang="en-US" sz="2200" b="1" dirty="0">
                  <a:solidFill>
                    <a:prstClr val="white"/>
                  </a:solidFill>
                </a:rPr>
                <a:t>&amp; </a:t>
              </a:r>
              <a:r>
                <a:rPr lang="en-US" sz="2200" b="1" dirty="0" smtClean="0">
                  <a:solidFill>
                    <a:prstClr val="white"/>
                  </a:solidFill>
                </a:rPr>
                <a:t>Training</a:t>
              </a:r>
            </a:p>
            <a:p>
              <a:pPr marL="803275"/>
              <a:r>
                <a:rPr lang="en-US" sz="2200" b="1" dirty="0" smtClean="0">
                  <a:solidFill>
                    <a:prstClr val="white"/>
                  </a:solidFill>
                </a:rPr>
                <a:t>PowerPoints </a:t>
              </a:r>
              <a:r>
                <a:rPr lang="en-US" sz="2200" b="1" dirty="0">
                  <a:solidFill>
                    <a:prstClr val="white"/>
                  </a:solidFill>
                </a:rPr>
                <a:t>and other files can be found at www.UnFranchiseTraining.com</a:t>
              </a:r>
            </a:p>
          </p:txBody>
        </p:sp>
        <p:sp>
          <p:nvSpPr>
            <p:cNvPr id="63" name="Oval 62"/>
            <p:cNvSpPr/>
            <p:nvPr/>
          </p:nvSpPr>
          <p:spPr>
            <a:xfrm>
              <a:off x="3876926" y="4940310"/>
              <a:ext cx="404112" cy="422572"/>
            </a:xfrm>
            <a:prstGeom prst="ellipse">
              <a:avLst/>
            </a:prstGeom>
            <a:solidFill>
              <a:srgbClr val="4439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200" b="1" dirty="0">
                  <a:solidFill>
                    <a:prstClr val="white"/>
                  </a:solidFill>
                </a:rPr>
                <a:t>A</a:t>
              </a:r>
            </a:p>
          </p:txBody>
        </p:sp>
      </p:grpSp>
    </p:spTree>
    <p:extLst>
      <p:ext uri="{BB962C8B-B14F-4D97-AF65-F5344CB8AC3E}">
        <p14:creationId xmlns:p14="http://schemas.microsoft.com/office/powerpoint/2010/main" val="4093151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Field Training\Field Training\North America\NA_ENGLISH\B5 update\images\WC201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 y="-1"/>
            <a:ext cx="12192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8952" cy="6858000"/>
          </a:xfrm>
          <a:prstGeom prst="rect">
            <a:avLst/>
          </a:prstGeom>
        </p:spPr>
      </p:pic>
    </p:spTree>
    <p:extLst>
      <p:ext uri="{BB962C8B-B14F-4D97-AF65-F5344CB8AC3E}">
        <p14:creationId xmlns:p14="http://schemas.microsoft.com/office/powerpoint/2010/main" val="1004070736"/>
      </p:ext>
    </p:extLst>
  </p:cSld>
  <p:clrMapOvr>
    <a:masterClrMapping/>
  </p:clrMapOvr>
  <mc:AlternateContent xmlns:mc="http://schemas.openxmlformats.org/markup-compatibility/2006">
    <mc:Choice xmlns:p14="http://schemas.microsoft.com/office/powerpoint/2010/main" Requires="p14">
      <p:transition spd="slow" p14:dur="2000">
        <p14:reveal/>
      </p:transition>
    </mc:Choice>
    <mc:Fallback>
      <p:transition spd="slow">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Field Training\Field Training\North America\NA_ENGLISH\NUOT update\images\shutterstock_85396369a.jpg"/>
          <p:cNvPicPr>
            <a:picLocks noChangeAspect="1" noChangeArrowheads="1"/>
          </p:cNvPicPr>
          <p:nvPr/>
        </p:nvPicPr>
        <p:blipFill rotWithShape="1">
          <a:blip r:embed="rId3">
            <a:extLst>
              <a:ext uri="{28A0092B-C50C-407E-A947-70E740481C1C}">
                <a14:useLocalDpi xmlns:a14="http://schemas.microsoft.com/office/drawing/2010/main" val="0"/>
              </a:ext>
            </a:extLst>
          </a:blip>
          <a:srcRect t="13810" b="21510"/>
          <a:stretch/>
        </p:blipFill>
        <p:spPr bwMode="auto">
          <a:xfrm>
            <a:off x="68" y="0"/>
            <a:ext cx="12200463" cy="526088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09" y="3634596"/>
            <a:ext cx="12192000" cy="1626363"/>
          </a:xfrm>
          <a:prstGeom prst="rect">
            <a:avLst/>
          </a:prstGeom>
          <a:solidFill>
            <a:srgbClr val="0070C0">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18" rIns="91400" bIns="45718" rtlCol="0" anchor="ctr"/>
          <a:lstStyle/>
          <a:p>
            <a:pPr algn="ctr"/>
            <a:endParaRPr lang="en-US" dirty="0">
              <a:solidFill>
                <a:prstClr val="white"/>
              </a:solidFill>
            </a:endParaRPr>
          </a:p>
        </p:txBody>
      </p:sp>
      <p:sp>
        <p:nvSpPr>
          <p:cNvPr id="6" name="TextBox 5"/>
          <p:cNvSpPr txBox="1"/>
          <p:nvPr/>
        </p:nvSpPr>
        <p:spPr>
          <a:xfrm>
            <a:off x="300548" y="3906149"/>
            <a:ext cx="11891455" cy="1015659"/>
          </a:xfrm>
          <a:prstGeom prst="rect">
            <a:avLst/>
          </a:prstGeom>
          <a:noFill/>
        </p:spPr>
        <p:txBody>
          <a:bodyPr wrap="square" lIns="91400" tIns="45718" rIns="91400" bIns="45718" rtlCol="0">
            <a:spAutoFit/>
          </a:bodyPr>
          <a:lstStyle/>
          <a:p>
            <a:r>
              <a:rPr lang="en-US" sz="6000" dirty="0">
                <a:ln w="28575">
                  <a:solidFill>
                    <a:prstClr val="white"/>
                  </a:solidFill>
                </a:ln>
                <a:solidFill>
                  <a:prstClr val="white"/>
                </a:solidFill>
              </a:rPr>
              <a:t>New </a:t>
            </a:r>
            <a:r>
              <a:rPr lang="en-US" sz="6000" dirty="0" smtClean="0">
                <a:ln w="28575">
                  <a:solidFill>
                    <a:prstClr val="white"/>
                  </a:solidFill>
                </a:ln>
                <a:solidFill>
                  <a:prstClr val="white"/>
                </a:solidFill>
              </a:rPr>
              <a:t>UnFranchise</a:t>
            </a:r>
            <a:r>
              <a:rPr lang="en-US" sz="6000" dirty="0" smtClean="0">
                <a:ln w="28575">
                  <a:noFill/>
                </a:ln>
                <a:solidFill>
                  <a:prstClr val="white"/>
                </a:solidFill>
              </a:rPr>
              <a:t>®</a:t>
            </a:r>
            <a:r>
              <a:rPr lang="en-US" sz="6000" dirty="0" smtClean="0">
                <a:ln w="28575">
                  <a:solidFill>
                    <a:prstClr val="white"/>
                  </a:solidFill>
                </a:ln>
                <a:solidFill>
                  <a:prstClr val="white"/>
                </a:solidFill>
              </a:rPr>
              <a:t> </a:t>
            </a:r>
            <a:r>
              <a:rPr lang="en-US" sz="6000" dirty="0">
                <a:ln w="28575">
                  <a:solidFill>
                    <a:prstClr val="white"/>
                  </a:solidFill>
                </a:ln>
                <a:solidFill>
                  <a:prstClr val="white"/>
                </a:solidFill>
              </a:rPr>
              <a:t>Owner Training</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 y="3633968"/>
            <a:ext cx="12192001" cy="458303"/>
          </a:xfrm>
          <a:prstGeom prst="rect">
            <a:avLst/>
          </a:prstGeom>
        </p:spPr>
      </p:pic>
      <p:pic>
        <p:nvPicPr>
          <p:cNvPr id="9" name="Picture 2" descr="T:\Field Training\Logos\ES-SHOP.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277" y="5528054"/>
            <a:ext cx="4456835" cy="437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9474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81E26"/>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6705600" cy="6858000"/>
          </a:xfrm>
          <a:prstGeom prst="rect">
            <a:avLst/>
          </a:prstGeom>
        </p:spPr>
      </p:pic>
      <p:sp>
        <p:nvSpPr>
          <p:cNvPr id="3" name="Rectangle 2"/>
          <p:cNvSpPr/>
          <p:nvPr/>
        </p:nvSpPr>
        <p:spPr>
          <a:xfrm>
            <a:off x="-11710" y="1"/>
            <a:ext cx="6717323" cy="6858000"/>
          </a:xfrm>
          <a:prstGeom prst="rect">
            <a:avLst/>
          </a:prstGeom>
          <a:gradFill flip="none" rotWithShape="1">
            <a:gsLst>
              <a:gs pos="0">
                <a:schemeClr val="tx1"/>
              </a:gs>
              <a:gs pos="38000">
                <a:schemeClr val="tx1">
                  <a:alpha val="50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defTabSz="914105"/>
            <a:endParaRPr lang="en-US" dirty="0">
              <a:solidFill>
                <a:prstClr val="white"/>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rot="5400000">
            <a:off x="2873764" y="3026187"/>
            <a:ext cx="6858000" cy="805671"/>
          </a:xfrm>
          <a:prstGeom prst="rect">
            <a:avLst/>
          </a:prstGeom>
        </p:spPr>
      </p:pic>
      <p:sp>
        <p:nvSpPr>
          <p:cNvPr id="4" name="Rectangle 3"/>
          <p:cNvSpPr/>
          <p:nvPr/>
        </p:nvSpPr>
        <p:spPr>
          <a:xfrm>
            <a:off x="650005" y="4248008"/>
            <a:ext cx="5394094" cy="1938992"/>
          </a:xfrm>
          <a:prstGeom prst="rect">
            <a:avLst/>
          </a:prstGeom>
        </p:spPr>
        <p:txBody>
          <a:bodyPr wrap="square">
            <a:spAutoFit/>
          </a:bodyPr>
          <a:lstStyle/>
          <a:p>
            <a:pPr algn="ctr" defTabSz="914105">
              <a:tabLst>
                <a:tab pos="114265" algn="l"/>
              </a:tabLst>
            </a:pPr>
            <a:r>
              <a:rPr lang="en-US" sz="4000" b="1" dirty="0" smtClean="0">
                <a:solidFill>
                  <a:srgbClr val="FFBE00"/>
                </a:solidFill>
                <a:latin typeface="Century Gothic" panose="020B0502020202020204" pitchFamily="34" charset="0"/>
                <a:cs typeface="Arial"/>
              </a:rPr>
              <a:t>One-to-One Marketing</a:t>
            </a:r>
            <a:r>
              <a:rPr lang="en-US" sz="4000" b="1" dirty="0">
                <a:solidFill>
                  <a:srgbClr val="FFBE00"/>
                </a:solidFill>
                <a:latin typeface="Century Gothic" panose="020B0502020202020204" pitchFamily="34" charset="0"/>
                <a:cs typeface="Arial"/>
              </a:rPr>
              <a:t/>
            </a:r>
            <a:br>
              <a:rPr lang="en-US" sz="4000" b="1" dirty="0">
                <a:solidFill>
                  <a:srgbClr val="FFBE00"/>
                </a:solidFill>
                <a:latin typeface="Century Gothic" panose="020B0502020202020204" pitchFamily="34" charset="0"/>
                <a:cs typeface="Arial"/>
              </a:rPr>
            </a:br>
            <a:r>
              <a:rPr lang="en-US" sz="4000" b="1" dirty="0" smtClean="0">
                <a:solidFill>
                  <a:srgbClr val="FFBE00"/>
                </a:solidFill>
                <a:latin typeface="Century Gothic" panose="020B0502020202020204" pitchFamily="34" charset="0"/>
                <a:cs typeface="Arial"/>
              </a:rPr>
              <a:t>and Social Shopping</a:t>
            </a:r>
            <a:endParaRPr lang="en-US" sz="4000" b="1" dirty="0">
              <a:solidFill>
                <a:srgbClr val="FFBE00"/>
              </a:solidFill>
              <a:latin typeface="Century Gothic" panose="020B0502020202020204" pitchFamily="34" charset="0"/>
              <a:cs typeface="Arial"/>
            </a:endParaRPr>
          </a:p>
        </p:txBody>
      </p:sp>
      <p:sp>
        <p:nvSpPr>
          <p:cNvPr id="8" name="Rectangle 7"/>
          <p:cNvSpPr/>
          <p:nvPr/>
        </p:nvSpPr>
        <p:spPr>
          <a:xfrm>
            <a:off x="7167640" y="886288"/>
            <a:ext cx="4630057" cy="10512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defTabSz="914105"/>
            <a:r>
              <a:rPr lang="en-US" dirty="0">
                <a:ln w="3175">
                  <a:solidFill>
                    <a:prstClr val="white"/>
                  </a:solidFill>
                </a:ln>
                <a:solidFill>
                  <a:prstClr val="white"/>
                </a:solidFill>
                <a:latin typeface="Segoe UI Light" panose="020B0502040204020203" pitchFamily="34" charset="0"/>
                <a:cs typeface="Arial"/>
              </a:rPr>
              <a:t>Provides the power of social </a:t>
            </a:r>
            <a:endParaRPr lang="en-US" dirty="0" smtClean="0">
              <a:ln w="3175">
                <a:solidFill>
                  <a:prstClr val="white"/>
                </a:solidFill>
              </a:ln>
              <a:solidFill>
                <a:prstClr val="white"/>
              </a:solidFill>
              <a:latin typeface="Segoe UI Light" panose="020B0502040204020203" pitchFamily="34" charset="0"/>
              <a:cs typeface="Arial"/>
            </a:endParaRPr>
          </a:p>
          <a:p>
            <a:pPr algn="ctr" defTabSz="914105"/>
            <a:r>
              <a:rPr lang="en-US" dirty="0" smtClean="0">
                <a:ln w="3175">
                  <a:solidFill>
                    <a:prstClr val="white"/>
                  </a:solidFill>
                </a:ln>
                <a:solidFill>
                  <a:prstClr val="white"/>
                </a:solidFill>
                <a:latin typeface="Segoe UI Light" panose="020B0502040204020203" pitchFamily="34" charset="0"/>
                <a:cs typeface="Arial"/>
              </a:rPr>
              <a:t>media </a:t>
            </a:r>
            <a:r>
              <a:rPr lang="en-US" dirty="0">
                <a:ln w="3175">
                  <a:solidFill>
                    <a:prstClr val="white"/>
                  </a:solidFill>
                </a:ln>
                <a:solidFill>
                  <a:prstClr val="white"/>
                </a:solidFill>
                <a:latin typeface="Segoe UI Light" panose="020B0502040204020203" pitchFamily="34" charset="0"/>
                <a:cs typeface="Arial"/>
              </a:rPr>
              <a:t>and online shopping</a:t>
            </a:r>
            <a:endParaRPr lang="en-US" dirty="0">
              <a:ln w="3175">
                <a:solidFill>
                  <a:prstClr val="white"/>
                </a:solidFill>
              </a:ln>
              <a:solidFill>
                <a:prstClr val="white"/>
              </a:solidFill>
              <a:latin typeface="Segoe UI Light" panose="020B0502040204020203" pitchFamily="34" charset="0"/>
            </a:endParaRPr>
          </a:p>
        </p:txBody>
      </p:sp>
      <p:sp>
        <p:nvSpPr>
          <p:cNvPr id="9" name="Rectangle 8"/>
          <p:cNvSpPr/>
          <p:nvPr/>
        </p:nvSpPr>
        <p:spPr>
          <a:xfrm>
            <a:off x="7167640" y="2231159"/>
            <a:ext cx="4630057" cy="10512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defTabSz="914105"/>
            <a:r>
              <a:rPr lang="en-US" dirty="0">
                <a:ln w="3175">
                  <a:solidFill>
                    <a:prstClr val="white"/>
                  </a:solidFill>
                </a:ln>
                <a:solidFill>
                  <a:prstClr val="white"/>
                </a:solidFill>
                <a:latin typeface="Segoe UI Light" panose="020B0502040204020203" pitchFamily="34" charset="0"/>
                <a:cs typeface="Arial"/>
              </a:rPr>
              <a:t>Combines high-tech with </a:t>
            </a:r>
            <a:r>
              <a:rPr lang="en-US" dirty="0" smtClean="0">
                <a:ln w="3175">
                  <a:solidFill>
                    <a:prstClr val="white"/>
                  </a:solidFill>
                </a:ln>
                <a:solidFill>
                  <a:prstClr val="white"/>
                </a:solidFill>
                <a:latin typeface="Segoe UI Light" panose="020B0502040204020203" pitchFamily="34" charset="0"/>
                <a:cs typeface="Arial"/>
              </a:rPr>
              <a:t>high-touch</a:t>
            </a:r>
            <a:endParaRPr lang="en-US" dirty="0">
              <a:ln w="3175">
                <a:solidFill>
                  <a:prstClr val="white"/>
                </a:solidFill>
              </a:ln>
              <a:solidFill>
                <a:prstClr val="white"/>
              </a:solidFill>
              <a:latin typeface="Segoe UI Light" panose="020B0502040204020203" pitchFamily="34" charset="0"/>
              <a:cs typeface="Arial"/>
            </a:endParaRPr>
          </a:p>
        </p:txBody>
      </p:sp>
      <p:sp>
        <p:nvSpPr>
          <p:cNvPr id="10" name="Rectangle 9"/>
          <p:cNvSpPr/>
          <p:nvPr/>
        </p:nvSpPr>
        <p:spPr>
          <a:xfrm>
            <a:off x="7167640" y="3575754"/>
            <a:ext cx="4630057" cy="10512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defTabSz="914105"/>
            <a:r>
              <a:rPr lang="en-US" dirty="0">
                <a:ln w="3175">
                  <a:solidFill>
                    <a:prstClr val="white"/>
                  </a:solidFill>
                </a:ln>
                <a:solidFill>
                  <a:prstClr val="white"/>
                </a:solidFill>
                <a:latin typeface="Segoe UI Light" panose="020B0502040204020203" pitchFamily="34" charset="0"/>
                <a:cs typeface="Arial"/>
              </a:rPr>
              <a:t>Offers the ability to reach </a:t>
            </a:r>
            <a:endParaRPr lang="en-US" dirty="0" smtClean="0">
              <a:ln w="3175">
                <a:solidFill>
                  <a:prstClr val="white"/>
                </a:solidFill>
              </a:ln>
              <a:solidFill>
                <a:prstClr val="white"/>
              </a:solidFill>
              <a:latin typeface="Segoe UI Light" panose="020B0502040204020203" pitchFamily="34" charset="0"/>
              <a:cs typeface="Arial"/>
            </a:endParaRPr>
          </a:p>
          <a:p>
            <a:pPr algn="ctr" defTabSz="914105"/>
            <a:r>
              <a:rPr lang="en-US" dirty="0" smtClean="0">
                <a:ln w="3175">
                  <a:solidFill>
                    <a:prstClr val="white"/>
                  </a:solidFill>
                </a:ln>
                <a:solidFill>
                  <a:prstClr val="white"/>
                </a:solidFill>
                <a:latin typeface="Segoe UI Light" panose="020B0502040204020203" pitchFamily="34" charset="0"/>
                <a:cs typeface="Arial"/>
              </a:rPr>
              <a:t>millions </a:t>
            </a:r>
            <a:r>
              <a:rPr lang="en-US" dirty="0">
                <a:ln w="3175">
                  <a:solidFill>
                    <a:prstClr val="white"/>
                  </a:solidFill>
                </a:ln>
                <a:solidFill>
                  <a:prstClr val="white"/>
                </a:solidFill>
                <a:latin typeface="Segoe UI Light" panose="020B0502040204020203" pitchFamily="34" charset="0"/>
                <a:cs typeface="Arial"/>
              </a:rPr>
              <a:t>of customers</a:t>
            </a:r>
            <a:endParaRPr lang="en-US" dirty="0">
              <a:ln w="3175">
                <a:solidFill>
                  <a:prstClr val="white"/>
                </a:solidFill>
              </a:ln>
              <a:solidFill>
                <a:prstClr val="white"/>
              </a:solidFill>
              <a:latin typeface="Segoe UI Light" panose="020B0502040204020203" pitchFamily="34" charset="0"/>
            </a:endParaRPr>
          </a:p>
        </p:txBody>
      </p:sp>
      <p:sp>
        <p:nvSpPr>
          <p:cNvPr id="11" name="Rectangle 10"/>
          <p:cNvSpPr/>
          <p:nvPr/>
        </p:nvSpPr>
        <p:spPr>
          <a:xfrm>
            <a:off x="7167640" y="4920719"/>
            <a:ext cx="4630057" cy="10512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defTabSz="914105"/>
            <a:r>
              <a:rPr lang="en-US" dirty="0">
                <a:ln w="3175">
                  <a:solidFill>
                    <a:prstClr val="white"/>
                  </a:solidFill>
                </a:ln>
                <a:solidFill>
                  <a:prstClr val="white"/>
                </a:solidFill>
                <a:latin typeface="Segoe UI Light" panose="020B0502040204020203" pitchFamily="34" charset="0"/>
                <a:cs typeface="Arial"/>
              </a:rPr>
              <a:t>Matches people to products </a:t>
            </a:r>
            <a:endParaRPr lang="en-US" dirty="0" smtClean="0">
              <a:ln w="3175">
                <a:solidFill>
                  <a:prstClr val="white"/>
                </a:solidFill>
              </a:ln>
              <a:solidFill>
                <a:prstClr val="white"/>
              </a:solidFill>
              <a:latin typeface="Segoe UI Light" panose="020B0502040204020203" pitchFamily="34" charset="0"/>
              <a:cs typeface="Arial"/>
            </a:endParaRPr>
          </a:p>
          <a:p>
            <a:pPr algn="ctr" defTabSz="914105"/>
            <a:r>
              <a:rPr lang="en-US" dirty="0" smtClean="0">
                <a:ln w="3175">
                  <a:solidFill>
                    <a:prstClr val="white"/>
                  </a:solidFill>
                </a:ln>
                <a:solidFill>
                  <a:prstClr val="white"/>
                </a:solidFill>
                <a:latin typeface="Segoe UI Light" panose="020B0502040204020203" pitchFamily="34" charset="0"/>
                <a:cs typeface="Arial"/>
              </a:rPr>
              <a:t>and </a:t>
            </a:r>
            <a:r>
              <a:rPr lang="en-US" dirty="0">
                <a:ln w="3175">
                  <a:solidFill>
                    <a:prstClr val="white"/>
                  </a:solidFill>
                </a:ln>
                <a:solidFill>
                  <a:prstClr val="white"/>
                </a:solidFill>
                <a:latin typeface="Segoe UI Light" panose="020B0502040204020203" pitchFamily="34" charset="0"/>
                <a:cs typeface="Arial"/>
              </a:rPr>
              <a:t>products to </a:t>
            </a:r>
            <a:r>
              <a:rPr lang="en-US" dirty="0" smtClean="0">
                <a:ln w="3175">
                  <a:solidFill>
                    <a:prstClr val="white"/>
                  </a:solidFill>
                </a:ln>
                <a:solidFill>
                  <a:prstClr val="white"/>
                </a:solidFill>
                <a:latin typeface="Segoe UI Light" panose="020B0502040204020203" pitchFamily="34" charset="0"/>
                <a:cs typeface="Arial"/>
              </a:rPr>
              <a:t>people</a:t>
            </a:r>
            <a:endParaRPr lang="en-US" dirty="0">
              <a:ln w="3175">
                <a:solidFill>
                  <a:prstClr val="white"/>
                </a:solidFill>
              </a:ln>
              <a:solidFill>
                <a:prstClr val="white"/>
              </a:solidFill>
              <a:latin typeface="Segoe UI Light" panose="020B0502040204020203" pitchFamily="34" charset="0"/>
              <a:cs typeface="Arial"/>
            </a:endParaRPr>
          </a:p>
        </p:txBody>
      </p:sp>
    </p:spTree>
    <p:extLst>
      <p:ext uri="{BB962C8B-B14F-4D97-AF65-F5344CB8AC3E}">
        <p14:creationId xmlns:p14="http://schemas.microsoft.com/office/powerpoint/2010/main" val="3468993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648" y="2235690"/>
            <a:ext cx="5249716" cy="355666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 y="2023719"/>
            <a:ext cx="7089727" cy="4020483"/>
          </a:xfrm>
          <a:prstGeom prst="rect">
            <a:avLst/>
          </a:prstGeom>
        </p:spPr>
      </p:pic>
      <p:sp>
        <p:nvSpPr>
          <p:cNvPr id="7" name="Rectangle 6"/>
          <p:cNvSpPr/>
          <p:nvPr/>
        </p:nvSpPr>
        <p:spPr>
          <a:xfrm>
            <a:off x="1154747" y="1053810"/>
            <a:ext cx="4802340" cy="584775"/>
          </a:xfrm>
          <a:prstGeom prst="rect">
            <a:avLst/>
          </a:prstGeom>
        </p:spPr>
        <p:txBody>
          <a:bodyPr wrap="none">
            <a:spAutoFit/>
          </a:bodyPr>
          <a:lstStyle/>
          <a:p>
            <a:pPr algn="ctr" defTabSz="914400"/>
            <a:r>
              <a:rPr lang="en-US" sz="3200" dirty="0">
                <a:solidFill>
                  <a:srgbClr val="FFFFFF"/>
                </a:solidFill>
              </a:rPr>
              <a:t>www.ShoppingAnnuity.com</a:t>
            </a:r>
            <a:endParaRPr lang="en-US" sz="3200" dirty="0">
              <a:solidFill>
                <a:srgbClr val="FFFF00"/>
              </a:solidFill>
            </a:endParaRPr>
          </a:p>
        </p:txBody>
      </p:sp>
      <p:sp>
        <p:nvSpPr>
          <p:cNvPr id="9" name="Rectangle 8"/>
          <p:cNvSpPr/>
          <p:nvPr/>
        </p:nvSpPr>
        <p:spPr>
          <a:xfrm>
            <a:off x="7336122" y="1935677"/>
            <a:ext cx="4443047" cy="1569660"/>
          </a:xfrm>
          <a:prstGeom prst="rect">
            <a:avLst/>
          </a:prstGeom>
        </p:spPr>
        <p:txBody>
          <a:bodyPr wrap="square">
            <a:spAutoFit/>
          </a:bodyPr>
          <a:lstStyle/>
          <a:p>
            <a:pPr algn="ctr" defTabSz="685783">
              <a:lnSpc>
                <a:spcPct val="150000"/>
              </a:lnSpc>
            </a:pPr>
            <a:r>
              <a:rPr lang="en-US" sz="2800" b="1" dirty="0">
                <a:solidFill>
                  <a:prstClr val="white"/>
                </a:solidFill>
              </a:rPr>
              <a:t>TRADITIONAL </a:t>
            </a:r>
            <a:r>
              <a:rPr lang="en-US" sz="2800" b="1" dirty="0" smtClean="0">
                <a:solidFill>
                  <a:prstClr val="white"/>
                </a:solidFill>
              </a:rPr>
              <a:t>ANNUITY</a:t>
            </a:r>
            <a:endParaRPr lang="en-US" sz="2800" b="1" dirty="0">
              <a:solidFill>
                <a:prstClr val="white"/>
              </a:solidFill>
            </a:endParaRPr>
          </a:p>
          <a:p>
            <a:pPr algn="ctr" defTabSz="685783">
              <a:lnSpc>
                <a:spcPct val="150000"/>
              </a:lnSpc>
            </a:pPr>
            <a:r>
              <a:rPr lang="en-US" sz="1800" dirty="0">
                <a:solidFill>
                  <a:prstClr val="white"/>
                </a:solidFill>
              </a:rPr>
              <a:t>You must have discretionary income to make fixed sum payments which fund your annuity.  </a:t>
            </a:r>
          </a:p>
        </p:txBody>
      </p:sp>
      <p:sp>
        <p:nvSpPr>
          <p:cNvPr id="11" name="Rectangle 10"/>
          <p:cNvSpPr/>
          <p:nvPr/>
        </p:nvSpPr>
        <p:spPr>
          <a:xfrm>
            <a:off x="7054244" y="3753405"/>
            <a:ext cx="4982309" cy="1985159"/>
          </a:xfrm>
          <a:prstGeom prst="rect">
            <a:avLst/>
          </a:prstGeom>
        </p:spPr>
        <p:txBody>
          <a:bodyPr wrap="square">
            <a:spAutoFit/>
          </a:bodyPr>
          <a:lstStyle/>
          <a:p>
            <a:pPr algn="ctr" defTabSz="685783">
              <a:lnSpc>
                <a:spcPct val="150000"/>
              </a:lnSpc>
            </a:pPr>
            <a:r>
              <a:rPr lang="en-US" sz="2800" b="1" dirty="0">
                <a:solidFill>
                  <a:prstClr val="white"/>
                </a:solidFill>
              </a:rPr>
              <a:t>SHOPPING ANNUITY</a:t>
            </a:r>
            <a:r>
              <a:rPr lang="en-US" sz="2800" b="1" cap="all" baseline="30000" dirty="0" smtClean="0">
                <a:solidFill>
                  <a:prstClr val="white"/>
                </a:solidFill>
                <a:latin typeface="Century Gothic"/>
                <a:cs typeface="Century Gothic"/>
              </a:rPr>
              <a:t>®</a:t>
            </a:r>
            <a:r>
              <a:rPr lang="en-US" sz="2800" dirty="0">
                <a:solidFill>
                  <a:prstClr val="white"/>
                </a:solidFill>
              </a:rPr>
              <a:t/>
            </a:r>
            <a:br>
              <a:rPr lang="en-US" sz="2800" dirty="0">
                <a:solidFill>
                  <a:prstClr val="white"/>
                </a:solidFill>
              </a:rPr>
            </a:br>
            <a:r>
              <a:rPr lang="en-US" sz="1800" dirty="0">
                <a:solidFill>
                  <a:prstClr val="white"/>
                </a:solidFill>
              </a:rPr>
              <a:t>By redirecting money you are already spending to SHOP.COM, you create your “fixed sum payment” to fund your Shopping Annuity.</a:t>
            </a:r>
          </a:p>
        </p:txBody>
      </p:sp>
      <p:cxnSp>
        <p:nvCxnSpPr>
          <p:cNvPr id="12" name="Straight Connector 11"/>
          <p:cNvCxnSpPr/>
          <p:nvPr/>
        </p:nvCxnSpPr>
        <p:spPr>
          <a:xfrm flipH="1" flipV="1">
            <a:off x="7092743" y="3747013"/>
            <a:ext cx="4755624" cy="14543"/>
          </a:xfrm>
          <a:prstGeom prst="line">
            <a:avLst/>
          </a:prstGeom>
          <a:ln>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540869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extLst>
              <a:ext uri="{BEBA8EAE-BF5A-486C-A8C5-ECC9F3942E4B}">
                <a14:imgProps xmlns:a14="http://schemas.microsoft.com/office/drawing/2010/main">
                  <a14:imgLayer r:embed="rId3">
                    <a14:imgEffect>
                      <a14:sharpenSoften amount="-11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grpSp>
        <p:nvGrpSpPr>
          <p:cNvPr id="16" name="Group 15"/>
          <p:cNvGrpSpPr/>
          <p:nvPr/>
        </p:nvGrpSpPr>
        <p:grpSpPr>
          <a:xfrm>
            <a:off x="330313" y="1143003"/>
            <a:ext cx="1896765" cy="2881412"/>
            <a:chOff x="668720" y="2307772"/>
            <a:chExt cx="1896765" cy="2881412"/>
          </a:xfrm>
        </p:grpSpPr>
        <p:pic>
          <p:nvPicPr>
            <p:cNvPr id="2" name="Picture 1"/>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668720" y="2307772"/>
              <a:ext cx="1896765" cy="7336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668720" y="3186747"/>
              <a:ext cx="1896765" cy="2002437"/>
              <a:chOff x="202095" y="642258"/>
              <a:chExt cx="2059280" cy="2130299"/>
            </a:xfrm>
          </p:grpSpPr>
          <p:sp>
            <p:nvSpPr>
              <p:cNvPr id="4" name="Rectangle 3"/>
              <p:cNvSpPr/>
              <p:nvPr/>
            </p:nvSpPr>
            <p:spPr>
              <a:xfrm>
                <a:off x="202095" y="642258"/>
                <a:ext cx="2059280" cy="2130299"/>
              </a:xfrm>
              <a:prstGeom prst="rect">
                <a:avLst/>
              </a:prstGeom>
              <a:solidFill>
                <a:srgbClr val="0C48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endParaRPr>
              </a:p>
            </p:txBody>
          </p:sp>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07014" y="867152"/>
                <a:ext cx="449445" cy="679250"/>
              </a:xfrm>
              <a:prstGeom prst="rect">
                <a:avLst/>
              </a:prstGeom>
            </p:spPr>
          </p:pic>
          <p:sp>
            <p:nvSpPr>
              <p:cNvPr id="6" name="Rectangle 5"/>
              <p:cNvSpPr/>
              <p:nvPr/>
            </p:nvSpPr>
            <p:spPr>
              <a:xfrm>
                <a:off x="252227" y="1655308"/>
                <a:ext cx="1959015" cy="884059"/>
              </a:xfrm>
              <a:prstGeom prst="rect">
                <a:avLst/>
              </a:prstGeom>
            </p:spPr>
            <p:txBody>
              <a:bodyPr wrap="square">
                <a:spAutoFit/>
              </a:bodyPr>
              <a:lstStyle/>
              <a:p>
                <a:pPr algn="ctr" defTabSz="456963"/>
                <a:r>
                  <a:rPr lang="en-US" sz="1200" dirty="0">
                    <a:ln w="3175">
                      <a:solidFill>
                        <a:prstClr val="white"/>
                      </a:solidFill>
                    </a:ln>
                    <a:solidFill>
                      <a:prstClr val="white"/>
                    </a:solidFill>
                    <a:cs typeface="Arial"/>
                  </a:rPr>
                  <a:t>2013 Torch ]Award Winner Trust • Performance • Integrity BBB of Central NC</a:t>
                </a:r>
              </a:p>
            </p:txBody>
          </p:sp>
        </p:grpSp>
      </p:grpSp>
      <p:pic>
        <p:nvPicPr>
          <p:cNvPr id="7" name="Picture 6"/>
          <p:cNvPicPr>
            <a:picLocks noChangeAspect="1"/>
          </p:cNvPicPr>
          <p:nvPr/>
        </p:nvPicPr>
        <p:blipFill>
          <a:blip r:embed="rId7"/>
          <a:stretch>
            <a:fillRect/>
          </a:stretch>
        </p:blipFill>
        <p:spPr>
          <a:xfrm>
            <a:off x="5101873" y="1143003"/>
            <a:ext cx="2172759" cy="2881412"/>
          </a:xfrm>
          <a:prstGeom prst="rect">
            <a:avLst/>
          </a:prstGeom>
          <a:ln>
            <a:solidFill>
              <a:schemeClr val="bg1">
                <a:lumMod val="75000"/>
              </a:schemeClr>
            </a:solidFill>
          </a:ln>
        </p:spPr>
      </p:pic>
      <p:pic>
        <p:nvPicPr>
          <p:cNvPr id="9" name="Picture 17" descr="NEW - WC 2010 - Haute Living.png"/>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bwMode="auto">
          <a:xfrm>
            <a:off x="4338805" y="4164035"/>
            <a:ext cx="2067160" cy="2463800"/>
          </a:xfrm>
          <a:prstGeom prst="rect">
            <a:avLst/>
          </a:prstGeom>
          <a:noFill/>
          <a:ln w="9525">
            <a:noFill/>
            <a:miter lim="800000"/>
            <a:headEnd/>
            <a:tailEnd/>
          </a:ln>
        </p:spPr>
      </p:pic>
      <p:pic>
        <p:nvPicPr>
          <p:cNvPr id="15" name="Picture 14" descr="miamiHerald.png"/>
          <p:cNvPicPr>
            <a:picLocks noChangeAspect="1"/>
          </p:cNvPicPr>
          <p:nvPr/>
        </p:nvPicPr>
        <p:blipFill rotWithShape="1">
          <a:blip r:embed="rId9" cstate="screen">
            <a:extLst>
              <a:ext uri="{28A0092B-C50C-407E-A947-70E740481C1C}">
                <a14:useLocalDpi xmlns:a14="http://schemas.microsoft.com/office/drawing/2010/main"/>
              </a:ext>
            </a:extLst>
          </a:blip>
          <a:srcRect l="3009"/>
          <a:stretch/>
        </p:blipFill>
        <p:spPr>
          <a:xfrm>
            <a:off x="9971358" y="1143186"/>
            <a:ext cx="1841333" cy="2918175"/>
          </a:xfrm>
          <a:prstGeom prst="rect">
            <a:avLst/>
          </a:prstGeom>
          <a:ln>
            <a:solidFill>
              <a:schemeClr val="bg1">
                <a:lumMod val="75000"/>
              </a:schemeClr>
            </a:solidFill>
          </a:ln>
        </p:spPr>
      </p:pic>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62657" y="219372"/>
            <a:ext cx="4266691" cy="462503"/>
          </a:xfrm>
          <a:prstGeom prst="rect">
            <a:avLst/>
          </a:prstGeom>
        </p:spPr>
      </p:pic>
      <p:sp>
        <p:nvSpPr>
          <p:cNvPr id="20" name="Rectangle 19"/>
          <p:cNvSpPr/>
          <p:nvPr/>
        </p:nvSpPr>
        <p:spPr>
          <a:xfrm>
            <a:off x="4172769" y="685831"/>
            <a:ext cx="3846983" cy="461665"/>
          </a:xfrm>
          <a:prstGeom prst="rect">
            <a:avLst/>
          </a:prstGeom>
        </p:spPr>
        <p:txBody>
          <a:bodyPr wrap="square" lIns="91400" tIns="45718" rIns="91400" bIns="45718">
            <a:spAutoFit/>
          </a:bodyPr>
          <a:lstStyle/>
          <a:p>
            <a:pPr algn="ctr" defTabSz="456963"/>
            <a:r>
              <a:rPr lang="en-US" sz="2400" dirty="0" smtClean="0">
                <a:ln w="3175">
                  <a:solidFill>
                    <a:schemeClr val="tx1"/>
                  </a:solidFill>
                </a:ln>
              </a:rPr>
              <a:t>In </a:t>
            </a:r>
            <a:r>
              <a:rPr lang="en-US" sz="2400" dirty="0">
                <a:ln w="3175">
                  <a:solidFill>
                    <a:schemeClr val="tx1"/>
                  </a:solidFill>
                </a:ln>
              </a:rPr>
              <a:t>the </a:t>
            </a:r>
            <a:r>
              <a:rPr lang="en-US" sz="2400" dirty="0" smtClean="0">
                <a:ln w="3175">
                  <a:solidFill>
                    <a:schemeClr val="tx1"/>
                  </a:solidFill>
                </a:ln>
              </a:rPr>
              <a:t>News</a:t>
            </a:r>
            <a:endParaRPr lang="en-US" sz="2400" dirty="0">
              <a:ln w="3175">
                <a:solidFill>
                  <a:schemeClr val="tx1"/>
                </a:solidFill>
              </a:ln>
            </a:endParaRPr>
          </a:p>
        </p:txBody>
      </p:sp>
      <p:pic>
        <p:nvPicPr>
          <p:cNvPr id="23" name="Picture 22"/>
          <p:cNvPicPr>
            <a:picLocks noChangeAspect="1"/>
          </p:cNvPicPr>
          <p:nvPr/>
        </p:nvPicPr>
        <p:blipFill>
          <a:blip r:embed="rId11"/>
          <a:stretch>
            <a:fillRect/>
          </a:stretch>
        </p:blipFill>
        <p:spPr>
          <a:xfrm>
            <a:off x="8523389" y="4164035"/>
            <a:ext cx="3289300" cy="2463800"/>
          </a:xfrm>
          <a:prstGeom prst="rect">
            <a:avLst/>
          </a:prstGeom>
        </p:spPr>
      </p:pic>
      <p:pic>
        <p:nvPicPr>
          <p:cNvPr id="21" name="Picture 20" descr="N&amp;R MAIC Cover 2013.png"/>
          <p:cNvPicPr>
            <a:picLocks noChangeAspect="1"/>
          </p:cNvPicPr>
          <p:nvPr/>
        </p:nvPicPr>
        <p:blipFill rotWithShape="1">
          <a:blip r:embed="rId12" cstate="screen">
            <a:extLst>
              <a:ext uri="{28A0092B-C50C-407E-A947-70E740481C1C}">
                <a14:useLocalDpi xmlns:a14="http://schemas.microsoft.com/office/drawing/2010/main"/>
              </a:ext>
            </a:extLst>
          </a:blip>
          <a:srcRect l="21787" t="42603" r="18026" b="-1"/>
          <a:stretch/>
        </p:blipFill>
        <p:spPr>
          <a:xfrm>
            <a:off x="6630687" y="4164035"/>
            <a:ext cx="1668179" cy="2463800"/>
          </a:xfrm>
          <a:prstGeom prst="rect">
            <a:avLst/>
          </a:prstGeom>
          <a:ln>
            <a:solidFill>
              <a:schemeClr val="bg1">
                <a:lumMod val="75000"/>
              </a:schemeClr>
            </a:solidFill>
          </a:ln>
        </p:spPr>
      </p:pic>
      <p:grpSp>
        <p:nvGrpSpPr>
          <p:cNvPr id="24" name="Group 23"/>
          <p:cNvGrpSpPr/>
          <p:nvPr/>
        </p:nvGrpSpPr>
        <p:grpSpPr>
          <a:xfrm>
            <a:off x="7492105" y="1143605"/>
            <a:ext cx="2261243" cy="2890347"/>
            <a:chOff x="7466012" y="1203431"/>
            <a:chExt cx="2260654" cy="2890347"/>
          </a:xfrm>
        </p:grpSpPr>
        <p:pic>
          <p:nvPicPr>
            <p:cNvPr id="3074" name="Picture 2" descr="T:\Field Training\Field Training\North America\NA_ENGLISH\B5 update\images\Screen Shot 2015-06-17 at 12.39.06 PM.pn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a:stretch/>
          </p:blipFill>
          <p:spPr bwMode="auto">
            <a:xfrm>
              <a:off x="7466012" y="1203431"/>
              <a:ext cx="2260654" cy="1336853"/>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T:\Field Training\Field Training\North America\NA_ENGLISH\B5 update\images\Screen Shot 2015-06-17 at 12.34.00 PM.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466012" y="2602635"/>
              <a:ext cx="2247520" cy="149114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p:cNvGrpSpPr/>
          <p:nvPr/>
        </p:nvGrpSpPr>
        <p:grpSpPr>
          <a:xfrm>
            <a:off x="2444691" y="1143184"/>
            <a:ext cx="2439036" cy="2833383"/>
            <a:chOff x="5027612" y="1191579"/>
            <a:chExt cx="2438401" cy="2833382"/>
          </a:xfrm>
        </p:grpSpPr>
        <p:pic>
          <p:nvPicPr>
            <p:cNvPr id="10" name="Picture 2" descr="T:\Field Training\Field Training\North America\NA_ENGLISH\B5 update\images\InternetRetailerTop500.png"/>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3938" r="-7640"/>
            <a:stretch/>
          </p:blipFill>
          <p:spPr bwMode="auto">
            <a:xfrm>
              <a:off x="5027613" y="1191579"/>
              <a:ext cx="2438400" cy="1284429"/>
            </a:xfrm>
            <a:prstGeom prst="rect">
              <a:avLst/>
            </a:prstGeom>
            <a:solidFill>
              <a:schemeClr val="bg1"/>
            </a:solidFill>
          </p:spPr>
        </p:pic>
        <p:pic>
          <p:nvPicPr>
            <p:cNvPr id="14" name="Picture 3" descr="T:\Field Training\Field Training\North America\NA_ENGLISH\B5 update\images\Screen Shot 2015-06-17 at 2.25.52 PM.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027612" y="2602635"/>
              <a:ext cx="2438027" cy="1422326"/>
            </a:xfrm>
            <a:prstGeom prst="rect">
              <a:avLst/>
            </a:prstGeom>
            <a:noFill/>
            <a:extLst>
              <a:ext uri="{909E8E84-426E-40DD-AFC4-6F175D3DCCD1}">
                <a14:hiddenFill xmlns:a14="http://schemas.microsoft.com/office/drawing/2010/main">
                  <a:solidFill>
                    <a:srgbClr val="FFFFFF"/>
                  </a:solidFill>
                </a14:hiddenFill>
              </a:ext>
            </a:extLst>
          </p:spPr>
        </p:pic>
      </p:grpSp>
      <p:pic>
        <p:nvPicPr>
          <p:cNvPr id="3076" name="Picture 4" descr="T:\Field Training\Field Training\North America\NA_ENGLISH\B5 update\images\Loren-Ridinger-Interview-in-World-Class-Magazine-2015.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30113" y="4164035"/>
            <a:ext cx="3784171" cy="24638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30998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3" name="Rectangle 2"/>
          <p:cNvSpPr/>
          <p:nvPr/>
        </p:nvSpPr>
        <p:spPr>
          <a:xfrm>
            <a:off x="209" y="0"/>
            <a:ext cx="12192000" cy="6858000"/>
          </a:xfrm>
          <a:prstGeom prst="rect">
            <a:avLst/>
          </a:prstGeom>
        </p:spPr>
        <p:style>
          <a:lnRef idx="1">
            <a:schemeClr val="accent1"/>
          </a:lnRef>
          <a:fillRef idx="3">
            <a:schemeClr val="accent1"/>
          </a:fillRef>
          <a:effectRef idx="2">
            <a:schemeClr val="accent1"/>
          </a:effectRef>
          <a:fontRef idx="minor">
            <a:schemeClr val="lt1"/>
          </a:fontRef>
        </p:style>
        <p:txBody>
          <a:bodyPr lIns="91400" tIns="45718" rIns="91400" bIns="45718" rtlCol="0" anchor="ctr"/>
          <a:lstStyle/>
          <a:p>
            <a:pPr algn="ctr"/>
            <a:endParaRPr lang="en-US" dirty="0">
              <a:solidFill>
                <a:prstClr val="white"/>
              </a:solidFill>
            </a:endParaRPr>
          </a:p>
        </p:txBody>
      </p:sp>
      <p:sp>
        <p:nvSpPr>
          <p:cNvPr id="2" name="TextBox 1"/>
          <p:cNvSpPr txBox="1"/>
          <p:nvPr/>
        </p:nvSpPr>
        <p:spPr>
          <a:xfrm>
            <a:off x="-1" y="2921193"/>
            <a:ext cx="12192001" cy="1015659"/>
          </a:xfrm>
          <a:prstGeom prst="rect">
            <a:avLst/>
          </a:prstGeom>
          <a:noFill/>
        </p:spPr>
        <p:txBody>
          <a:bodyPr wrap="square" lIns="91400" tIns="45718" rIns="91400" bIns="45718" rtlCol="0">
            <a:spAutoFit/>
          </a:bodyPr>
          <a:lstStyle/>
          <a:p>
            <a:pPr algn="ctr"/>
            <a:r>
              <a:rPr lang="en-US" sz="6000" cap="all" dirty="0">
                <a:solidFill>
                  <a:prstClr val="white"/>
                </a:solidFill>
                <a:ea typeface="MS PGothic" pitchFamily="34" charset="-128"/>
              </a:rPr>
              <a:t>Business Tools and </a:t>
            </a:r>
            <a:r>
              <a:rPr lang="en-US" sz="6000" cap="all" dirty="0" smtClean="0">
                <a:solidFill>
                  <a:prstClr val="white"/>
                </a:solidFill>
                <a:ea typeface="MS PGothic" pitchFamily="34" charset="-128"/>
              </a:rPr>
              <a:t>Websites</a:t>
            </a:r>
            <a:endParaRPr lang="en-US" sz="6000" cap="all" dirty="0">
              <a:solidFill>
                <a:prstClr val="white"/>
              </a:solidFill>
              <a:ea typeface="MS PGothic" pitchFamily="34" charset="-128"/>
            </a:endParaRPr>
          </a:p>
        </p:txBody>
      </p:sp>
    </p:spTree>
    <p:extLst>
      <p:ext uri="{BB962C8B-B14F-4D97-AF65-F5344CB8AC3E}">
        <p14:creationId xmlns:p14="http://schemas.microsoft.com/office/powerpoint/2010/main" val="73841114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grpSp>
        <p:nvGrpSpPr>
          <p:cNvPr id="40" name="Group 39"/>
          <p:cNvGrpSpPr/>
          <p:nvPr/>
        </p:nvGrpSpPr>
        <p:grpSpPr>
          <a:xfrm>
            <a:off x="2425385" y="1773986"/>
            <a:ext cx="3216631" cy="3231513"/>
            <a:chOff x="4487684" y="1588667"/>
            <a:chExt cx="3216630" cy="3231513"/>
          </a:xfrm>
        </p:grpSpPr>
        <p:sp>
          <p:nvSpPr>
            <p:cNvPr id="41" name="Rounded Rectangle 40"/>
            <p:cNvSpPr/>
            <p:nvPr/>
          </p:nvSpPr>
          <p:spPr>
            <a:xfrm>
              <a:off x="4487685" y="1588667"/>
              <a:ext cx="3216629" cy="3231513"/>
            </a:xfrm>
            <a:prstGeom prst="roundRect">
              <a:avLst>
                <a:gd name="adj" fmla="val 1961"/>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prstClr val="white"/>
                </a:solidFill>
              </a:endParaRPr>
            </a:p>
          </p:txBody>
        </p:sp>
        <p:sp>
          <p:nvSpPr>
            <p:cNvPr id="42" name="TextBox 41"/>
            <p:cNvSpPr txBox="1"/>
            <p:nvPr/>
          </p:nvSpPr>
          <p:spPr>
            <a:xfrm>
              <a:off x="4487684" y="1689682"/>
              <a:ext cx="3216630" cy="461665"/>
            </a:xfrm>
            <a:prstGeom prst="rect">
              <a:avLst/>
            </a:prstGeom>
            <a:noFill/>
          </p:spPr>
          <p:txBody>
            <a:bodyPr wrap="square" rtlCol="0">
              <a:spAutoFit/>
            </a:bodyPr>
            <a:lstStyle/>
            <a:p>
              <a:pPr algn="ctr" defTabSz="914400"/>
              <a:r>
                <a:rPr lang="en-US" sz="2400" dirty="0" smtClean="0">
                  <a:ln>
                    <a:solidFill>
                      <a:prstClr val="white"/>
                    </a:solidFill>
                  </a:ln>
                  <a:solidFill>
                    <a:prstClr val="white"/>
                  </a:solidFill>
                </a:rPr>
                <a:t>Flip Chart</a:t>
              </a:r>
              <a:endParaRPr lang="en-US" sz="2400" dirty="0">
                <a:ln>
                  <a:solidFill>
                    <a:prstClr val="white"/>
                  </a:solidFill>
                </a:ln>
                <a:solidFill>
                  <a:prstClr val="white"/>
                </a:solidFill>
              </a:endParaRPr>
            </a:p>
          </p:txBody>
        </p:sp>
        <p:grpSp>
          <p:nvGrpSpPr>
            <p:cNvPr id="43" name="Group 42"/>
            <p:cNvGrpSpPr/>
            <p:nvPr/>
          </p:nvGrpSpPr>
          <p:grpSpPr>
            <a:xfrm>
              <a:off x="5361352" y="4093078"/>
              <a:ext cx="1858200" cy="646331"/>
              <a:chOff x="8132386" y="1654007"/>
              <a:chExt cx="2020593" cy="898529"/>
            </a:xfrm>
          </p:grpSpPr>
          <p:sp>
            <p:nvSpPr>
              <p:cNvPr id="45" name="Rectangle 44"/>
              <p:cNvSpPr/>
              <p:nvPr/>
            </p:nvSpPr>
            <p:spPr>
              <a:xfrm>
                <a:off x="8132386" y="2016656"/>
                <a:ext cx="2020593" cy="513445"/>
              </a:xfrm>
              <a:prstGeom prst="rect">
                <a:avLst/>
              </a:prstGeom>
            </p:spPr>
            <p:txBody>
              <a:bodyPr wrap="none">
                <a:spAutoFit/>
              </a:bodyPr>
              <a:lstStyle/>
              <a:p>
                <a:pPr defTabSz="914400"/>
                <a:r>
                  <a:rPr lang="en-US" sz="1800" dirty="0" err="1">
                    <a:ln w="3175">
                      <a:solidFill>
                        <a:prstClr val="white"/>
                      </a:solidFill>
                    </a:ln>
                    <a:solidFill>
                      <a:prstClr val="white"/>
                    </a:solidFill>
                  </a:rPr>
                  <a:t>pkg</a:t>
                </a:r>
                <a:r>
                  <a:rPr lang="en-US" sz="1800" dirty="0">
                    <a:ln w="3175">
                      <a:solidFill>
                        <a:prstClr val="white"/>
                      </a:solidFill>
                    </a:ln>
                    <a:solidFill>
                      <a:prstClr val="white"/>
                    </a:solidFill>
                  </a:rPr>
                  <a:t> of 10, 33,50 </a:t>
                </a:r>
                <a:r>
                  <a:rPr lang="en-US" sz="1800" dirty="0" smtClean="0">
                    <a:ln w="3175">
                      <a:solidFill>
                        <a:prstClr val="white"/>
                      </a:solidFill>
                    </a:ln>
                    <a:solidFill>
                      <a:prstClr val="white"/>
                    </a:solidFill>
                  </a:rPr>
                  <a:t>€</a:t>
                </a:r>
                <a:endParaRPr lang="en-US" sz="1800" dirty="0">
                  <a:ln w="3175">
                    <a:solidFill>
                      <a:prstClr val="white"/>
                    </a:solidFill>
                  </a:ln>
                  <a:solidFill>
                    <a:prstClr val="white"/>
                  </a:solidFill>
                </a:endParaRPr>
              </a:p>
            </p:txBody>
          </p:sp>
          <p:sp>
            <p:nvSpPr>
              <p:cNvPr id="46" name="Rectangle 45"/>
              <p:cNvSpPr/>
              <p:nvPr/>
            </p:nvSpPr>
            <p:spPr>
              <a:xfrm>
                <a:off x="8273575" y="1654007"/>
                <a:ext cx="1504637" cy="898529"/>
              </a:xfrm>
              <a:prstGeom prst="rect">
                <a:avLst/>
              </a:prstGeom>
            </p:spPr>
            <p:txBody>
              <a:bodyPr wrap="none">
                <a:spAutoFit/>
              </a:bodyPr>
              <a:lstStyle/>
              <a:p>
                <a:pPr defTabSz="914400"/>
                <a:r>
                  <a:rPr lang="en-US" sz="1800" dirty="0" smtClean="0">
                    <a:ln w="3175">
                      <a:solidFill>
                        <a:prstClr val="white"/>
                      </a:solidFill>
                    </a:ln>
                    <a:solidFill>
                      <a:prstClr val="white"/>
                    </a:solidFill>
                  </a:rPr>
                  <a:t>Code </a:t>
                </a:r>
                <a:r>
                  <a:rPr lang="en-US" sz="1800" dirty="0">
                    <a:ln w="3175">
                      <a:solidFill>
                        <a:prstClr val="white"/>
                      </a:solidFill>
                    </a:ln>
                    <a:solidFill>
                      <a:prstClr val="white"/>
                    </a:solidFill>
                  </a:rPr>
                  <a:t>EU700</a:t>
                </a:r>
              </a:p>
              <a:p>
                <a:pPr defTabSz="914400"/>
                <a:endParaRPr lang="en-US" sz="1800" dirty="0">
                  <a:ln w="3175">
                    <a:solidFill>
                      <a:prstClr val="white"/>
                    </a:solidFill>
                  </a:ln>
                  <a:solidFill>
                    <a:prstClr val="white"/>
                  </a:solidFill>
                </a:endParaRPr>
              </a:p>
            </p:txBody>
          </p:sp>
        </p:grpSp>
        <p:pic>
          <p:nvPicPr>
            <p:cNvPr id="44" name="Picture 4" descr="T:\Field Training\Field Training\North America\NA_ENGLISH\B5 update\images\realFlipChart-A.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4104" y="2686813"/>
              <a:ext cx="2806921" cy="103310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4" name="Group 33"/>
          <p:cNvGrpSpPr/>
          <p:nvPr/>
        </p:nvGrpSpPr>
        <p:grpSpPr>
          <a:xfrm>
            <a:off x="6606185" y="1773982"/>
            <a:ext cx="3216629" cy="3405014"/>
            <a:chOff x="8082742" y="1595257"/>
            <a:chExt cx="3216629" cy="3405014"/>
          </a:xfrm>
        </p:grpSpPr>
        <p:sp>
          <p:nvSpPr>
            <p:cNvPr id="4" name="Rounded Rectangle 3"/>
            <p:cNvSpPr/>
            <p:nvPr/>
          </p:nvSpPr>
          <p:spPr>
            <a:xfrm>
              <a:off x="8082742" y="1595257"/>
              <a:ext cx="3216629" cy="3233632"/>
            </a:xfrm>
            <a:prstGeom prst="roundRect">
              <a:avLst>
                <a:gd name="adj" fmla="val 1961"/>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prstClr val="white"/>
                </a:solidFill>
              </a:endParaRPr>
            </a:p>
          </p:txBody>
        </p:sp>
        <p:pic>
          <p:nvPicPr>
            <p:cNvPr id="23" name="Picture 22" descr="DSC_8683.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7590" y="2160056"/>
              <a:ext cx="2766931" cy="1844621"/>
            </a:xfrm>
            <a:prstGeom prst="rect">
              <a:avLst/>
            </a:prstGeom>
            <a:effectLst>
              <a:outerShdw blurRad="584200" dist="38100" dir="5400000" sx="108000" sy="108000" algn="t" rotWithShape="0">
                <a:prstClr val="black">
                  <a:alpha val="40000"/>
                </a:prstClr>
              </a:outerShdw>
            </a:effectLst>
          </p:spPr>
        </p:pic>
        <p:sp>
          <p:nvSpPr>
            <p:cNvPr id="24" name="Rectangle 23"/>
            <p:cNvSpPr/>
            <p:nvPr/>
          </p:nvSpPr>
          <p:spPr>
            <a:xfrm>
              <a:off x="8238492" y="1691055"/>
              <a:ext cx="2905125" cy="461665"/>
            </a:xfrm>
            <a:prstGeom prst="rect">
              <a:avLst/>
            </a:prstGeom>
          </p:spPr>
          <p:txBody>
            <a:bodyPr wrap="square">
              <a:spAutoFit/>
            </a:bodyPr>
            <a:lstStyle/>
            <a:p>
              <a:pPr algn="ctr" defTabSz="914400">
                <a:defRPr/>
              </a:pPr>
              <a:r>
                <a:rPr lang="en-US" sz="2400" dirty="0" smtClean="0">
                  <a:ln w="3175">
                    <a:solidFill>
                      <a:prstClr val="white"/>
                    </a:solidFill>
                  </a:ln>
                  <a:solidFill>
                    <a:prstClr val="white"/>
                  </a:solidFill>
                  <a:ea typeface="ＭＳ Ｐゴシック"/>
                </a:rPr>
                <a:t>Product Catalog</a:t>
              </a:r>
              <a:endParaRPr lang="en-US" sz="2400" dirty="0">
                <a:ln w="3175">
                  <a:solidFill>
                    <a:prstClr val="white"/>
                  </a:solidFill>
                </a:ln>
                <a:solidFill>
                  <a:prstClr val="white"/>
                </a:solidFill>
                <a:ea typeface="ＭＳ Ｐゴシック"/>
              </a:endParaRPr>
            </a:p>
          </p:txBody>
        </p:sp>
        <p:grpSp>
          <p:nvGrpSpPr>
            <p:cNvPr id="29" name="Group 28"/>
            <p:cNvGrpSpPr/>
            <p:nvPr/>
          </p:nvGrpSpPr>
          <p:grpSpPr>
            <a:xfrm>
              <a:off x="9060918" y="4093619"/>
              <a:ext cx="1741182" cy="906652"/>
              <a:chOff x="8246024" y="1654757"/>
              <a:chExt cx="1893347" cy="1260426"/>
            </a:xfrm>
          </p:grpSpPr>
          <p:sp>
            <p:nvSpPr>
              <p:cNvPr id="30" name="Rectangle 29"/>
              <p:cNvSpPr/>
              <p:nvPr/>
            </p:nvSpPr>
            <p:spPr>
              <a:xfrm>
                <a:off x="8246024" y="2016655"/>
                <a:ext cx="1893347" cy="898528"/>
              </a:xfrm>
              <a:prstGeom prst="rect">
                <a:avLst/>
              </a:prstGeom>
            </p:spPr>
            <p:txBody>
              <a:bodyPr wrap="none">
                <a:spAutoFit/>
              </a:bodyPr>
              <a:lstStyle/>
              <a:p>
                <a:pPr defTabSz="914400"/>
                <a:r>
                  <a:rPr lang="en-US" sz="1800" dirty="0" err="1" smtClean="0">
                    <a:ln w="3175">
                      <a:solidFill>
                        <a:prstClr val="white"/>
                      </a:solidFill>
                    </a:ln>
                    <a:solidFill>
                      <a:prstClr val="white"/>
                    </a:solidFill>
                  </a:rPr>
                  <a:t>pkg</a:t>
                </a:r>
                <a:r>
                  <a:rPr lang="en-US" sz="1800" dirty="0" smtClean="0">
                    <a:ln w="3175">
                      <a:solidFill>
                        <a:prstClr val="white"/>
                      </a:solidFill>
                    </a:ln>
                    <a:solidFill>
                      <a:prstClr val="white"/>
                    </a:solidFill>
                  </a:rPr>
                  <a:t> of 5</a:t>
                </a:r>
                <a:r>
                  <a:rPr lang="en-US" sz="1800" dirty="0">
                    <a:ln w="3175">
                      <a:solidFill>
                        <a:prstClr val="white"/>
                      </a:solidFill>
                    </a:ln>
                    <a:solidFill>
                      <a:prstClr val="white"/>
                    </a:solidFill>
                  </a:rPr>
                  <a:t>, </a:t>
                </a:r>
                <a:r>
                  <a:rPr lang="en-US" sz="1800" dirty="0" smtClean="0">
                    <a:ln w="3175">
                      <a:solidFill>
                        <a:prstClr val="white"/>
                      </a:solidFill>
                    </a:ln>
                    <a:solidFill>
                      <a:prstClr val="white"/>
                    </a:solidFill>
                  </a:rPr>
                  <a:t>12,75 </a:t>
                </a:r>
                <a:r>
                  <a:rPr lang="en-US" sz="1800" dirty="0">
                    <a:ln w="3175">
                      <a:solidFill>
                        <a:prstClr val="white"/>
                      </a:solidFill>
                    </a:ln>
                    <a:solidFill>
                      <a:prstClr val="white"/>
                    </a:solidFill>
                  </a:rPr>
                  <a:t>€</a:t>
                </a:r>
              </a:p>
              <a:p>
                <a:pPr defTabSz="914400"/>
                <a:endParaRPr lang="en-US" sz="1800" dirty="0">
                  <a:ln w="3175">
                    <a:solidFill>
                      <a:prstClr val="white"/>
                    </a:solidFill>
                  </a:ln>
                  <a:solidFill>
                    <a:prstClr val="white"/>
                  </a:solidFill>
                </a:endParaRPr>
              </a:p>
            </p:txBody>
          </p:sp>
          <p:sp>
            <p:nvSpPr>
              <p:cNvPr id="31" name="Rectangle 30"/>
              <p:cNvSpPr/>
              <p:nvPr/>
            </p:nvSpPr>
            <p:spPr>
              <a:xfrm>
                <a:off x="8246024" y="1654757"/>
                <a:ext cx="1804904" cy="513445"/>
              </a:xfrm>
              <a:prstGeom prst="rect">
                <a:avLst/>
              </a:prstGeom>
            </p:spPr>
            <p:txBody>
              <a:bodyPr wrap="square">
                <a:spAutoFit/>
              </a:bodyPr>
              <a:lstStyle/>
              <a:p>
                <a:pPr defTabSz="914400"/>
                <a:r>
                  <a:rPr lang="en-US" sz="1800" dirty="0">
                    <a:ln w="3175">
                      <a:solidFill>
                        <a:prstClr val="white"/>
                      </a:solidFill>
                    </a:ln>
                    <a:solidFill>
                      <a:prstClr val="white"/>
                    </a:solidFill>
                  </a:rPr>
                  <a:t>Code </a:t>
                </a:r>
                <a:r>
                  <a:rPr lang="en-US" sz="1800" dirty="0" smtClean="0">
                    <a:ln w="3175">
                      <a:solidFill>
                        <a:prstClr val="white"/>
                      </a:solidFill>
                    </a:ln>
                    <a:solidFill>
                      <a:prstClr val="white"/>
                    </a:solidFill>
                  </a:rPr>
                  <a:t> EU669</a:t>
                </a:r>
                <a:endParaRPr lang="en-US" sz="1800" dirty="0">
                  <a:ln w="3175">
                    <a:solidFill>
                      <a:prstClr val="white"/>
                    </a:solidFill>
                  </a:ln>
                  <a:solidFill>
                    <a:prstClr val="white"/>
                  </a:solidFill>
                </a:endParaRPr>
              </a:p>
            </p:txBody>
          </p:sp>
        </p:grpSp>
      </p:grpSp>
    </p:spTree>
    <p:extLst>
      <p:ext uri="{BB962C8B-B14F-4D97-AF65-F5344CB8AC3E}">
        <p14:creationId xmlns:p14="http://schemas.microsoft.com/office/powerpoint/2010/main" val="98740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ppt_w</p:attrName>
                                        </p:attrNameLst>
                                      </p:cBhvr>
                                      <p:tavLst>
                                        <p:tav tm="0">
                                          <p:val>
                                            <p:strVal val="#ppt_w*0.70"/>
                                          </p:val>
                                        </p:tav>
                                        <p:tav tm="100000">
                                          <p:val>
                                            <p:strVal val="#ppt_w"/>
                                          </p:val>
                                        </p:tav>
                                      </p:tavLst>
                                    </p:anim>
                                    <p:anim calcmode="lin" valueType="num">
                                      <p:cBhvr>
                                        <p:cTn id="8" dur="500" fill="hold"/>
                                        <p:tgtEl>
                                          <p:spTgt spid="40"/>
                                        </p:tgtEl>
                                        <p:attrNameLst>
                                          <p:attrName>ppt_h</p:attrName>
                                        </p:attrNameLst>
                                      </p:cBhvr>
                                      <p:tavLst>
                                        <p:tav tm="0">
                                          <p:val>
                                            <p:strVal val="#ppt_h"/>
                                          </p:val>
                                        </p:tav>
                                        <p:tav tm="100000">
                                          <p:val>
                                            <p:strVal val="#ppt_h"/>
                                          </p:val>
                                        </p:tav>
                                      </p:tavLst>
                                    </p:anim>
                                    <p:animEffect transition="in" filter="fade">
                                      <p:cBhvr>
                                        <p:cTn id="9" dur="500"/>
                                        <p:tgtEl>
                                          <p:spTgt spid="40"/>
                                        </p:tgtEl>
                                      </p:cBhvr>
                                    </p:animEffect>
                                  </p:childTnLst>
                                </p:cTn>
                              </p:par>
                            </p:childTnLst>
                          </p:cTn>
                        </p:par>
                        <p:par>
                          <p:cTn id="10" fill="hold">
                            <p:stCondLst>
                              <p:cond delay="500"/>
                            </p:stCondLst>
                            <p:childTnLst>
                              <p:par>
                                <p:cTn id="11" presetID="55" presetClass="entr" presetSubtype="0"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p:cTn id="13" dur="500" fill="hold"/>
                                        <p:tgtEl>
                                          <p:spTgt spid="34"/>
                                        </p:tgtEl>
                                        <p:attrNameLst>
                                          <p:attrName>ppt_w</p:attrName>
                                        </p:attrNameLst>
                                      </p:cBhvr>
                                      <p:tavLst>
                                        <p:tav tm="0">
                                          <p:val>
                                            <p:strVal val="#ppt_w*0.70"/>
                                          </p:val>
                                        </p:tav>
                                        <p:tav tm="100000">
                                          <p:val>
                                            <p:strVal val="#ppt_w"/>
                                          </p:val>
                                        </p:tav>
                                      </p:tavLst>
                                    </p:anim>
                                    <p:anim calcmode="lin" valueType="num">
                                      <p:cBhvr>
                                        <p:cTn id="14" dur="500" fill="hold"/>
                                        <p:tgtEl>
                                          <p:spTgt spid="34"/>
                                        </p:tgtEl>
                                        <p:attrNameLst>
                                          <p:attrName>ppt_h</p:attrName>
                                        </p:attrNameLst>
                                      </p:cBhvr>
                                      <p:tavLst>
                                        <p:tav tm="0">
                                          <p:val>
                                            <p:strVal val="#ppt_h"/>
                                          </p:val>
                                        </p:tav>
                                        <p:tav tm="100000">
                                          <p:val>
                                            <p:strVal val="#ppt_h"/>
                                          </p:val>
                                        </p:tav>
                                      </p:tavLst>
                                    </p:anim>
                                    <p:animEffect transition="in" filter="fade">
                                      <p:cBhvr>
                                        <p:cTn id="1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5073" y="1690682"/>
            <a:ext cx="6782628" cy="4571835"/>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7267" y="1382455"/>
            <a:ext cx="9131440" cy="5475548"/>
          </a:xfrm>
          <a:prstGeom prst="rect">
            <a:avLst/>
          </a:prstGeom>
        </p:spPr>
      </p:pic>
      <p:sp>
        <p:nvSpPr>
          <p:cNvPr id="5" name="Rectangle 4"/>
          <p:cNvSpPr/>
          <p:nvPr/>
        </p:nvSpPr>
        <p:spPr>
          <a:xfrm>
            <a:off x="3820166" y="398673"/>
            <a:ext cx="4933834" cy="584771"/>
          </a:xfrm>
          <a:prstGeom prst="rect">
            <a:avLst/>
          </a:prstGeom>
        </p:spPr>
        <p:txBody>
          <a:bodyPr wrap="none" lIns="91400" tIns="45718" rIns="91400" bIns="45718">
            <a:spAutoFit/>
          </a:bodyPr>
          <a:lstStyle/>
          <a:p>
            <a:r>
              <a:rPr lang="en-US" sz="3200" dirty="0" smtClean="0">
                <a:ln w="3175">
                  <a:solidFill>
                    <a:prstClr val="white"/>
                  </a:solidFill>
                </a:ln>
                <a:solidFill>
                  <a:prstClr val="white"/>
                </a:solidFill>
              </a:rPr>
              <a:t>ES.SHOP.COM/</a:t>
            </a:r>
            <a:r>
              <a:rPr lang="en-US" sz="3200" dirty="0" err="1" smtClean="0">
                <a:ln w="3175">
                  <a:solidFill>
                    <a:srgbClr val="00A9FC"/>
                  </a:solidFill>
                </a:ln>
                <a:solidFill>
                  <a:srgbClr val="00B0F0"/>
                </a:solidFill>
              </a:rPr>
              <a:t>yoursitename</a:t>
            </a:r>
            <a:endParaRPr lang="en-US" sz="3200" dirty="0">
              <a:ln w="3175">
                <a:solidFill>
                  <a:srgbClr val="00A9FC"/>
                </a:solidFill>
              </a:ln>
              <a:solidFill>
                <a:srgbClr val="00B0F0"/>
              </a:solidFill>
            </a:endParaRPr>
          </a:p>
        </p:txBody>
      </p:sp>
    </p:spTree>
    <p:extLst>
      <p:ext uri="{BB962C8B-B14F-4D97-AF65-F5344CB8AC3E}">
        <p14:creationId xmlns:p14="http://schemas.microsoft.com/office/powerpoint/2010/main" val="127526671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15" name="Rectangle 14"/>
          <p:cNvSpPr/>
          <p:nvPr/>
        </p:nvSpPr>
        <p:spPr>
          <a:xfrm>
            <a:off x="209" y="0"/>
            <a:ext cx="12192000" cy="6858000"/>
          </a:xfrm>
          <a:prstGeom prst="rect">
            <a:avLst/>
          </a:prstGeom>
        </p:spPr>
        <p:style>
          <a:lnRef idx="1">
            <a:schemeClr val="accent1"/>
          </a:lnRef>
          <a:fillRef idx="3">
            <a:schemeClr val="accent1"/>
          </a:fillRef>
          <a:effectRef idx="2">
            <a:schemeClr val="accent1"/>
          </a:effectRef>
          <a:fontRef idx="minor">
            <a:schemeClr val="lt1"/>
          </a:fontRef>
        </p:style>
        <p:txBody>
          <a:bodyPr lIns="91400" tIns="45718" rIns="91400" bIns="45718" rtlCol="0" anchor="ctr"/>
          <a:lstStyle/>
          <a:p>
            <a:pPr algn="ctr"/>
            <a:endParaRPr lang="en-US" dirty="0">
              <a:solidFill>
                <a:prstClr val="white"/>
              </a:solidFill>
            </a:endParaRPr>
          </a:p>
        </p:txBody>
      </p:sp>
      <p:grpSp>
        <p:nvGrpSpPr>
          <p:cNvPr id="14" name="Group 13"/>
          <p:cNvGrpSpPr/>
          <p:nvPr/>
        </p:nvGrpSpPr>
        <p:grpSpPr>
          <a:xfrm>
            <a:off x="6482873" y="3059849"/>
            <a:ext cx="5709139" cy="1723293"/>
            <a:chOff x="6482862" y="3094892"/>
            <a:chExt cx="5709138" cy="1723293"/>
          </a:xfrm>
          <a:solidFill>
            <a:srgbClr val="0C4865"/>
          </a:solidFill>
        </p:grpSpPr>
        <p:sp>
          <p:nvSpPr>
            <p:cNvPr id="13" name="Rectangle 12"/>
            <p:cNvSpPr/>
            <p:nvPr/>
          </p:nvSpPr>
          <p:spPr>
            <a:xfrm>
              <a:off x="6482862" y="3094892"/>
              <a:ext cx="5709138" cy="1723293"/>
            </a:xfrm>
            <a:prstGeom prst="rect">
              <a:avLst/>
            </a:prstGeom>
            <a:grp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solidFill>
                  <a:prstClr val="white"/>
                </a:solidFill>
              </a:endParaRPr>
            </a:p>
          </p:txBody>
        </p:sp>
        <p:sp>
          <p:nvSpPr>
            <p:cNvPr id="12" name="TextBox 11"/>
            <p:cNvSpPr txBox="1"/>
            <p:nvPr/>
          </p:nvSpPr>
          <p:spPr>
            <a:xfrm>
              <a:off x="7021199" y="3455613"/>
              <a:ext cx="4632463" cy="1200329"/>
            </a:xfrm>
            <a:prstGeom prst="rect">
              <a:avLst/>
            </a:prstGeom>
            <a:grpFill/>
            <a:ln>
              <a:noFill/>
            </a:ln>
          </p:spPr>
          <p:txBody>
            <a:bodyPr wrap="square" rtlCol="0">
              <a:spAutoFit/>
            </a:bodyPr>
            <a:lstStyle/>
            <a:p>
              <a:r>
                <a:rPr lang="en-US" sz="3600" dirty="0" smtClean="0">
                  <a:ln w="3175">
                    <a:solidFill>
                      <a:prstClr val="white"/>
                    </a:solidFill>
                  </a:ln>
                  <a:solidFill>
                    <a:srgbClr val="FFFFFF"/>
                  </a:solidFill>
                </a:rPr>
                <a:t>www.UnFranchise.com</a:t>
              </a:r>
            </a:p>
            <a:p>
              <a:pPr algn="ctr"/>
              <a:r>
                <a:rPr lang="en-US" sz="3600" dirty="0" smtClean="0">
                  <a:ln w="3175">
                    <a:solidFill>
                      <a:prstClr val="white"/>
                    </a:solidFill>
                  </a:ln>
                  <a:solidFill>
                    <a:schemeClr val="bg1"/>
                  </a:solidFill>
                </a:rPr>
                <a:t>Login</a:t>
              </a:r>
              <a:endParaRPr lang="en-US" sz="3600" dirty="0">
                <a:ln w="3175">
                  <a:solidFill>
                    <a:prstClr val="white"/>
                  </a:solidFill>
                </a:ln>
                <a:solidFill>
                  <a:schemeClr val="bg1"/>
                </a:solidFill>
              </a:endParaRPr>
            </a:p>
          </p:txBody>
        </p:sp>
      </p:grpSp>
      <p:grpSp>
        <p:nvGrpSpPr>
          <p:cNvPr id="21" name="Group 20"/>
          <p:cNvGrpSpPr/>
          <p:nvPr/>
        </p:nvGrpSpPr>
        <p:grpSpPr>
          <a:xfrm>
            <a:off x="-54037" y="1790728"/>
            <a:ext cx="7904972" cy="4250871"/>
            <a:chOff x="2630182" y="1805354"/>
            <a:chExt cx="6931637" cy="4002240"/>
          </a:xfrm>
        </p:grpSpPr>
        <p:grpSp>
          <p:nvGrpSpPr>
            <p:cNvPr id="22" name="Group 21"/>
            <p:cNvGrpSpPr/>
            <p:nvPr/>
          </p:nvGrpSpPr>
          <p:grpSpPr>
            <a:xfrm>
              <a:off x="3458308" y="2028093"/>
              <a:ext cx="5263661" cy="3214990"/>
              <a:chOff x="3458308" y="2028093"/>
              <a:chExt cx="5263661" cy="3214990"/>
            </a:xfrm>
          </p:grpSpPr>
          <p:sp>
            <p:nvSpPr>
              <p:cNvPr id="24" name="Rectangle 23"/>
              <p:cNvSpPr/>
              <p:nvPr/>
            </p:nvSpPr>
            <p:spPr>
              <a:xfrm>
                <a:off x="3458308" y="2028093"/>
                <a:ext cx="5263661" cy="32149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25" name="Picture 3" descr="T:\Field Training\Field Training\North America\NA_ENGLISH\B5 update\images\UFlogi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07444" y="2028093"/>
                <a:ext cx="4177111" cy="321499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grpSp>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0182" y="1805354"/>
              <a:ext cx="6931637" cy="4002240"/>
            </a:xfrm>
            <a:prstGeom prst="rect">
              <a:avLst/>
            </a:prstGeom>
          </p:spPr>
        </p:pic>
      </p:grpSp>
    </p:spTree>
    <p:extLst>
      <p:ext uri="{BB962C8B-B14F-4D97-AF65-F5344CB8AC3E}">
        <p14:creationId xmlns:p14="http://schemas.microsoft.com/office/powerpoint/2010/main" val="329124787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9549" r="9465"/>
          <a:stretch/>
        </p:blipFill>
        <p:spPr>
          <a:xfrm>
            <a:off x="0" y="0"/>
            <a:ext cx="5473874" cy="6858000"/>
          </a:xfrm>
          <a:prstGeom prst="rect">
            <a:avLst/>
          </a:prstGeom>
        </p:spPr>
      </p:pic>
      <p:sp>
        <p:nvSpPr>
          <p:cNvPr id="10" name="Rectangle 9"/>
          <p:cNvSpPr/>
          <p:nvPr/>
        </p:nvSpPr>
        <p:spPr>
          <a:xfrm>
            <a:off x="146" y="2238374"/>
            <a:ext cx="5473728" cy="4619626"/>
          </a:xfrm>
          <a:prstGeom prst="rect">
            <a:avLst/>
          </a:prstGeom>
          <a:gradFill flip="none" rotWithShape="1">
            <a:gsLst>
              <a:gs pos="0">
                <a:schemeClr val="tx1"/>
              </a:gs>
              <a:gs pos="70000">
                <a:schemeClr val="tx1">
                  <a:alpha val="50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prstClr val="white"/>
              </a:solidFill>
            </a:endParaRPr>
          </a:p>
        </p:txBody>
      </p:sp>
      <p:sp>
        <p:nvSpPr>
          <p:cNvPr id="11" name="Rectangle 10"/>
          <p:cNvSpPr/>
          <p:nvPr/>
        </p:nvSpPr>
        <p:spPr>
          <a:xfrm>
            <a:off x="572119" y="5179861"/>
            <a:ext cx="4323921" cy="1366528"/>
          </a:xfrm>
          <a:prstGeom prst="rect">
            <a:avLst/>
          </a:prstGeom>
        </p:spPr>
        <p:txBody>
          <a:bodyPr wrap="square">
            <a:spAutoFit/>
          </a:bodyPr>
          <a:lstStyle/>
          <a:p>
            <a:pPr algn="ctr" defTabSz="914400">
              <a:lnSpc>
                <a:spcPct val="90000"/>
              </a:lnSpc>
            </a:pPr>
            <a:r>
              <a:rPr lang="en-US" altLang="en-US" sz="3600" dirty="0" smtClean="0">
                <a:ln w="3175">
                  <a:solidFill>
                    <a:prstClr val="white"/>
                  </a:solidFill>
                </a:ln>
                <a:solidFill>
                  <a:prstClr val="white"/>
                </a:solidFill>
              </a:rPr>
              <a:t>The UnFranchise</a:t>
            </a:r>
            <a:r>
              <a:rPr lang="en-US" altLang="en-US" sz="3600" dirty="0" smtClean="0">
                <a:ln w="3175">
                  <a:noFill/>
                </a:ln>
                <a:solidFill>
                  <a:prstClr val="white"/>
                </a:solidFill>
              </a:rPr>
              <a:t>®</a:t>
            </a:r>
            <a:r>
              <a:rPr lang="en-US" altLang="en-US" sz="3600" dirty="0" smtClean="0">
                <a:ln w="3175">
                  <a:solidFill>
                    <a:prstClr val="white"/>
                  </a:solidFill>
                </a:ln>
                <a:solidFill>
                  <a:prstClr val="white"/>
                </a:solidFill>
              </a:rPr>
              <a:t> Business Account </a:t>
            </a:r>
          </a:p>
          <a:p>
            <a:pPr algn="ctr" defTabSz="914400">
              <a:lnSpc>
                <a:spcPct val="90000"/>
              </a:lnSpc>
            </a:pPr>
            <a:r>
              <a:rPr lang="en-US" altLang="en-US" sz="2000" dirty="0" smtClean="0">
                <a:ln w="3175">
                  <a:solidFill>
                    <a:prstClr val="white"/>
                  </a:solidFill>
                </a:ln>
                <a:solidFill>
                  <a:prstClr val="white"/>
                </a:solidFill>
              </a:rPr>
              <a:t>(Back Office)</a:t>
            </a:r>
          </a:p>
        </p:txBody>
      </p:sp>
      <p:sp>
        <p:nvSpPr>
          <p:cNvPr id="12" name="Rectangle 11"/>
          <p:cNvSpPr/>
          <p:nvPr/>
        </p:nvSpPr>
        <p:spPr>
          <a:xfrm>
            <a:off x="6040077" y="636698"/>
            <a:ext cx="5417057" cy="5632311"/>
          </a:xfrm>
          <a:prstGeom prst="rect">
            <a:avLst/>
          </a:prstGeom>
        </p:spPr>
        <p:txBody>
          <a:bodyPr wrap="square">
            <a:spAutoFit/>
          </a:bodyPr>
          <a:lstStyle/>
          <a:p>
            <a:pPr defTabSz="914400"/>
            <a:r>
              <a:rPr lang="en-US" altLang="en-US" sz="2400" b="1" dirty="0" smtClean="0">
                <a:solidFill>
                  <a:prstClr val="white"/>
                </a:solidFill>
              </a:rPr>
              <a:t>It is the UnFranchise Owner only website that provides all of the tools necessary to measure, monitor, adjust and control your business.</a:t>
            </a:r>
            <a:br>
              <a:rPr lang="en-US" altLang="en-US" sz="2400" b="1" dirty="0" smtClean="0">
                <a:solidFill>
                  <a:prstClr val="white"/>
                </a:solidFill>
              </a:rPr>
            </a:br>
            <a:r>
              <a:rPr lang="en-US" altLang="en-US" sz="2400" b="1" dirty="0" smtClean="0">
                <a:solidFill>
                  <a:prstClr val="white"/>
                </a:solidFill>
              </a:rPr>
              <a:t/>
            </a:r>
            <a:br>
              <a:rPr lang="en-US" altLang="en-US" sz="2400" b="1" dirty="0" smtClean="0">
                <a:solidFill>
                  <a:prstClr val="white"/>
                </a:solidFill>
              </a:rPr>
            </a:br>
            <a:r>
              <a:rPr lang="en-US" altLang="en-US" sz="2400" b="1" dirty="0" smtClean="0">
                <a:solidFill>
                  <a:prstClr val="white"/>
                </a:solidFill>
              </a:rPr>
              <a:t>Account information, company contact information, customer data, product ordering, management reports, forms, marketing tools, help and training, and much more are found on the UnFranchise Business Account.</a:t>
            </a:r>
          </a:p>
          <a:p>
            <a:pPr defTabSz="914400"/>
            <a:r>
              <a:rPr lang="en-US" altLang="ja-JP" sz="2400" b="1" dirty="0" smtClean="0">
                <a:solidFill>
                  <a:prstClr val="white"/>
                </a:solidFill>
              </a:rPr>
              <a:t>	</a:t>
            </a:r>
            <a:endParaRPr lang="en-US" altLang="en-US" sz="2400" b="1" dirty="0" smtClean="0">
              <a:solidFill>
                <a:prstClr val="white"/>
              </a:solidFill>
            </a:endParaRPr>
          </a:p>
          <a:p>
            <a:pPr defTabSz="914400"/>
            <a:r>
              <a:rPr lang="en-US" altLang="en-US" sz="2400" b="1" dirty="0" smtClean="0">
                <a:solidFill>
                  <a:prstClr val="white"/>
                </a:solidFill>
              </a:rPr>
              <a:t>Rep ID or email and password are required to login to the UnFranchise Business Account. </a:t>
            </a:r>
          </a:p>
        </p:txBody>
      </p:sp>
    </p:spTree>
    <p:extLst>
      <p:ext uri="{BB962C8B-B14F-4D97-AF65-F5344CB8AC3E}">
        <p14:creationId xmlns:p14="http://schemas.microsoft.com/office/powerpoint/2010/main" val="1974095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3635D"/>
        </a:solidFill>
        <a:effectLst/>
      </p:bgPr>
    </p:bg>
    <p:spTree>
      <p:nvGrpSpPr>
        <p:cNvPr id="1" name=""/>
        <p:cNvGrpSpPr/>
        <p:nvPr/>
      </p:nvGrpSpPr>
      <p:grpSpPr>
        <a:xfrm>
          <a:off x="0" y="0"/>
          <a:ext cx="0" cy="0"/>
          <a:chOff x="0" y="0"/>
          <a:chExt cx="0" cy="0"/>
        </a:xfrm>
      </p:grpSpPr>
      <p:grpSp>
        <p:nvGrpSpPr>
          <p:cNvPr id="14" name="Group 13"/>
          <p:cNvGrpSpPr/>
          <p:nvPr/>
        </p:nvGrpSpPr>
        <p:grpSpPr>
          <a:xfrm>
            <a:off x="1757851" y="1807030"/>
            <a:ext cx="1926772" cy="3418114"/>
            <a:chOff x="8294914" y="1763486"/>
            <a:chExt cx="1926772" cy="3418114"/>
          </a:xfrm>
        </p:grpSpPr>
        <p:sp>
          <p:nvSpPr>
            <p:cNvPr id="16" name="Rectangle 15"/>
            <p:cNvSpPr/>
            <p:nvPr/>
          </p:nvSpPr>
          <p:spPr>
            <a:xfrm>
              <a:off x="8294914" y="1763486"/>
              <a:ext cx="1926772" cy="341811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24900" y="2939143"/>
              <a:ext cx="1066800" cy="1066800"/>
            </a:xfrm>
            <a:prstGeom prst="rect">
              <a:avLst/>
            </a:prstGeom>
          </p:spPr>
        </p:pic>
      </p:grpSp>
      <p:sp>
        <p:nvSpPr>
          <p:cNvPr id="9" name="Rectangle 8"/>
          <p:cNvSpPr/>
          <p:nvPr/>
        </p:nvSpPr>
        <p:spPr>
          <a:xfrm>
            <a:off x="6047019" y="1406140"/>
            <a:ext cx="5626347" cy="830997"/>
          </a:xfrm>
          <a:prstGeom prst="rect">
            <a:avLst/>
          </a:prstGeom>
        </p:spPr>
        <p:txBody>
          <a:bodyPr wrap="square">
            <a:spAutoFit/>
          </a:bodyPr>
          <a:lstStyle/>
          <a:p>
            <a:pPr indent="1588" defTabSz="914400"/>
            <a:r>
              <a:rPr lang="en-US" altLang="en-US" sz="2400" dirty="0" smtClean="0">
                <a:ln w="3175">
                  <a:solidFill>
                    <a:prstClr val="white"/>
                  </a:solidFill>
                </a:ln>
                <a:solidFill>
                  <a:prstClr val="white"/>
                </a:solidFill>
              </a:rPr>
              <a:t>Be sure to enter this information in your phone so you will always have it with you:</a:t>
            </a:r>
          </a:p>
        </p:txBody>
      </p:sp>
      <p:sp>
        <p:nvSpPr>
          <p:cNvPr id="10" name="Rounded Rectangle 9"/>
          <p:cNvSpPr/>
          <p:nvPr/>
        </p:nvSpPr>
        <p:spPr>
          <a:xfrm>
            <a:off x="6200219" y="2407024"/>
            <a:ext cx="5082988" cy="935080"/>
          </a:xfrm>
          <a:prstGeom prst="roundRect">
            <a:avLst>
              <a:gd name="adj" fmla="val 6601"/>
            </a:avLst>
          </a:prstGeom>
          <a:solidFill>
            <a:srgbClr val="44B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ltLang="en-US" sz="1800" dirty="0">
                <a:ln>
                  <a:solidFill>
                    <a:prstClr val="black">
                      <a:lumMod val="75000"/>
                      <a:lumOff val="25000"/>
                    </a:prstClr>
                  </a:solidFill>
                </a:ln>
                <a:solidFill>
                  <a:prstClr val="black">
                    <a:lumMod val="75000"/>
                    <a:lumOff val="25000"/>
                  </a:prstClr>
                </a:solidFill>
              </a:rPr>
              <a:t>UnFranchise</a:t>
            </a:r>
            <a:r>
              <a:rPr lang="en-US" altLang="en-US" sz="1800" dirty="0">
                <a:solidFill>
                  <a:prstClr val="black">
                    <a:lumMod val="75000"/>
                    <a:lumOff val="25000"/>
                  </a:prstClr>
                </a:solidFill>
              </a:rPr>
              <a:t>®</a:t>
            </a:r>
            <a:r>
              <a:rPr lang="en-US" altLang="en-US" sz="1800" dirty="0">
                <a:ln>
                  <a:solidFill>
                    <a:prstClr val="black">
                      <a:lumMod val="75000"/>
                      <a:lumOff val="25000"/>
                    </a:prstClr>
                  </a:solidFill>
                </a:ln>
                <a:solidFill>
                  <a:prstClr val="black">
                    <a:lumMod val="75000"/>
                    <a:lumOff val="25000"/>
                  </a:prstClr>
                </a:solidFill>
              </a:rPr>
              <a:t> </a:t>
            </a:r>
            <a:r>
              <a:rPr lang="en-US" altLang="en-US" sz="1800" dirty="0" smtClean="0">
                <a:ln>
                  <a:solidFill>
                    <a:prstClr val="black">
                      <a:lumMod val="75000"/>
                      <a:lumOff val="25000"/>
                    </a:prstClr>
                  </a:solidFill>
                </a:ln>
                <a:solidFill>
                  <a:prstClr val="black">
                    <a:lumMod val="75000"/>
                    <a:lumOff val="25000"/>
                  </a:prstClr>
                </a:solidFill>
              </a:rPr>
              <a:t>ID</a:t>
            </a:r>
          </a:p>
        </p:txBody>
      </p:sp>
      <p:sp>
        <p:nvSpPr>
          <p:cNvPr id="11" name="Rounded Rectangle 10"/>
          <p:cNvSpPr/>
          <p:nvPr/>
        </p:nvSpPr>
        <p:spPr>
          <a:xfrm>
            <a:off x="6200219" y="3453455"/>
            <a:ext cx="5082988" cy="935080"/>
          </a:xfrm>
          <a:prstGeom prst="roundRect">
            <a:avLst>
              <a:gd name="adj" fmla="val 6601"/>
            </a:avLst>
          </a:prstGeom>
          <a:solidFill>
            <a:srgbClr val="44B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ltLang="en-US" sz="1800" dirty="0" smtClean="0">
                <a:ln>
                  <a:solidFill>
                    <a:prstClr val="black">
                      <a:lumMod val="75000"/>
                      <a:lumOff val="25000"/>
                    </a:prstClr>
                  </a:solidFill>
                </a:ln>
                <a:solidFill>
                  <a:prstClr val="black">
                    <a:lumMod val="75000"/>
                    <a:lumOff val="25000"/>
                  </a:prstClr>
                </a:solidFill>
              </a:rPr>
              <a:t>Rep ID and login information</a:t>
            </a:r>
          </a:p>
        </p:txBody>
      </p:sp>
      <p:sp>
        <p:nvSpPr>
          <p:cNvPr id="12" name="Rounded Rectangle 11"/>
          <p:cNvSpPr/>
          <p:nvPr/>
        </p:nvSpPr>
        <p:spPr>
          <a:xfrm>
            <a:off x="6200219" y="4499886"/>
            <a:ext cx="5082988" cy="935080"/>
          </a:xfrm>
          <a:prstGeom prst="roundRect">
            <a:avLst>
              <a:gd name="adj" fmla="val 6601"/>
            </a:avLst>
          </a:prstGeom>
          <a:solidFill>
            <a:srgbClr val="44B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ltLang="en-US" sz="1800" dirty="0" smtClean="0">
                <a:ln>
                  <a:solidFill>
                    <a:prstClr val="black">
                      <a:lumMod val="75000"/>
                      <a:lumOff val="25000"/>
                    </a:prstClr>
                  </a:solidFill>
                </a:ln>
                <a:solidFill>
                  <a:prstClr val="black">
                    <a:lumMod val="75000"/>
                    <a:lumOff val="25000"/>
                  </a:prstClr>
                </a:solidFill>
              </a:rPr>
              <a:t>Personal PC </a:t>
            </a:r>
            <a:r>
              <a:rPr lang="en-US" altLang="en-US" sz="1800" dirty="0" smtClean="0">
                <a:ln>
                  <a:solidFill>
                    <a:prstClr val="black">
                      <a:lumMod val="75000"/>
                      <a:lumOff val="25000"/>
                    </a:prstClr>
                  </a:solidFill>
                </a:ln>
                <a:solidFill>
                  <a:prstClr val="black">
                    <a:lumMod val="75000"/>
                    <a:lumOff val="25000"/>
                  </a:prstClr>
                </a:solidFill>
              </a:rPr>
              <a:t>ES.</a:t>
            </a:r>
            <a:r>
              <a:rPr lang="en-US" altLang="en-US" sz="1800" dirty="0" smtClean="0">
                <a:ln>
                  <a:solidFill>
                    <a:prstClr val="black">
                      <a:lumMod val="75000"/>
                      <a:lumOff val="25000"/>
                    </a:prstClr>
                  </a:solidFill>
                </a:ln>
                <a:solidFill>
                  <a:prstClr val="black">
                    <a:lumMod val="75000"/>
                    <a:lumOff val="25000"/>
                  </a:prstClr>
                </a:solidFill>
              </a:rPr>
              <a:t>SHOP.COM </a:t>
            </a:r>
            <a:r>
              <a:rPr lang="en-US" altLang="en-US" sz="1800" dirty="0" smtClean="0">
                <a:ln>
                  <a:solidFill>
                    <a:prstClr val="black">
                      <a:lumMod val="75000"/>
                      <a:lumOff val="25000"/>
                    </a:prstClr>
                  </a:solidFill>
                </a:ln>
                <a:solidFill>
                  <a:prstClr val="black">
                    <a:lumMod val="75000"/>
                    <a:lumOff val="25000"/>
                  </a:prstClr>
                </a:solidFill>
              </a:rPr>
              <a:t>login information</a:t>
            </a:r>
          </a:p>
        </p:txBody>
      </p:sp>
      <p:grpSp>
        <p:nvGrpSpPr>
          <p:cNvPr id="25" name="Group 24"/>
          <p:cNvGrpSpPr/>
          <p:nvPr/>
        </p:nvGrpSpPr>
        <p:grpSpPr>
          <a:xfrm>
            <a:off x="-16322" y="794657"/>
            <a:ext cx="6063343" cy="6063343"/>
            <a:chOff x="-16520" y="794657"/>
            <a:chExt cx="6063343" cy="6063343"/>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20" y="794657"/>
              <a:ext cx="6063343" cy="6063343"/>
            </a:xfrm>
            <a:prstGeom prst="rect">
              <a:avLst/>
            </a:prstGeom>
            <a:effectLst/>
          </p:spPr>
        </p:pic>
        <p:pic>
          <p:nvPicPr>
            <p:cNvPr id="19" name="Picture 18" descr="iphone.png"/>
            <p:cNvPicPr>
              <a:picLocks noChangeAspect="1"/>
            </p:cNvPicPr>
            <p:nvPr/>
          </p:nvPicPr>
          <p:blipFill rotWithShape="1">
            <a:blip r:embed="rId4" cstate="print">
              <a:extLst>
                <a:ext uri="{28A0092B-C50C-407E-A947-70E740481C1C}">
                  <a14:useLocalDpi xmlns:a14="http://schemas.microsoft.com/office/drawing/2010/main" val="0"/>
                </a:ext>
              </a:extLst>
            </a:blip>
            <a:srcRect l="40912" t="88839" r="28520" b="1299"/>
            <a:stretch/>
          </p:blipFill>
          <p:spPr>
            <a:xfrm>
              <a:off x="2495550" y="5225145"/>
              <a:ext cx="759088" cy="508906"/>
            </a:xfrm>
            <a:prstGeom prst="rect">
              <a:avLst/>
            </a:prstGeom>
          </p:spPr>
        </p:pic>
        <p:pic>
          <p:nvPicPr>
            <p:cNvPr id="24" name="Picture 23" descr="icon_shop-app.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4485" y="2874563"/>
              <a:ext cx="1174923" cy="1174923"/>
            </a:xfrm>
            <a:prstGeom prst="rect">
              <a:avLst/>
            </a:prstGeom>
          </p:spPr>
        </p:pic>
      </p:grpSp>
    </p:spTree>
    <p:extLst>
      <p:ext uri="{BB962C8B-B14F-4D97-AF65-F5344CB8AC3E}">
        <p14:creationId xmlns:p14="http://schemas.microsoft.com/office/powerpoint/2010/main" val="3607126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201" y="210312"/>
            <a:ext cx="11180623" cy="681262"/>
          </a:xfrm>
          <a:prstGeom prst="rect">
            <a:avLst/>
          </a:prstGeom>
        </p:spPr>
      </p:pic>
      <p:sp>
        <p:nvSpPr>
          <p:cNvPr id="7" name="TextBox 6"/>
          <p:cNvSpPr txBox="1"/>
          <p:nvPr/>
        </p:nvSpPr>
        <p:spPr>
          <a:xfrm>
            <a:off x="510701" y="1762595"/>
            <a:ext cx="10987035" cy="4413516"/>
          </a:xfrm>
          <a:prstGeom prst="rect">
            <a:avLst/>
          </a:prstGeom>
          <a:noFill/>
        </p:spPr>
        <p:txBody>
          <a:bodyPr wrap="square" rtlCol="0">
            <a:spAutoFit/>
          </a:bodyPr>
          <a:lstStyle/>
          <a:p>
            <a:pPr defTabSz="457200">
              <a:lnSpc>
                <a:spcPct val="90000"/>
              </a:lnSpc>
            </a:pPr>
            <a:r>
              <a:rPr lang="en-US" sz="2400" b="1" dirty="0">
                <a:solidFill>
                  <a:srgbClr val="042555"/>
                </a:solidFill>
                <a:cs typeface="Arial"/>
              </a:rPr>
              <a:t>The income levels mentioned in the following presentation are for illustration purposes only. They are not intended to represent the income of a typical Market America </a:t>
            </a:r>
            <a:r>
              <a:rPr lang="en-US" sz="2400" b="1" dirty="0" smtClean="0">
                <a:solidFill>
                  <a:srgbClr val="042555"/>
                </a:solidFill>
                <a:cs typeface="Arial"/>
              </a:rPr>
              <a:t>UnFranchise</a:t>
            </a:r>
            <a:r>
              <a:rPr lang="en-US" sz="2400" b="1" baseline="30000" dirty="0" smtClean="0">
                <a:solidFill>
                  <a:srgbClr val="042555"/>
                </a:solidFill>
                <a:cs typeface="Arial"/>
              </a:rPr>
              <a:t>®</a:t>
            </a:r>
            <a:r>
              <a:rPr lang="en-US" sz="2400" b="1" dirty="0" smtClean="0">
                <a:solidFill>
                  <a:srgbClr val="042555"/>
                </a:solidFill>
                <a:cs typeface="Arial"/>
              </a:rPr>
              <a:t> Owner, </a:t>
            </a:r>
            <a:r>
              <a:rPr lang="en-US" sz="2400" b="1" dirty="0">
                <a:solidFill>
                  <a:srgbClr val="042555"/>
                </a:solidFill>
                <a:cs typeface="Arial"/>
              </a:rPr>
              <a:t>nor are they intended to represent that any given UnFranchise Owner will earn income in that amount. </a:t>
            </a:r>
            <a:br>
              <a:rPr lang="en-US" sz="2400" b="1" dirty="0">
                <a:solidFill>
                  <a:srgbClr val="042555"/>
                </a:solidFill>
                <a:cs typeface="Arial"/>
              </a:rPr>
            </a:br>
            <a:r>
              <a:rPr lang="en-US" sz="2400" b="1" dirty="0">
                <a:solidFill>
                  <a:srgbClr val="042555"/>
                </a:solidFill>
                <a:cs typeface="Arial"/>
              </a:rPr>
              <a:t>   </a:t>
            </a:r>
            <a:br>
              <a:rPr lang="en-US" sz="2400" b="1" dirty="0">
                <a:solidFill>
                  <a:srgbClr val="042555"/>
                </a:solidFill>
                <a:cs typeface="Arial"/>
              </a:rPr>
            </a:br>
            <a:r>
              <a:rPr lang="en-US" sz="2400" b="1" dirty="0">
                <a:solidFill>
                  <a:srgbClr val="042555"/>
                </a:solidFill>
                <a:cs typeface="Arial"/>
              </a:rPr>
              <a:t>The success of any Market America UnFranchise </a:t>
            </a:r>
            <a:r>
              <a:rPr lang="en-US" sz="2400" b="1" dirty="0" smtClean="0">
                <a:solidFill>
                  <a:srgbClr val="042555"/>
                </a:solidFill>
                <a:cs typeface="Arial"/>
              </a:rPr>
              <a:t>Owner will </a:t>
            </a:r>
            <a:r>
              <a:rPr lang="en-US" sz="2400" b="1" dirty="0">
                <a:solidFill>
                  <a:srgbClr val="042555"/>
                </a:solidFill>
                <a:cs typeface="Arial"/>
              </a:rPr>
              <a:t>depend upon the amount of hard work, talent, and dedication which he or she devotes to building his or her Market America Business. </a:t>
            </a:r>
            <a:br>
              <a:rPr lang="en-US" sz="2400" b="1" dirty="0">
                <a:solidFill>
                  <a:srgbClr val="042555"/>
                </a:solidFill>
                <a:cs typeface="Arial"/>
              </a:rPr>
            </a:br>
            <a:r>
              <a:rPr lang="en-US" sz="2400" b="1" dirty="0">
                <a:solidFill>
                  <a:srgbClr val="042555"/>
                </a:solidFill>
                <a:cs typeface="Arial"/>
              </a:rPr>
              <a:t/>
            </a:r>
            <a:br>
              <a:rPr lang="en-US" sz="2400" b="1" dirty="0">
                <a:solidFill>
                  <a:srgbClr val="042555"/>
                </a:solidFill>
                <a:cs typeface="Arial"/>
              </a:rPr>
            </a:br>
            <a:endParaRPr lang="en-US" sz="2400" b="1" dirty="0">
              <a:solidFill>
                <a:srgbClr val="042555"/>
              </a:solidFill>
              <a:cs typeface="Arial"/>
            </a:endParaRPr>
          </a:p>
          <a:p>
            <a:pPr defTabSz="457200">
              <a:lnSpc>
                <a:spcPct val="90000"/>
              </a:lnSpc>
            </a:pPr>
            <a:endParaRPr lang="en-US" sz="2400" b="1" dirty="0" smtClean="0">
              <a:solidFill>
                <a:srgbClr val="042555"/>
              </a:solidFill>
              <a:cs typeface="Arial"/>
            </a:endParaRPr>
          </a:p>
          <a:p>
            <a:pPr defTabSz="457200">
              <a:lnSpc>
                <a:spcPct val="90000"/>
              </a:lnSpc>
            </a:pPr>
            <a:endParaRPr lang="en-US" sz="2400" b="1" dirty="0" smtClean="0">
              <a:solidFill>
                <a:srgbClr val="042555"/>
              </a:solidFill>
              <a:cs typeface="Arial"/>
            </a:endParaRPr>
          </a:p>
          <a:p>
            <a:pPr defTabSz="457200">
              <a:lnSpc>
                <a:spcPct val="90000"/>
              </a:lnSpc>
            </a:pPr>
            <a:endParaRPr lang="en-US" sz="2400" b="1" dirty="0">
              <a:solidFill>
                <a:srgbClr val="042555"/>
              </a:solidFill>
              <a:cs typeface="Arial"/>
            </a:endParaRPr>
          </a:p>
        </p:txBody>
      </p:sp>
    </p:spTree>
    <p:extLst>
      <p:ext uri="{BB962C8B-B14F-4D97-AF65-F5344CB8AC3E}">
        <p14:creationId xmlns:p14="http://schemas.microsoft.com/office/powerpoint/2010/main" val="1897676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50000"/>
              </a:schemeClr>
            </a:gs>
            <a:gs pos="35000">
              <a:schemeClr val="tx1">
                <a:lumMod val="50000"/>
                <a:lumOff val="50000"/>
              </a:schemeClr>
            </a:gs>
            <a:gs pos="100000">
              <a:schemeClr val="tx1">
                <a:lumMod val="75000"/>
                <a:lumOff val="25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6" name="Picture 5" descr="T:\Field Training\Field Training\ESPAÑA\images\GSG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4322" y="0"/>
            <a:ext cx="535767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3896" y="1874840"/>
            <a:ext cx="3199382" cy="4168735"/>
          </a:xfrm>
          <a:prstGeom prst="rect">
            <a:avLst/>
          </a:prstGeom>
          <a:scene3d>
            <a:camera prst="perspectiveContrastingRightFacing">
              <a:rot lat="21597517" lon="19517967" rev="221906"/>
            </a:camera>
            <a:lightRig rig="threePt" dir="t"/>
          </a:scene3d>
          <a:sp3d>
            <a:bevelT/>
            <a:bevelB/>
          </a:sp3d>
        </p:spPr>
      </p:pic>
      <p:sp>
        <p:nvSpPr>
          <p:cNvPr id="5" name="Rectangle 4"/>
          <p:cNvSpPr/>
          <p:nvPr/>
        </p:nvSpPr>
        <p:spPr>
          <a:xfrm>
            <a:off x="1125483" y="609410"/>
            <a:ext cx="4096512" cy="1077218"/>
          </a:xfrm>
          <a:prstGeom prst="rect">
            <a:avLst/>
          </a:prstGeom>
        </p:spPr>
        <p:txBody>
          <a:bodyPr wrap="square">
            <a:spAutoFit/>
          </a:bodyPr>
          <a:lstStyle/>
          <a:p>
            <a:pPr algn="ctr" defTabSz="914400"/>
            <a:r>
              <a:rPr lang="en-US" sz="3200" cap="all" dirty="0">
                <a:ln>
                  <a:solidFill>
                    <a:prstClr val="white"/>
                  </a:solidFill>
                </a:ln>
                <a:solidFill>
                  <a:prstClr val="white"/>
                </a:solidFill>
              </a:rPr>
              <a:t>Getting Started Guide</a:t>
            </a:r>
          </a:p>
        </p:txBody>
      </p:sp>
    </p:spTree>
    <p:extLst>
      <p:ext uri="{BB962C8B-B14F-4D97-AF65-F5344CB8AC3E}">
        <p14:creationId xmlns:p14="http://schemas.microsoft.com/office/powerpoint/2010/main" val="26549859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7923" y="0"/>
            <a:ext cx="5296154"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7139" y="760164"/>
            <a:ext cx="9637722" cy="1481564"/>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7139" y="1602750"/>
            <a:ext cx="9641387" cy="1277956"/>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9256" y="2509964"/>
            <a:ext cx="9645605" cy="1323906"/>
          </a:xfrm>
          <a:prstGeom prst="rect">
            <a:avLst/>
          </a:prstGeom>
        </p:spPr>
      </p:pic>
    </p:spTree>
    <p:extLst>
      <p:ext uri="{BB962C8B-B14F-4D97-AF65-F5344CB8AC3E}">
        <p14:creationId xmlns:p14="http://schemas.microsoft.com/office/powerpoint/2010/main" val="352322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3"/>
                                        </p:tgtEl>
                                      </p:cBhvr>
                                    </p:animEffect>
                                    <p:anim calcmode="lin" valueType="num">
                                      <p:cBhvr>
                                        <p:cTn id="14" dur="1000"/>
                                        <p:tgtEl>
                                          <p:spTgt spid="3"/>
                                        </p:tgtEl>
                                        <p:attrNameLst>
                                          <p:attrName>ppt_x</p:attrName>
                                        </p:attrNameLst>
                                      </p:cBhvr>
                                      <p:tavLst>
                                        <p:tav tm="0">
                                          <p:val>
                                            <p:strVal val="ppt_x"/>
                                          </p:val>
                                        </p:tav>
                                        <p:tav tm="100000">
                                          <p:val>
                                            <p:strVal val="ppt_x"/>
                                          </p:val>
                                        </p:tav>
                                      </p:tavLst>
                                    </p:anim>
                                    <p:anim calcmode="lin" valueType="num">
                                      <p:cBhvr>
                                        <p:cTn id="15" dur="1000"/>
                                        <p:tgtEl>
                                          <p:spTgt spid="3"/>
                                        </p:tgtEl>
                                        <p:attrNameLst>
                                          <p:attrName>ppt_y</p:attrName>
                                        </p:attrNameLst>
                                      </p:cBhvr>
                                      <p:tavLst>
                                        <p:tav tm="0">
                                          <p:val>
                                            <p:strVal val="ppt_y"/>
                                          </p:val>
                                        </p:tav>
                                        <p:tav tm="100000">
                                          <p:val>
                                            <p:strVal val="ppt_y+.1"/>
                                          </p:val>
                                        </p:tav>
                                      </p:tavLst>
                                    </p:anim>
                                    <p:set>
                                      <p:cBhvr>
                                        <p:cTn id="16" dur="1" fill="hold">
                                          <p:stCondLst>
                                            <p:cond delay="999"/>
                                          </p:stCondLst>
                                        </p:cTn>
                                        <p:tgtEl>
                                          <p:spTgt spid="3"/>
                                        </p:tgtEl>
                                        <p:attrNameLst>
                                          <p:attrName>style.visibility</p:attrName>
                                        </p:attrNameLst>
                                      </p:cBhvr>
                                      <p:to>
                                        <p:strVal val="hidden"/>
                                      </p:to>
                                    </p:se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xit" presetSubtype="0" fill="hold" nodeType="clickEffect">
                                  <p:stCondLst>
                                    <p:cond delay="0"/>
                                  </p:stCondLst>
                                  <p:childTnLst>
                                    <p:animEffect transition="out" filter="fade">
                                      <p:cBhvr>
                                        <p:cTn id="26" dur="1000"/>
                                        <p:tgtEl>
                                          <p:spTgt spid="4"/>
                                        </p:tgtEl>
                                      </p:cBhvr>
                                    </p:animEffect>
                                    <p:anim calcmode="lin" valueType="num">
                                      <p:cBhvr>
                                        <p:cTn id="27" dur="1000"/>
                                        <p:tgtEl>
                                          <p:spTgt spid="4"/>
                                        </p:tgtEl>
                                        <p:attrNameLst>
                                          <p:attrName>ppt_x</p:attrName>
                                        </p:attrNameLst>
                                      </p:cBhvr>
                                      <p:tavLst>
                                        <p:tav tm="0">
                                          <p:val>
                                            <p:strVal val="ppt_x"/>
                                          </p:val>
                                        </p:tav>
                                        <p:tav tm="100000">
                                          <p:val>
                                            <p:strVal val="ppt_x"/>
                                          </p:val>
                                        </p:tav>
                                      </p:tavLst>
                                    </p:anim>
                                    <p:anim calcmode="lin" valueType="num">
                                      <p:cBhvr>
                                        <p:cTn id="28" dur="1000"/>
                                        <p:tgtEl>
                                          <p:spTgt spid="4"/>
                                        </p:tgtEl>
                                        <p:attrNameLst>
                                          <p:attrName>ppt_y</p:attrName>
                                        </p:attrNameLst>
                                      </p:cBhvr>
                                      <p:tavLst>
                                        <p:tav tm="0">
                                          <p:val>
                                            <p:strVal val="ppt_y"/>
                                          </p:val>
                                        </p:tav>
                                        <p:tav tm="100000">
                                          <p:val>
                                            <p:strVal val="ppt_y+.1"/>
                                          </p:val>
                                        </p:tav>
                                      </p:tavLst>
                                    </p:anim>
                                    <p:set>
                                      <p:cBhvr>
                                        <p:cTn id="29" dur="1" fill="hold">
                                          <p:stCondLst>
                                            <p:cond delay="999"/>
                                          </p:stCondLst>
                                        </p:cTn>
                                        <p:tgtEl>
                                          <p:spTgt spid="4"/>
                                        </p:tgtEl>
                                        <p:attrNameLst>
                                          <p:attrName>style.visibility</p:attrName>
                                        </p:attrNameLst>
                                      </p:cBhvr>
                                      <p:to>
                                        <p:strVal val="hidden"/>
                                      </p:to>
                                    </p:set>
                                  </p:childTnLst>
                                </p:cTn>
                              </p:par>
                            </p:childTnLst>
                          </p:cTn>
                        </p:par>
                        <p:par>
                          <p:cTn id="30" fill="hold">
                            <p:stCondLst>
                              <p:cond delay="1000"/>
                            </p:stCondLst>
                            <p:childTnLst>
                              <p:par>
                                <p:cTn id="31" presetID="53" presetClass="entr" presetSubtype="16"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500" fill="hold"/>
                                        <p:tgtEl>
                                          <p:spTgt spid="5"/>
                                        </p:tgtEl>
                                        <p:attrNameLst>
                                          <p:attrName>ppt_w</p:attrName>
                                        </p:attrNameLst>
                                      </p:cBhvr>
                                      <p:tavLst>
                                        <p:tav tm="0">
                                          <p:val>
                                            <p:fltVal val="0"/>
                                          </p:val>
                                        </p:tav>
                                        <p:tav tm="100000">
                                          <p:val>
                                            <p:strVal val="#ppt_w"/>
                                          </p:val>
                                        </p:tav>
                                      </p:tavLst>
                                    </p:anim>
                                    <p:anim calcmode="lin" valueType="num">
                                      <p:cBhvr>
                                        <p:cTn id="34" dur="500" fill="hold"/>
                                        <p:tgtEl>
                                          <p:spTgt spid="5"/>
                                        </p:tgtEl>
                                        <p:attrNameLst>
                                          <p:attrName>ppt_h</p:attrName>
                                        </p:attrNameLst>
                                      </p:cBhvr>
                                      <p:tavLst>
                                        <p:tav tm="0">
                                          <p:val>
                                            <p:fltVal val="0"/>
                                          </p:val>
                                        </p:tav>
                                        <p:tav tm="100000">
                                          <p:val>
                                            <p:strVal val="#ppt_h"/>
                                          </p:val>
                                        </p:tav>
                                      </p:tavLst>
                                    </p:anim>
                                    <p:animEffect transition="in" filter="fade">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xit" presetSubtype="0" fill="hold" nodeType="clickEffect">
                                  <p:stCondLst>
                                    <p:cond delay="0"/>
                                  </p:stCondLst>
                                  <p:childTnLst>
                                    <p:animEffect transition="out" filter="fade">
                                      <p:cBhvr>
                                        <p:cTn id="39" dur="1000"/>
                                        <p:tgtEl>
                                          <p:spTgt spid="5"/>
                                        </p:tgtEl>
                                      </p:cBhvr>
                                    </p:animEffect>
                                    <p:anim calcmode="lin" valueType="num">
                                      <p:cBhvr>
                                        <p:cTn id="40" dur="1000"/>
                                        <p:tgtEl>
                                          <p:spTgt spid="5"/>
                                        </p:tgtEl>
                                        <p:attrNameLst>
                                          <p:attrName>ppt_x</p:attrName>
                                        </p:attrNameLst>
                                      </p:cBhvr>
                                      <p:tavLst>
                                        <p:tav tm="0">
                                          <p:val>
                                            <p:strVal val="ppt_x"/>
                                          </p:val>
                                        </p:tav>
                                        <p:tav tm="100000">
                                          <p:val>
                                            <p:strVal val="ppt_x"/>
                                          </p:val>
                                        </p:tav>
                                      </p:tavLst>
                                    </p:anim>
                                    <p:anim calcmode="lin" valueType="num">
                                      <p:cBhvr>
                                        <p:cTn id="41" dur="1000"/>
                                        <p:tgtEl>
                                          <p:spTgt spid="5"/>
                                        </p:tgtEl>
                                        <p:attrNameLst>
                                          <p:attrName>ppt_y</p:attrName>
                                        </p:attrNameLst>
                                      </p:cBhvr>
                                      <p:tavLst>
                                        <p:tav tm="0">
                                          <p:val>
                                            <p:strVal val="ppt_y"/>
                                          </p:val>
                                        </p:tav>
                                        <p:tav tm="100000">
                                          <p:val>
                                            <p:strVal val="ppt_y+.1"/>
                                          </p:val>
                                        </p:tav>
                                      </p:tavLst>
                                    </p:anim>
                                    <p:set>
                                      <p:cBhvr>
                                        <p:cTn id="42"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pic>
        <p:nvPicPr>
          <p:cNvPr id="1026" name="Picture 2" descr="T:\Field Training\Field Training\ESPAÑA\images\DLgsgEN.png"/>
          <p:cNvPicPr>
            <a:picLocks noChangeAspect="1" noChangeArrowheads="1"/>
          </p:cNvPicPr>
          <p:nvPr/>
        </p:nvPicPr>
        <p:blipFill rotWithShape="1">
          <a:blip r:embed="rId2">
            <a:extLst>
              <a:ext uri="{28A0092B-C50C-407E-A947-70E740481C1C}">
                <a14:useLocalDpi xmlns:a14="http://schemas.microsoft.com/office/drawing/2010/main" val="0"/>
              </a:ext>
            </a:extLst>
          </a:blip>
          <a:srcRect l="8589" r="8589" b="11846"/>
          <a:stretch/>
        </p:blipFill>
        <p:spPr bwMode="auto">
          <a:xfrm>
            <a:off x="3281672" y="5"/>
            <a:ext cx="8910328" cy="685799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80569" y="1642444"/>
            <a:ext cx="2836979" cy="1569660"/>
          </a:xfrm>
          <a:prstGeom prst="rect">
            <a:avLst/>
          </a:prstGeom>
          <a:noFill/>
          <a:ln>
            <a:noFill/>
          </a:ln>
        </p:spPr>
        <p:txBody>
          <a:bodyPr wrap="square" rtlCol="0">
            <a:spAutoFit/>
          </a:bodyPr>
          <a:lstStyle/>
          <a:p>
            <a:pPr algn="ctr" defTabSz="914400"/>
            <a:r>
              <a:rPr lang="en-US" sz="3200" b="1" cap="all" dirty="0" smtClean="0">
                <a:solidFill>
                  <a:srgbClr val="FFFFFF"/>
                </a:solidFill>
              </a:rPr>
              <a:t>Getting Started Guide</a:t>
            </a:r>
            <a:endParaRPr lang="en-US" sz="3200" b="1" cap="all" dirty="0">
              <a:solidFill>
                <a:srgbClr val="FFFF00"/>
              </a:solidFill>
            </a:endParaRPr>
          </a:p>
        </p:txBody>
      </p:sp>
      <p:sp>
        <p:nvSpPr>
          <p:cNvPr id="4" name="Rounded Rectangle 3"/>
          <p:cNvSpPr/>
          <p:nvPr/>
        </p:nvSpPr>
        <p:spPr bwMode="auto">
          <a:xfrm>
            <a:off x="6278880" y="1653248"/>
            <a:ext cx="2037806" cy="419392"/>
          </a:xfrm>
          <a:prstGeom prst="roundRect">
            <a:avLst/>
          </a:prstGeom>
          <a:noFill/>
          <a:ln w="34925" cap="rnd"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endParaRPr lang="en-US" sz="1800" smtClean="0">
              <a:solidFill>
                <a:srgbClr val="FFFFFF"/>
              </a:solidFill>
              <a:effectLst>
                <a:outerShdw blurRad="38100" dist="38100" dir="2700000" algn="tl">
                  <a:srgbClr val="000000">
                    <a:alpha val="43137"/>
                  </a:srgbClr>
                </a:outerShdw>
              </a:effectLst>
            </a:endParaRPr>
          </a:p>
        </p:txBody>
      </p:sp>
      <p:sp>
        <p:nvSpPr>
          <p:cNvPr id="5" name="Rounded Rectangle 4"/>
          <p:cNvSpPr/>
          <p:nvPr/>
        </p:nvSpPr>
        <p:spPr bwMode="auto">
          <a:xfrm>
            <a:off x="3930972" y="3024848"/>
            <a:ext cx="3422328" cy="658152"/>
          </a:xfrm>
          <a:prstGeom prst="roundRect">
            <a:avLst>
              <a:gd name="adj" fmla="val 7019"/>
            </a:avLst>
          </a:prstGeom>
          <a:noFill/>
          <a:ln w="34925" cap="rnd"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endParaRPr lang="en-US" sz="1800" smtClean="0">
              <a:solidFill>
                <a:srgbClr val="FFFFFF"/>
              </a:solidFill>
              <a:effectLst>
                <a:outerShdw blurRad="38100" dist="38100" dir="2700000" algn="tl">
                  <a:srgbClr val="000000">
                    <a:alpha val="43137"/>
                  </a:srgbClr>
                </a:outerShdw>
              </a:effectLst>
            </a:endParaRPr>
          </a:p>
        </p:txBody>
      </p:sp>
      <p:sp>
        <p:nvSpPr>
          <p:cNvPr id="7" name="Rounded Rectangle 6"/>
          <p:cNvSpPr/>
          <p:nvPr/>
        </p:nvSpPr>
        <p:spPr bwMode="auto">
          <a:xfrm>
            <a:off x="3765872" y="5066931"/>
            <a:ext cx="1772779" cy="419469"/>
          </a:xfrm>
          <a:prstGeom prst="roundRect">
            <a:avLst>
              <a:gd name="adj" fmla="val 7019"/>
            </a:avLst>
          </a:prstGeom>
          <a:noFill/>
          <a:ln w="34925" cap="rnd"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endParaRPr lang="en-US" sz="1800" smtClean="0">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24004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extLst>
              <a:ext uri="{BEBA8EAE-BF5A-486C-A8C5-ECC9F3942E4B}">
                <a14:imgProps xmlns:a14="http://schemas.microsoft.com/office/drawing/2010/main">
                  <a14:imgLayer r:embed="rId3">
                    <a14:imgEffect>
                      <a14:sharpenSoften amount="-100000"/>
                    </a14:imgEffect>
                  </a14:imgLayer>
                </a14:imgProps>
              </a:ext>
            </a:extLst>
          </a:blip>
          <a:srcRect/>
          <a:stretch>
            <a:fillRect t="-10000" b="-10000"/>
          </a:stretch>
        </a:blipFill>
        <a:effectLst/>
      </p:bgPr>
    </p:bg>
    <p:spTree>
      <p:nvGrpSpPr>
        <p:cNvPr id="1" name=""/>
        <p:cNvGrpSpPr/>
        <p:nvPr/>
      </p:nvGrpSpPr>
      <p:grpSpPr>
        <a:xfrm>
          <a:off x="0" y="0"/>
          <a:ext cx="0" cy="0"/>
          <a:chOff x="0" y="0"/>
          <a:chExt cx="0" cy="0"/>
        </a:xfrm>
      </p:grpSpPr>
      <p:sp>
        <p:nvSpPr>
          <p:cNvPr id="2" name="Title 1"/>
          <p:cNvSpPr txBox="1">
            <a:spLocks/>
          </p:cNvSpPr>
          <p:nvPr/>
        </p:nvSpPr>
        <p:spPr>
          <a:xfrm>
            <a:off x="1130300" y="1030704"/>
            <a:ext cx="9982200" cy="850251"/>
          </a:xfrm>
          <a:prstGeom prst="rect">
            <a:avLst/>
          </a:prstGeom>
          <a:ln>
            <a:noFill/>
          </a:ln>
          <a:effectLst>
            <a:glow rad="63500">
              <a:schemeClr val="accent6">
                <a:satMod val="175000"/>
                <a:alpha val="40000"/>
              </a:schemeClr>
            </a:glow>
          </a:effectLst>
          <a:scene3d>
            <a:camera prst="orthographicFront">
              <a:rot lat="0" lon="0" rev="0"/>
            </a:camera>
            <a:lightRig rig="balanced" dir="t">
              <a:rot lat="0" lon="0" rev="8700000"/>
            </a:lightRig>
          </a:scene3d>
          <a:sp3d>
            <a:bevelT w="190500" h="38100"/>
          </a:sp3d>
        </p:spPr>
        <p:txBody>
          <a:bodyPr lIns="91400" tIns="45718" rIns="91400" bIns="45718">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cap="all" dirty="0">
                <a:ln>
                  <a:solidFill>
                    <a:srgbClr val="443988"/>
                  </a:solidFill>
                </a:ln>
                <a:solidFill>
                  <a:srgbClr val="443988"/>
                </a:solidFill>
                <a:latin typeface="Calibri"/>
              </a:rPr>
              <a:t>Master unfranchise</a:t>
            </a:r>
            <a:r>
              <a:rPr lang="en-US" sz="4000" baseline="30000" dirty="0">
                <a:solidFill>
                  <a:srgbClr val="443988"/>
                </a:solidFill>
              </a:rPr>
              <a:t>®</a:t>
            </a:r>
            <a:r>
              <a:rPr lang="en-US" sz="4000" cap="all" dirty="0">
                <a:ln>
                  <a:solidFill>
                    <a:srgbClr val="443988"/>
                  </a:solidFill>
                </a:ln>
                <a:solidFill>
                  <a:srgbClr val="443988"/>
                </a:solidFill>
                <a:latin typeface="Calibri"/>
              </a:rPr>
              <a:t> owner program</a:t>
            </a:r>
          </a:p>
        </p:txBody>
      </p:sp>
      <p:grpSp>
        <p:nvGrpSpPr>
          <p:cNvPr id="3" name="Group 2"/>
          <p:cNvGrpSpPr>
            <a:grpSpLocks noChangeAspect="1"/>
          </p:cNvGrpSpPr>
          <p:nvPr/>
        </p:nvGrpSpPr>
        <p:grpSpPr>
          <a:xfrm>
            <a:off x="4632154" y="2439409"/>
            <a:ext cx="2978917" cy="2029881"/>
            <a:chOff x="3352800" y="2478063"/>
            <a:chExt cx="2870200" cy="1955800"/>
          </a:xfrm>
          <a:effectLst>
            <a:outerShdw blurRad="139700" dist="38100" dir="5400000" sx="103000" sy="103000" algn="t" rotWithShape="0">
              <a:prstClr val="black">
                <a:alpha val="33000"/>
              </a:prstClr>
            </a:outerShdw>
          </a:effectLst>
        </p:grpSpPr>
        <p:pic>
          <p:nvPicPr>
            <p:cNvPr id="4" name="Picture 9" descr="UFOPIN_06_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2800" y="2478063"/>
              <a:ext cx="2870200" cy="195580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07763" dir="2700000" algn="ctr" rotWithShape="0">
                      <a:schemeClr val="tx1">
                        <a:alpha val="50000"/>
                      </a:schemeClr>
                    </a:outerShdw>
                  </a:effectLst>
                </a14:hiddenEffects>
              </a:ext>
            </a:extLst>
          </p:spPr>
        </p:pic>
        <p:pic>
          <p:nvPicPr>
            <p:cNvPr id="5" name="Picture 4"/>
            <p:cNvPicPr/>
            <p:nvPr/>
          </p:nvPicPr>
          <p:blipFill rotWithShape="1">
            <a:blip r:embed="rId5">
              <a:extLst>
                <a:ext uri="{BEBA8EAE-BF5A-486C-A8C5-ECC9F3942E4B}">
                  <a14:imgProps xmlns:a14="http://schemas.microsoft.com/office/drawing/2010/main">
                    <a14:imgLayer r:embed="rId6">
                      <a14:imgEffect>
                        <a14:artisticPencilGrayscale/>
                      </a14:imgEffect>
                    </a14:imgLayer>
                  </a14:imgProps>
                </a:ext>
              </a:extLst>
            </a:blip>
            <a:srcRect l="29532" t="52722" r="52381" b="24000"/>
            <a:stretch/>
          </p:blipFill>
          <p:spPr bwMode="auto">
            <a:xfrm>
              <a:off x="3810000" y="3855720"/>
              <a:ext cx="182880" cy="182880"/>
            </a:xfrm>
            <a:prstGeom prst="flowChartConnector">
              <a:avLst/>
            </a:prstGeom>
            <a:ln>
              <a:noFill/>
            </a:ln>
            <a:effectLst/>
            <a:extLst>
              <a:ext uri="{53640926-AAD7-44D8-BBD7-CCE9431645EC}">
                <a14:shadowObscured xmlns:a14="http://schemas.microsoft.com/office/drawing/2010/main"/>
              </a:ext>
            </a:extLst>
          </p:spPr>
        </p:pic>
        <p:pic>
          <p:nvPicPr>
            <p:cNvPr id="6" name="Picture 5"/>
            <p:cNvPicPr/>
            <p:nvPr/>
          </p:nvPicPr>
          <p:blipFill rotWithShape="1">
            <a:blip r:embed="rId5">
              <a:extLst>
                <a:ext uri="{BEBA8EAE-BF5A-486C-A8C5-ECC9F3942E4B}">
                  <a14:imgProps xmlns:a14="http://schemas.microsoft.com/office/drawing/2010/main">
                    <a14:imgLayer r:embed="rId6">
                      <a14:imgEffect>
                        <a14:artisticPencilGrayscale/>
                      </a14:imgEffect>
                    </a14:imgLayer>
                  </a14:imgProps>
                </a:ext>
              </a:extLst>
            </a:blip>
            <a:srcRect l="29532" t="52722" r="52381" b="24000"/>
            <a:stretch/>
          </p:blipFill>
          <p:spPr bwMode="auto">
            <a:xfrm>
              <a:off x="3581400" y="3703320"/>
              <a:ext cx="182880" cy="182880"/>
            </a:xfrm>
            <a:prstGeom prst="flowChartConnector">
              <a:avLst/>
            </a:prstGeom>
            <a:ln>
              <a:noFill/>
            </a:ln>
            <a:effectLst/>
            <a:extLst>
              <a:ext uri="{53640926-AAD7-44D8-BBD7-CCE9431645EC}">
                <a14:shadowObscured xmlns:a14="http://schemas.microsoft.com/office/drawing/2010/main"/>
              </a:ext>
            </a:extLst>
          </p:spPr>
        </p:pic>
        <p:pic>
          <p:nvPicPr>
            <p:cNvPr id="7" name="Picture 6"/>
            <p:cNvPicPr/>
            <p:nvPr/>
          </p:nvPicPr>
          <p:blipFill rotWithShape="1">
            <a:blip r:embed="rId5">
              <a:extLst>
                <a:ext uri="{BEBA8EAE-BF5A-486C-A8C5-ECC9F3942E4B}">
                  <a14:imgProps xmlns:a14="http://schemas.microsoft.com/office/drawing/2010/main">
                    <a14:imgLayer r:embed="rId6">
                      <a14:imgEffect>
                        <a14:artisticPencilGrayscale/>
                      </a14:imgEffect>
                    </a14:imgLayer>
                  </a14:imgProps>
                </a:ext>
              </a:extLst>
            </a:blip>
            <a:srcRect l="29532" t="52722" r="52381" b="24000"/>
            <a:stretch/>
          </p:blipFill>
          <p:spPr bwMode="auto">
            <a:xfrm>
              <a:off x="3474720" y="3474720"/>
              <a:ext cx="182880" cy="182880"/>
            </a:xfrm>
            <a:prstGeom prst="flowChartConnector">
              <a:avLst/>
            </a:prstGeom>
            <a:ln>
              <a:noFill/>
            </a:ln>
            <a:effectLst/>
            <a:extLst>
              <a:ext uri="{53640926-AAD7-44D8-BBD7-CCE9431645EC}">
                <a14:shadowObscured xmlns:a14="http://schemas.microsoft.com/office/drawing/2010/main"/>
              </a:ext>
            </a:extLst>
          </p:spPr>
        </p:pic>
        <p:pic>
          <p:nvPicPr>
            <p:cNvPr id="8" name="Picture 7"/>
            <p:cNvPicPr/>
            <p:nvPr/>
          </p:nvPicPr>
          <p:blipFill rotWithShape="1">
            <a:blip r:embed="rId5">
              <a:extLst>
                <a:ext uri="{BEBA8EAE-BF5A-486C-A8C5-ECC9F3942E4B}">
                  <a14:imgProps xmlns:a14="http://schemas.microsoft.com/office/drawing/2010/main">
                    <a14:imgLayer r:embed="rId6">
                      <a14:imgEffect>
                        <a14:artisticPencilGrayscale/>
                      </a14:imgEffect>
                    </a14:imgLayer>
                  </a14:imgProps>
                </a:ext>
              </a:extLst>
            </a:blip>
            <a:srcRect l="29532" t="52722" r="52381" b="24000"/>
            <a:stretch/>
          </p:blipFill>
          <p:spPr bwMode="auto">
            <a:xfrm>
              <a:off x="3441007" y="3246120"/>
              <a:ext cx="182880" cy="182880"/>
            </a:xfrm>
            <a:prstGeom prst="flowChartConnector">
              <a:avLst/>
            </a:prstGeom>
            <a:ln>
              <a:noFill/>
            </a:ln>
            <a:effectLst/>
            <a:extLst>
              <a:ext uri="{53640926-AAD7-44D8-BBD7-CCE9431645EC}">
                <a14:shadowObscured xmlns:a14="http://schemas.microsoft.com/office/drawing/2010/main"/>
              </a:ext>
            </a:extLst>
          </p:spPr>
        </p:pic>
        <p:pic>
          <p:nvPicPr>
            <p:cNvPr id="9" name="Picture 8"/>
            <p:cNvPicPr/>
            <p:nvPr/>
          </p:nvPicPr>
          <p:blipFill rotWithShape="1">
            <a:blip r:embed="rId5">
              <a:extLst>
                <a:ext uri="{BEBA8EAE-BF5A-486C-A8C5-ECC9F3942E4B}">
                  <a14:imgProps xmlns:a14="http://schemas.microsoft.com/office/drawing/2010/main">
                    <a14:imgLayer r:embed="rId6">
                      <a14:imgEffect>
                        <a14:artisticPencilGrayscale/>
                      </a14:imgEffect>
                    </a14:imgLayer>
                  </a14:imgProps>
                </a:ext>
              </a:extLst>
            </a:blip>
            <a:srcRect l="29532" t="52722" r="52381" b="24000"/>
            <a:stretch/>
          </p:blipFill>
          <p:spPr bwMode="auto">
            <a:xfrm>
              <a:off x="3550920" y="3017520"/>
              <a:ext cx="182880" cy="182880"/>
            </a:xfrm>
            <a:prstGeom prst="flowChartConnector">
              <a:avLst/>
            </a:prstGeom>
            <a:ln>
              <a:noFill/>
            </a:ln>
            <a:effectLst/>
            <a:extLst>
              <a:ext uri="{53640926-AAD7-44D8-BBD7-CCE9431645EC}">
                <a14:shadowObscured xmlns:a14="http://schemas.microsoft.com/office/drawing/2010/main"/>
              </a:ext>
            </a:extLst>
          </p:spPr>
        </p:pic>
        <p:pic>
          <p:nvPicPr>
            <p:cNvPr id="10" name="Picture 9"/>
            <p:cNvPicPr/>
            <p:nvPr/>
          </p:nvPicPr>
          <p:blipFill rotWithShape="1">
            <a:blip r:embed="rId5">
              <a:extLst>
                <a:ext uri="{BEBA8EAE-BF5A-486C-A8C5-ECC9F3942E4B}">
                  <a14:imgProps xmlns:a14="http://schemas.microsoft.com/office/drawing/2010/main">
                    <a14:imgLayer r:embed="rId6">
                      <a14:imgEffect>
                        <a14:artisticPencilGrayscale/>
                      </a14:imgEffect>
                    </a14:imgLayer>
                  </a14:imgProps>
                </a:ext>
              </a:extLst>
            </a:blip>
            <a:srcRect l="29532" t="52722" r="52381" b="24000"/>
            <a:stretch/>
          </p:blipFill>
          <p:spPr bwMode="auto">
            <a:xfrm>
              <a:off x="3962400" y="2712720"/>
              <a:ext cx="182880" cy="182880"/>
            </a:xfrm>
            <a:prstGeom prst="flowChartConnector">
              <a:avLst/>
            </a:prstGeom>
            <a:ln>
              <a:noFill/>
            </a:ln>
            <a:effectLst/>
            <a:extLst>
              <a:ext uri="{53640926-AAD7-44D8-BBD7-CCE9431645EC}">
                <a14:shadowObscured xmlns:a14="http://schemas.microsoft.com/office/drawing/2010/main"/>
              </a:ext>
            </a:extLst>
          </p:spPr>
        </p:pic>
        <p:pic>
          <p:nvPicPr>
            <p:cNvPr id="11" name="Picture 10"/>
            <p:cNvPicPr/>
            <p:nvPr/>
          </p:nvPicPr>
          <p:blipFill rotWithShape="1">
            <a:blip r:embed="rId5">
              <a:extLst>
                <a:ext uri="{BEBA8EAE-BF5A-486C-A8C5-ECC9F3942E4B}">
                  <a14:imgProps xmlns:a14="http://schemas.microsoft.com/office/drawing/2010/main">
                    <a14:imgLayer r:embed="rId6">
                      <a14:imgEffect>
                        <a14:artisticPencilGrayscale/>
                      </a14:imgEffect>
                    </a14:imgLayer>
                  </a14:imgProps>
                </a:ext>
              </a:extLst>
            </a:blip>
            <a:srcRect l="29532" t="52722" r="52381" b="24000"/>
            <a:stretch/>
          </p:blipFill>
          <p:spPr bwMode="auto">
            <a:xfrm>
              <a:off x="4441190" y="2604183"/>
              <a:ext cx="182880" cy="182880"/>
            </a:xfrm>
            <a:prstGeom prst="flowChartConnector">
              <a:avLst/>
            </a:prstGeom>
            <a:ln>
              <a:noFill/>
            </a:ln>
            <a:effectLst/>
            <a:extLst>
              <a:ext uri="{53640926-AAD7-44D8-BBD7-CCE9431645EC}">
                <a14:shadowObscured xmlns:a14="http://schemas.microsoft.com/office/drawing/2010/main"/>
              </a:ext>
            </a:extLst>
          </p:spPr>
        </p:pic>
        <p:pic>
          <p:nvPicPr>
            <p:cNvPr id="12" name="Picture 11"/>
            <p:cNvPicPr/>
            <p:nvPr/>
          </p:nvPicPr>
          <p:blipFill rotWithShape="1">
            <a:blip r:embed="rId5">
              <a:extLst>
                <a:ext uri="{BEBA8EAE-BF5A-486C-A8C5-ECC9F3942E4B}">
                  <a14:imgProps xmlns:a14="http://schemas.microsoft.com/office/drawing/2010/main">
                    <a14:imgLayer r:embed="rId6">
                      <a14:imgEffect>
                        <a14:artisticPencilGrayscale/>
                      </a14:imgEffect>
                    </a14:imgLayer>
                  </a14:imgProps>
                </a:ext>
              </a:extLst>
            </a:blip>
            <a:srcRect l="29532" t="52722" r="52381" b="24000"/>
            <a:stretch/>
          </p:blipFill>
          <p:spPr bwMode="auto">
            <a:xfrm>
              <a:off x="4998720" y="2590800"/>
              <a:ext cx="182880" cy="182880"/>
            </a:xfrm>
            <a:prstGeom prst="flowChartConnector">
              <a:avLst/>
            </a:prstGeom>
            <a:ln>
              <a:noFill/>
            </a:ln>
            <a:effectLst/>
            <a:extLst>
              <a:ext uri="{53640926-AAD7-44D8-BBD7-CCE9431645EC}">
                <a14:shadowObscured xmlns:a14="http://schemas.microsoft.com/office/drawing/2010/main"/>
              </a:ext>
            </a:extLst>
          </p:spPr>
        </p:pic>
        <p:pic>
          <p:nvPicPr>
            <p:cNvPr id="13" name="Picture 12"/>
            <p:cNvPicPr/>
            <p:nvPr/>
          </p:nvPicPr>
          <p:blipFill rotWithShape="1">
            <a:blip r:embed="rId5">
              <a:extLst>
                <a:ext uri="{BEBA8EAE-BF5A-486C-A8C5-ECC9F3942E4B}">
                  <a14:imgProps xmlns:a14="http://schemas.microsoft.com/office/drawing/2010/main">
                    <a14:imgLayer r:embed="rId6">
                      <a14:imgEffect>
                        <a14:artisticPencilGrayscale/>
                      </a14:imgEffect>
                    </a14:imgLayer>
                  </a14:imgProps>
                </a:ext>
              </a:extLst>
            </a:blip>
            <a:srcRect l="29532" t="52722" r="52381" b="24000"/>
            <a:stretch/>
          </p:blipFill>
          <p:spPr bwMode="auto">
            <a:xfrm>
              <a:off x="5486400" y="2788920"/>
              <a:ext cx="182880" cy="182880"/>
            </a:xfrm>
            <a:prstGeom prst="flowChartConnector">
              <a:avLst/>
            </a:prstGeom>
            <a:ln>
              <a:noFill/>
            </a:ln>
            <a:effectLst/>
            <a:extLst>
              <a:ext uri="{53640926-AAD7-44D8-BBD7-CCE9431645EC}">
                <a14:shadowObscured xmlns:a14="http://schemas.microsoft.com/office/drawing/2010/main"/>
              </a:ext>
            </a:extLst>
          </p:spPr>
        </p:pic>
        <p:pic>
          <p:nvPicPr>
            <p:cNvPr id="14" name="Picture 13"/>
            <p:cNvPicPr/>
            <p:nvPr/>
          </p:nvPicPr>
          <p:blipFill rotWithShape="1">
            <a:blip r:embed="rId5">
              <a:extLst>
                <a:ext uri="{BEBA8EAE-BF5A-486C-A8C5-ECC9F3942E4B}">
                  <a14:imgProps xmlns:a14="http://schemas.microsoft.com/office/drawing/2010/main">
                    <a14:imgLayer r:embed="rId6">
                      <a14:imgEffect>
                        <a14:artisticPencilGrayscale/>
                      </a14:imgEffect>
                    </a14:imgLayer>
                  </a14:imgProps>
                </a:ext>
              </a:extLst>
            </a:blip>
            <a:srcRect l="29532" t="52722" r="52381" b="24000"/>
            <a:stretch/>
          </p:blipFill>
          <p:spPr bwMode="auto">
            <a:xfrm>
              <a:off x="5715000" y="2971800"/>
              <a:ext cx="182880" cy="182880"/>
            </a:xfrm>
            <a:prstGeom prst="flowChartConnector">
              <a:avLst/>
            </a:prstGeom>
            <a:ln>
              <a:noFill/>
            </a:ln>
            <a:effectLst/>
            <a:extLst>
              <a:ext uri="{53640926-AAD7-44D8-BBD7-CCE9431645EC}">
                <a14:shadowObscured xmlns:a14="http://schemas.microsoft.com/office/drawing/2010/main"/>
              </a:ext>
            </a:extLst>
          </p:spPr>
        </p:pic>
        <p:pic>
          <p:nvPicPr>
            <p:cNvPr id="15" name="Picture 14"/>
            <p:cNvPicPr/>
            <p:nvPr/>
          </p:nvPicPr>
          <p:blipFill rotWithShape="1">
            <a:blip r:embed="rId5">
              <a:extLst>
                <a:ext uri="{BEBA8EAE-BF5A-486C-A8C5-ECC9F3942E4B}">
                  <a14:imgProps xmlns:a14="http://schemas.microsoft.com/office/drawing/2010/main">
                    <a14:imgLayer r:embed="rId6">
                      <a14:imgEffect>
                        <a14:artisticPencilGrayscale/>
                      </a14:imgEffect>
                    </a14:imgLayer>
                  </a14:imgProps>
                </a:ext>
              </a:extLst>
            </a:blip>
            <a:srcRect l="29532" t="52722" r="52381" b="24000"/>
            <a:stretch/>
          </p:blipFill>
          <p:spPr bwMode="auto">
            <a:xfrm>
              <a:off x="5836920" y="3218180"/>
              <a:ext cx="182880" cy="182880"/>
            </a:xfrm>
            <a:prstGeom prst="flowChartConnector">
              <a:avLst/>
            </a:prstGeom>
            <a:ln>
              <a:noFill/>
            </a:ln>
            <a:effectLst/>
            <a:extLst>
              <a:ext uri="{53640926-AAD7-44D8-BBD7-CCE9431645EC}">
                <a14:shadowObscured xmlns:a14="http://schemas.microsoft.com/office/drawing/2010/main"/>
              </a:ext>
            </a:extLst>
          </p:spPr>
        </p:pic>
        <p:pic>
          <p:nvPicPr>
            <p:cNvPr id="16" name="Picture 15"/>
            <p:cNvPicPr/>
            <p:nvPr/>
          </p:nvPicPr>
          <p:blipFill rotWithShape="1">
            <a:blip r:embed="rId5">
              <a:extLst>
                <a:ext uri="{BEBA8EAE-BF5A-486C-A8C5-ECC9F3942E4B}">
                  <a14:imgProps xmlns:a14="http://schemas.microsoft.com/office/drawing/2010/main">
                    <a14:imgLayer r:embed="rId6">
                      <a14:imgEffect>
                        <a14:artisticPencilGrayscale/>
                      </a14:imgEffect>
                    </a14:imgLayer>
                  </a14:imgProps>
                </a:ext>
              </a:extLst>
            </a:blip>
            <a:srcRect l="29532" t="52722" r="52381" b="24000"/>
            <a:stretch/>
          </p:blipFill>
          <p:spPr bwMode="auto">
            <a:xfrm>
              <a:off x="5836920" y="3505200"/>
              <a:ext cx="182880" cy="182880"/>
            </a:xfrm>
            <a:prstGeom prst="flowChartConnector">
              <a:avLst/>
            </a:prstGeom>
            <a:ln>
              <a:noFill/>
            </a:ln>
            <a:effectLst/>
            <a:extLst>
              <a:ext uri="{53640926-AAD7-44D8-BBD7-CCE9431645EC}">
                <a14:shadowObscured xmlns:a14="http://schemas.microsoft.com/office/drawing/2010/main"/>
              </a:ext>
            </a:extLst>
          </p:spPr>
        </p:pic>
        <p:pic>
          <p:nvPicPr>
            <p:cNvPr id="17" name="Picture 16"/>
            <p:cNvPicPr/>
            <p:nvPr/>
          </p:nvPicPr>
          <p:blipFill rotWithShape="1">
            <a:blip r:embed="rId5">
              <a:extLst>
                <a:ext uri="{BEBA8EAE-BF5A-486C-A8C5-ECC9F3942E4B}">
                  <a14:imgProps xmlns:a14="http://schemas.microsoft.com/office/drawing/2010/main">
                    <a14:imgLayer r:embed="rId6">
                      <a14:imgEffect>
                        <a14:artisticPencilGrayscale/>
                      </a14:imgEffect>
                    </a14:imgLayer>
                  </a14:imgProps>
                </a:ext>
              </a:extLst>
            </a:blip>
            <a:srcRect l="29532" t="52722" r="52381" b="24000"/>
            <a:stretch/>
          </p:blipFill>
          <p:spPr bwMode="auto">
            <a:xfrm>
              <a:off x="5715000" y="3703320"/>
              <a:ext cx="182880" cy="182880"/>
            </a:xfrm>
            <a:prstGeom prst="flowChartConnector">
              <a:avLst/>
            </a:prstGeom>
            <a:ln>
              <a:noFill/>
            </a:ln>
            <a:effectLst/>
            <a:extLst>
              <a:ext uri="{53640926-AAD7-44D8-BBD7-CCE9431645EC}">
                <a14:shadowObscured xmlns:a14="http://schemas.microsoft.com/office/drawing/2010/main"/>
              </a:ext>
            </a:extLst>
          </p:spPr>
        </p:pic>
        <p:pic>
          <p:nvPicPr>
            <p:cNvPr id="18" name="Picture 17"/>
            <p:cNvPicPr/>
            <p:nvPr/>
          </p:nvPicPr>
          <p:blipFill rotWithShape="1">
            <a:blip r:embed="rId5">
              <a:extLst>
                <a:ext uri="{BEBA8EAE-BF5A-486C-A8C5-ECC9F3942E4B}">
                  <a14:imgProps xmlns:a14="http://schemas.microsoft.com/office/drawing/2010/main">
                    <a14:imgLayer r:embed="rId6">
                      <a14:imgEffect>
                        <a14:artisticPencilGrayscale/>
                      </a14:imgEffect>
                    </a14:imgLayer>
                  </a14:imgProps>
                </a:ext>
              </a:extLst>
            </a:blip>
            <a:srcRect l="29532" t="52722" r="52381" b="24000"/>
            <a:stretch/>
          </p:blipFill>
          <p:spPr bwMode="auto">
            <a:xfrm>
              <a:off x="5532120" y="3855720"/>
              <a:ext cx="182880" cy="182880"/>
            </a:xfrm>
            <a:prstGeom prst="flowChartConnector">
              <a:avLst/>
            </a:prstGeom>
            <a:ln>
              <a:noFill/>
            </a:ln>
            <a:effectLst/>
            <a:extLst>
              <a:ext uri="{53640926-AAD7-44D8-BBD7-CCE9431645EC}">
                <a14:shadowObscured xmlns:a14="http://schemas.microsoft.com/office/drawing/2010/main"/>
              </a:ext>
            </a:extLst>
          </p:spPr>
        </p:pic>
        <p:pic>
          <p:nvPicPr>
            <p:cNvPr id="19" name="Picture 18"/>
            <p:cNvPicPr/>
            <p:nvPr/>
          </p:nvPicPr>
          <p:blipFill rotWithShape="1">
            <a:blip r:embed="rId5">
              <a:extLst>
                <a:ext uri="{BEBA8EAE-BF5A-486C-A8C5-ECC9F3942E4B}">
                  <a14:imgProps xmlns:a14="http://schemas.microsoft.com/office/drawing/2010/main">
                    <a14:imgLayer r:embed="rId6">
                      <a14:imgEffect>
                        <a14:artisticPencilGrayscale/>
                      </a14:imgEffect>
                    </a14:imgLayer>
                  </a14:imgProps>
                </a:ext>
              </a:extLst>
            </a:blip>
            <a:srcRect l="29532" t="52722" r="52381" b="24000"/>
            <a:stretch/>
          </p:blipFill>
          <p:spPr bwMode="auto">
            <a:xfrm>
              <a:off x="5303520" y="3962400"/>
              <a:ext cx="182880" cy="182880"/>
            </a:xfrm>
            <a:prstGeom prst="flowChartConnector">
              <a:avLst/>
            </a:prstGeom>
            <a:ln>
              <a:noFill/>
            </a:ln>
            <a:effectLst/>
            <a:extLst>
              <a:ext uri="{53640926-AAD7-44D8-BBD7-CCE9431645EC}">
                <a14:shadowObscured xmlns:a14="http://schemas.microsoft.com/office/drawing/2010/main"/>
              </a:ext>
            </a:extLst>
          </p:spPr>
        </p:pic>
        <p:pic>
          <p:nvPicPr>
            <p:cNvPr id="20" name="Picture 19"/>
            <p:cNvPicPr/>
            <p:nvPr/>
          </p:nvPicPr>
          <p:blipFill rotWithShape="1">
            <a:blip r:embed="rId5">
              <a:extLst>
                <a:ext uri="{BEBA8EAE-BF5A-486C-A8C5-ECC9F3942E4B}">
                  <a14:imgProps xmlns:a14="http://schemas.microsoft.com/office/drawing/2010/main">
                    <a14:imgLayer r:embed="rId6">
                      <a14:imgEffect>
                        <a14:artisticPencilGrayscale/>
                      </a14:imgEffect>
                    </a14:imgLayer>
                  </a14:imgProps>
                </a:ext>
              </a:extLst>
            </a:blip>
            <a:srcRect l="29532" t="52722" r="52381" b="24000"/>
            <a:stretch/>
          </p:blipFill>
          <p:spPr bwMode="auto">
            <a:xfrm>
              <a:off x="4038600" y="3962400"/>
              <a:ext cx="182880" cy="182880"/>
            </a:xfrm>
            <a:prstGeom prst="flowChartConnector">
              <a:avLst/>
            </a:prstGeom>
            <a:ln>
              <a:noFill/>
            </a:ln>
            <a:effectLst/>
            <a:extLst>
              <a:ext uri="{53640926-AAD7-44D8-BBD7-CCE9431645EC}">
                <a14:shadowObscured xmlns:a14="http://schemas.microsoft.com/office/drawing/2010/main"/>
              </a:ext>
            </a:extLst>
          </p:spPr>
        </p:pic>
        <p:pic>
          <p:nvPicPr>
            <p:cNvPr id="21" name="Picture 20"/>
            <p:cNvPicPr/>
            <p:nvPr/>
          </p:nvPicPr>
          <p:blipFill rotWithShape="1">
            <a:blip r:embed="rId5">
              <a:extLst>
                <a:ext uri="{BEBA8EAE-BF5A-486C-A8C5-ECC9F3942E4B}">
                  <a14:imgProps xmlns:a14="http://schemas.microsoft.com/office/drawing/2010/main">
                    <a14:imgLayer r:embed="rId6">
                      <a14:imgEffect>
                        <a14:artisticPencilGrayscale/>
                      </a14:imgEffect>
                    </a14:imgLayer>
                  </a14:imgProps>
                </a:ext>
              </a:extLst>
            </a:blip>
            <a:srcRect l="29532" t="52722" r="52381" b="24000"/>
            <a:stretch/>
          </p:blipFill>
          <p:spPr bwMode="auto">
            <a:xfrm>
              <a:off x="4998720" y="4038600"/>
              <a:ext cx="182880" cy="182880"/>
            </a:xfrm>
            <a:prstGeom prst="flowChartConnector">
              <a:avLst/>
            </a:prstGeom>
            <a:ln>
              <a:noFill/>
            </a:ln>
            <a:effectLst/>
            <a:extLst>
              <a:ext uri="{53640926-AAD7-44D8-BBD7-CCE9431645EC}">
                <a14:shadowObscured xmlns:a14="http://schemas.microsoft.com/office/drawing/2010/main"/>
              </a:ext>
            </a:extLst>
          </p:spPr>
        </p:pic>
        <p:pic>
          <p:nvPicPr>
            <p:cNvPr id="22" name="Picture 21"/>
            <p:cNvPicPr/>
            <p:nvPr/>
          </p:nvPicPr>
          <p:blipFill rotWithShape="1">
            <a:blip r:embed="rId5">
              <a:extLst>
                <a:ext uri="{BEBA8EAE-BF5A-486C-A8C5-ECC9F3942E4B}">
                  <a14:imgProps xmlns:a14="http://schemas.microsoft.com/office/drawing/2010/main">
                    <a14:imgLayer r:embed="rId6">
                      <a14:imgEffect>
                        <a14:artisticPencilGrayscale/>
                      </a14:imgEffect>
                    </a14:imgLayer>
                  </a14:imgProps>
                </a:ext>
              </a:extLst>
            </a:blip>
            <a:srcRect l="29532" t="52722" r="52381" b="24000"/>
            <a:stretch/>
          </p:blipFill>
          <p:spPr bwMode="auto">
            <a:xfrm>
              <a:off x="4312920" y="4038600"/>
              <a:ext cx="182880" cy="182880"/>
            </a:xfrm>
            <a:prstGeom prst="flowChartConnector">
              <a:avLst/>
            </a:prstGeom>
            <a:ln>
              <a:noFill/>
            </a:ln>
            <a:effectLst/>
            <a:extLst>
              <a:ext uri="{53640926-AAD7-44D8-BBD7-CCE9431645EC}">
                <a14:shadowObscured xmlns:a14="http://schemas.microsoft.com/office/drawing/2010/main"/>
              </a:ext>
            </a:extLst>
          </p:spPr>
        </p:pic>
        <p:pic>
          <p:nvPicPr>
            <p:cNvPr id="23" name="Picture 22"/>
            <p:cNvPicPr/>
            <p:nvPr/>
          </p:nvPicPr>
          <p:blipFill rotWithShape="1">
            <a:blip r:embed="rId5">
              <a:extLst>
                <a:ext uri="{BEBA8EAE-BF5A-486C-A8C5-ECC9F3942E4B}">
                  <a14:imgProps xmlns:a14="http://schemas.microsoft.com/office/drawing/2010/main">
                    <a14:imgLayer r:embed="rId6">
                      <a14:imgEffect>
                        <a14:artisticPencilGrayscale/>
                      </a14:imgEffect>
                    </a14:imgLayer>
                  </a14:imgProps>
                </a:ext>
              </a:extLst>
            </a:blip>
            <a:srcRect l="29532" t="52722" r="52381" b="24000"/>
            <a:stretch/>
          </p:blipFill>
          <p:spPr bwMode="auto">
            <a:xfrm>
              <a:off x="3733800" y="2865120"/>
              <a:ext cx="182880" cy="182880"/>
            </a:xfrm>
            <a:prstGeom prst="flowChartConnector">
              <a:avLst/>
            </a:prstGeom>
            <a:ln>
              <a:noFill/>
            </a:ln>
            <a:effectLst/>
            <a:extLst>
              <a:ext uri="{53640926-AAD7-44D8-BBD7-CCE9431645EC}">
                <a14:shadowObscured xmlns:a14="http://schemas.microsoft.com/office/drawing/2010/main"/>
              </a:ext>
            </a:extLst>
          </p:spPr>
        </p:pic>
        <p:pic>
          <p:nvPicPr>
            <p:cNvPr id="24" name="Picture 23"/>
            <p:cNvPicPr/>
            <p:nvPr/>
          </p:nvPicPr>
          <p:blipFill rotWithShape="1">
            <a:blip r:embed="rId5">
              <a:extLst>
                <a:ext uri="{BEBA8EAE-BF5A-486C-A8C5-ECC9F3942E4B}">
                  <a14:imgProps xmlns:a14="http://schemas.microsoft.com/office/drawing/2010/main">
                    <a14:imgLayer r:embed="rId6">
                      <a14:imgEffect>
                        <a14:artisticPencilGrayscale/>
                      </a14:imgEffect>
                    </a14:imgLayer>
                  </a14:imgProps>
                </a:ext>
              </a:extLst>
            </a:blip>
            <a:srcRect l="29532" t="52722" r="52381" b="24000"/>
            <a:stretch/>
          </p:blipFill>
          <p:spPr bwMode="auto">
            <a:xfrm>
              <a:off x="4191000" y="2636520"/>
              <a:ext cx="182880" cy="182880"/>
            </a:xfrm>
            <a:prstGeom prst="flowChartConnector">
              <a:avLst/>
            </a:prstGeom>
            <a:ln>
              <a:noFill/>
            </a:ln>
            <a:effectLst/>
            <a:extLst>
              <a:ext uri="{53640926-AAD7-44D8-BBD7-CCE9431645EC}">
                <a14:shadowObscured xmlns:a14="http://schemas.microsoft.com/office/drawing/2010/main"/>
              </a:ext>
            </a:extLst>
          </p:spPr>
        </p:pic>
        <p:pic>
          <p:nvPicPr>
            <p:cNvPr id="25" name="Picture 24"/>
            <p:cNvPicPr/>
            <p:nvPr/>
          </p:nvPicPr>
          <p:blipFill rotWithShape="1">
            <a:blip r:embed="rId5">
              <a:extLst>
                <a:ext uri="{BEBA8EAE-BF5A-486C-A8C5-ECC9F3942E4B}">
                  <a14:imgProps xmlns:a14="http://schemas.microsoft.com/office/drawing/2010/main">
                    <a14:imgLayer r:embed="rId6">
                      <a14:imgEffect>
                        <a14:artisticPencilGrayscale/>
                      </a14:imgEffect>
                    </a14:imgLayer>
                  </a14:imgProps>
                </a:ext>
              </a:extLst>
            </a:blip>
            <a:srcRect l="29532" t="52722" r="52381" b="24000"/>
            <a:stretch/>
          </p:blipFill>
          <p:spPr bwMode="auto">
            <a:xfrm>
              <a:off x="4724400" y="2560320"/>
              <a:ext cx="182880" cy="182880"/>
            </a:xfrm>
            <a:prstGeom prst="flowChartConnector">
              <a:avLst/>
            </a:prstGeom>
            <a:ln>
              <a:noFill/>
            </a:ln>
            <a:effectLst/>
            <a:extLst>
              <a:ext uri="{53640926-AAD7-44D8-BBD7-CCE9431645EC}">
                <a14:shadowObscured xmlns:a14="http://schemas.microsoft.com/office/drawing/2010/main"/>
              </a:ext>
            </a:extLst>
          </p:spPr>
        </p:pic>
        <p:pic>
          <p:nvPicPr>
            <p:cNvPr id="26" name="Picture 25"/>
            <p:cNvPicPr/>
            <p:nvPr/>
          </p:nvPicPr>
          <p:blipFill rotWithShape="1">
            <a:blip r:embed="rId5">
              <a:extLst>
                <a:ext uri="{BEBA8EAE-BF5A-486C-A8C5-ECC9F3942E4B}">
                  <a14:imgProps xmlns:a14="http://schemas.microsoft.com/office/drawing/2010/main">
                    <a14:imgLayer r:embed="rId6">
                      <a14:imgEffect>
                        <a14:artisticPencilGrayscale/>
                      </a14:imgEffect>
                    </a14:imgLayer>
                  </a14:imgProps>
                </a:ext>
              </a:extLst>
            </a:blip>
            <a:srcRect l="29532" t="52722" r="52381" b="24000"/>
            <a:stretch/>
          </p:blipFill>
          <p:spPr bwMode="auto">
            <a:xfrm>
              <a:off x="5257800" y="2667000"/>
              <a:ext cx="182880" cy="182880"/>
            </a:xfrm>
            <a:prstGeom prst="flowChartConnector">
              <a:avLst/>
            </a:prstGeom>
            <a:ln>
              <a:noFill/>
            </a:ln>
            <a:effectLst/>
            <a:extLst>
              <a:ext uri="{53640926-AAD7-44D8-BBD7-CCE9431645EC}">
                <a14:shadowObscured xmlns:a14="http://schemas.microsoft.com/office/drawing/2010/main"/>
              </a:ext>
            </a:extLst>
          </p:spPr>
        </p:pic>
      </p:grpSp>
      <p:sp>
        <p:nvSpPr>
          <p:cNvPr id="27" name="Rectangle 26"/>
          <p:cNvSpPr/>
          <p:nvPr/>
        </p:nvSpPr>
        <p:spPr>
          <a:xfrm>
            <a:off x="1254072" y="4881355"/>
            <a:ext cx="9356511" cy="1077219"/>
          </a:xfrm>
          <a:prstGeom prst="rect">
            <a:avLst/>
          </a:prstGeom>
        </p:spPr>
        <p:txBody>
          <a:bodyPr wrap="square" lIns="91400" tIns="45718" rIns="91400" bIns="45718">
            <a:spAutoFit/>
          </a:bodyPr>
          <a:lstStyle/>
          <a:p>
            <a:pPr algn="ctr"/>
            <a:r>
              <a:rPr lang="en-US" sz="3200" dirty="0">
                <a:solidFill>
                  <a:prstClr val="black">
                    <a:lumMod val="65000"/>
                    <a:lumOff val="35000"/>
                  </a:prstClr>
                </a:solidFill>
              </a:rPr>
              <a:t>A Structured System of Success for</a:t>
            </a:r>
          </a:p>
          <a:p>
            <a:pPr algn="ctr"/>
            <a:r>
              <a:rPr lang="en-US" sz="3200" dirty="0">
                <a:solidFill>
                  <a:prstClr val="black">
                    <a:lumMod val="65000"/>
                    <a:lumOff val="35000"/>
                  </a:prstClr>
                </a:solidFill>
              </a:rPr>
              <a:t>Independent UnFranchise Owners</a:t>
            </a:r>
          </a:p>
        </p:txBody>
      </p:sp>
    </p:spTree>
    <p:extLst>
      <p:ext uri="{BB962C8B-B14F-4D97-AF65-F5344CB8AC3E}">
        <p14:creationId xmlns:p14="http://schemas.microsoft.com/office/powerpoint/2010/main" val="78084000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1" y="0"/>
            <a:ext cx="6646985" cy="6858000"/>
          </a:xfrm>
          <a:prstGeom prst="rect">
            <a:avLst/>
          </a:prstGeom>
        </p:spPr>
      </p:pic>
      <p:sp>
        <p:nvSpPr>
          <p:cNvPr id="2" name="Rectangle 1"/>
          <p:cNvSpPr/>
          <p:nvPr/>
        </p:nvSpPr>
        <p:spPr>
          <a:xfrm>
            <a:off x="7391403" y="1443864"/>
            <a:ext cx="4305300" cy="3970314"/>
          </a:xfrm>
          <a:prstGeom prst="rect">
            <a:avLst/>
          </a:prstGeom>
        </p:spPr>
        <p:txBody>
          <a:bodyPr wrap="square" lIns="91400" tIns="45718" rIns="91400" bIns="45718">
            <a:spAutoFit/>
          </a:bodyPr>
          <a:lstStyle/>
          <a:p>
            <a:pPr algn="ctr">
              <a:lnSpc>
                <a:spcPct val="150000"/>
              </a:lnSpc>
            </a:pPr>
            <a:r>
              <a:rPr lang="en-US" sz="2800" dirty="0">
                <a:ln w="3175">
                  <a:solidFill>
                    <a:prstClr val="white"/>
                  </a:solidFill>
                </a:ln>
                <a:solidFill>
                  <a:prstClr val="white"/>
                </a:solidFill>
              </a:rPr>
              <a:t>A comprehensive assessment of how well you and your sales organization are implementing the fundamental business practices.</a:t>
            </a:r>
          </a:p>
        </p:txBody>
      </p:sp>
      <p:sp>
        <p:nvSpPr>
          <p:cNvPr id="3" name="Rectangle 2"/>
          <p:cNvSpPr/>
          <p:nvPr/>
        </p:nvSpPr>
        <p:spPr>
          <a:xfrm>
            <a:off x="-29026" y="2601854"/>
            <a:ext cx="6676011" cy="4256315"/>
          </a:xfrm>
          <a:prstGeom prst="rect">
            <a:avLst/>
          </a:prstGeom>
          <a:gradFill>
            <a:gsLst>
              <a:gs pos="0">
                <a:schemeClr val="tx1">
                  <a:alpha val="0"/>
                </a:schemeClr>
              </a:gs>
              <a:gs pos="40000">
                <a:schemeClr val="tx1">
                  <a:alpha val="5000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18" rIns="91400" bIns="45718" rtlCol="0" anchor="ctr"/>
          <a:lstStyle/>
          <a:p>
            <a:pPr algn="ctr"/>
            <a:endParaRPr lang="en-US" dirty="0">
              <a:solidFill>
                <a:prstClr val="white"/>
              </a:solidFill>
            </a:endParaRPr>
          </a:p>
        </p:txBody>
      </p:sp>
      <p:sp>
        <p:nvSpPr>
          <p:cNvPr id="5" name="Rectangle 4"/>
          <p:cNvSpPr/>
          <p:nvPr/>
        </p:nvSpPr>
        <p:spPr>
          <a:xfrm>
            <a:off x="1546243" y="4730444"/>
            <a:ext cx="3525500" cy="1200325"/>
          </a:xfrm>
          <a:prstGeom prst="rect">
            <a:avLst/>
          </a:prstGeom>
        </p:spPr>
        <p:txBody>
          <a:bodyPr wrap="none" lIns="91400" tIns="45718" rIns="91400" bIns="45718">
            <a:spAutoFit/>
          </a:bodyPr>
          <a:lstStyle/>
          <a:p>
            <a:pPr algn="ctr"/>
            <a:r>
              <a:rPr lang="en-US" sz="3600" cap="all" dirty="0">
                <a:ln>
                  <a:solidFill>
                    <a:srgbClr val="00A9FC"/>
                  </a:solidFill>
                </a:ln>
                <a:solidFill>
                  <a:srgbClr val="00A9FC"/>
                </a:solidFill>
              </a:rPr>
              <a:t>The Basic 5 </a:t>
            </a:r>
          </a:p>
          <a:p>
            <a:pPr algn="ctr"/>
            <a:r>
              <a:rPr lang="en-US" sz="3600" cap="all" dirty="0">
                <a:ln>
                  <a:solidFill>
                    <a:srgbClr val="00A9FC"/>
                  </a:solidFill>
                </a:ln>
                <a:solidFill>
                  <a:srgbClr val="00A9FC"/>
                </a:solidFill>
              </a:rPr>
              <a:t>Diagnostic Test</a:t>
            </a:r>
          </a:p>
        </p:txBody>
      </p:sp>
    </p:spTree>
    <p:extLst>
      <p:ext uri="{BB962C8B-B14F-4D97-AF65-F5344CB8AC3E}">
        <p14:creationId xmlns:p14="http://schemas.microsoft.com/office/powerpoint/2010/main" val="1822916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838" y="-35211"/>
            <a:ext cx="9448780" cy="6893211"/>
          </a:xfrm>
          <a:prstGeom prst="rect">
            <a:avLst/>
          </a:prstGeom>
        </p:spPr>
      </p:pic>
      <p:sp>
        <p:nvSpPr>
          <p:cNvPr id="3" name="Rounded Rectangle 2"/>
          <p:cNvSpPr/>
          <p:nvPr/>
        </p:nvSpPr>
        <p:spPr bwMode="auto">
          <a:xfrm>
            <a:off x="3778221" y="1484793"/>
            <a:ext cx="2241464" cy="305907"/>
          </a:xfrm>
          <a:prstGeom prst="roundRect">
            <a:avLst/>
          </a:prstGeom>
          <a:noFill/>
          <a:ln w="34925" cap="rnd"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endParaRPr lang="en-US" sz="1800" smtClean="0">
              <a:solidFill>
                <a:srgbClr val="FFFFFF"/>
              </a:solidFill>
              <a:effectLst>
                <a:outerShdw blurRad="38100" dist="38100" dir="2700000" algn="tl">
                  <a:srgbClr val="000000">
                    <a:alpha val="43137"/>
                  </a:srgbClr>
                </a:outerShdw>
              </a:effectLst>
            </a:endParaRPr>
          </a:p>
        </p:txBody>
      </p:sp>
      <p:sp>
        <p:nvSpPr>
          <p:cNvPr id="4" name="Rounded Rectangle 3"/>
          <p:cNvSpPr/>
          <p:nvPr/>
        </p:nvSpPr>
        <p:spPr bwMode="auto">
          <a:xfrm>
            <a:off x="752607" y="2686428"/>
            <a:ext cx="3422328" cy="658152"/>
          </a:xfrm>
          <a:prstGeom prst="roundRect">
            <a:avLst>
              <a:gd name="adj" fmla="val 7019"/>
            </a:avLst>
          </a:prstGeom>
          <a:noFill/>
          <a:ln w="34925" cap="rnd"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endParaRPr lang="en-US" sz="1800" smtClean="0">
              <a:solidFill>
                <a:srgbClr val="FFFFFF"/>
              </a:solidFill>
              <a:effectLst>
                <a:outerShdw blurRad="38100" dist="38100" dir="2700000" algn="tl">
                  <a:srgbClr val="000000">
                    <a:alpha val="43137"/>
                  </a:srgbClr>
                </a:outerShdw>
              </a:effectLst>
            </a:endParaRPr>
          </a:p>
        </p:txBody>
      </p:sp>
      <p:sp>
        <p:nvSpPr>
          <p:cNvPr id="5" name="Rounded Rectangle 4"/>
          <p:cNvSpPr/>
          <p:nvPr/>
        </p:nvSpPr>
        <p:spPr bwMode="auto">
          <a:xfrm>
            <a:off x="752607" y="5018790"/>
            <a:ext cx="5551615" cy="850605"/>
          </a:xfrm>
          <a:prstGeom prst="roundRect">
            <a:avLst>
              <a:gd name="adj" fmla="val 7019"/>
            </a:avLst>
          </a:prstGeom>
          <a:noFill/>
          <a:ln w="34925" cap="rnd"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endParaRPr lang="en-US" sz="1800" smtClean="0">
              <a:solidFill>
                <a:srgbClr val="FFFFFF"/>
              </a:solidFill>
              <a:effectLst>
                <a:outerShdw blurRad="38100" dist="38100" dir="2700000" algn="tl">
                  <a:srgbClr val="000000">
                    <a:alpha val="43137"/>
                  </a:srgbClr>
                </a:outerShdw>
              </a:effectLst>
            </a:endParaRPr>
          </a:p>
        </p:txBody>
      </p:sp>
      <p:sp>
        <p:nvSpPr>
          <p:cNvPr id="6" name="TextBox 5"/>
          <p:cNvSpPr txBox="1"/>
          <p:nvPr/>
        </p:nvSpPr>
        <p:spPr>
          <a:xfrm>
            <a:off x="9196728" y="1887900"/>
            <a:ext cx="2881423" cy="3046988"/>
          </a:xfrm>
          <a:prstGeom prst="rect">
            <a:avLst/>
          </a:prstGeom>
          <a:noFill/>
        </p:spPr>
        <p:txBody>
          <a:bodyPr wrap="square" rtlCol="0">
            <a:spAutoFit/>
          </a:bodyPr>
          <a:lstStyle/>
          <a:p>
            <a:pPr algn="ctr" defTabSz="914400"/>
            <a:r>
              <a:rPr lang="en-US" sz="3200" cap="all" dirty="0">
                <a:ln w="3175">
                  <a:solidFill>
                    <a:prstClr val="white"/>
                  </a:solidFill>
                </a:ln>
                <a:solidFill>
                  <a:srgbClr val="FFFFFF"/>
                </a:solidFill>
              </a:rPr>
              <a:t>Master UFO Program </a:t>
            </a:r>
          </a:p>
          <a:p>
            <a:pPr algn="ctr" defTabSz="914400"/>
            <a:r>
              <a:rPr lang="en-US" sz="3200" cap="all" dirty="0">
                <a:ln w="3175">
                  <a:solidFill>
                    <a:prstClr val="white"/>
                  </a:solidFill>
                </a:ln>
                <a:solidFill>
                  <a:srgbClr val="FFFFFF"/>
                </a:solidFill>
              </a:rPr>
              <a:t>and</a:t>
            </a:r>
          </a:p>
          <a:p>
            <a:pPr algn="ctr" defTabSz="914400"/>
            <a:r>
              <a:rPr lang="en-US" sz="3200" cap="all" dirty="0">
                <a:ln w="3175">
                  <a:solidFill>
                    <a:prstClr val="white"/>
                  </a:solidFill>
                </a:ln>
                <a:solidFill>
                  <a:srgbClr val="FFFFFF"/>
                </a:solidFill>
              </a:rPr>
              <a:t>Basic 5 Diagnostic Test</a:t>
            </a:r>
            <a:endParaRPr lang="en-US" sz="3200" cap="all" dirty="0">
              <a:ln w="3175">
                <a:solidFill>
                  <a:prstClr val="white"/>
                </a:solidFill>
              </a:ln>
              <a:solidFill>
                <a:srgbClr val="FFFF00"/>
              </a:solidFill>
            </a:endParaRPr>
          </a:p>
        </p:txBody>
      </p:sp>
    </p:spTree>
    <p:extLst>
      <p:ext uri="{BB962C8B-B14F-4D97-AF65-F5344CB8AC3E}">
        <p14:creationId xmlns:p14="http://schemas.microsoft.com/office/powerpoint/2010/main" val="4186151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113F56"/>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4703" y="0"/>
            <a:ext cx="9476370" cy="6858000"/>
          </a:xfrm>
          <a:prstGeom prst="rect">
            <a:avLst/>
          </a:prstGeom>
        </p:spPr>
      </p:pic>
      <p:sp>
        <p:nvSpPr>
          <p:cNvPr id="3" name="Rounded Rectangle 2"/>
          <p:cNvSpPr/>
          <p:nvPr/>
        </p:nvSpPr>
        <p:spPr bwMode="auto">
          <a:xfrm>
            <a:off x="6727767" y="1470368"/>
            <a:ext cx="2872157" cy="343192"/>
          </a:xfrm>
          <a:prstGeom prst="roundRect">
            <a:avLst/>
          </a:prstGeom>
          <a:noFill/>
          <a:ln w="34925" cap="rnd"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endParaRPr lang="en-US" sz="1800" smtClean="0">
              <a:solidFill>
                <a:srgbClr val="FFFFFF"/>
              </a:solidFill>
              <a:effectLst>
                <a:outerShdw blurRad="38100" dist="38100" dir="2700000" algn="tl">
                  <a:srgbClr val="000000">
                    <a:alpha val="43137"/>
                  </a:srgbClr>
                </a:outerShdw>
              </a:effectLst>
            </a:endParaRPr>
          </a:p>
        </p:txBody>
      </p:sp>
      <p:sp>
        <p:nvSpPr>
          <p:cNvPr id="5" name="Rectangle 4"/>
          <p:cNvSpPr/>
          <p:nvPr/>
        </p:nvSpPr>
        <p:spPr>
          <a:xfrm>
            <a:off x="0" y="3009877"/>
            <a:ext cx="3284703" cy="1200329"/>
          </a:xfrm>
          <a:prstGeom prst="rect">
            <a:avLst/>
          </a:prstGeom>
        </p:spPr>
        <p:txBody>
          <a:bodyPr wrap="square">
            <a:spAutoFit/>
          </a:bodyPr>
          <a:lstStyle/>
          <a:p>
            <a:pPr algn="ctr"/>
            <a:r>
              <a:rPr lang="en-US" sz="3600" cap="all" dirty="0">
                <a:ln w="3175">
                  <a:solidFill>
                    <a:prstClr val="white"/>
                  </a:solidFill>
                </a:ln>
                <a:solidFill>
                  <a:srgbClr val="FFFFFF"/>
                </a:solidFill>
              </a:rPr>
              <a:t>Audio Downloads</a:t>
            </a:r>
            <a:endParaRPr lang="en-US" sz="3600" cap="all" dirty="0">
              <a:ln w="3175">
                <a:solidFill>
                  <a:prstClr val="white"/>
                </a:solidFill>
              </a:ln>
              <a:solidFill>
                <a:srgbClr val="FFFF00"/>
              </a:solidFill>
            </a:endParaRPr>
          </a:p>
        </p:txBody>
      </p:sp>
    </p:spTree>
    <p:extLst>
      <p:ext uri="{BB962C8B-B14F-4D97-AF65-F5344CB8AC3E}">
        <p14:creationId xmlns:p14="http://schemas.microsoft.com/office/powerpoint/2010/main" val="1862975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1049867" y="641624"/>
            <a:ext cx="4460548" cy="2899842"/>
          </a:xfrm>
          <a:prstGeom prst="rect">
            <a:avLst/>
          </a:prstGeom>
        </p:spPr>
      </p:pic>
      <p:grpSp>
        <p:nvGrpSpPr>
          <p:cNvPr id="2" name="Group 1"/>
          <p:cNvGrpSpPr/>
          <p:nvPr/>
        </p:nvGrpSpPr>
        <p:grpSpPr>
          <a:xfrm>
            <a:off x="1055209" y="241897"/>
            <a:ext cx="9432169" cy="6134015"/>
            <a:chOff x="-1502353" y="275764"/>
            <a:chExt cx="8968535" cy="6134015"/>
          </a:xfrm>
        </p:grpSpPr>
        <p:pic>
          <p:nvPicPr>
            <p:cNvPr id="19" name="Picture 2" descr="T:\Field Training\Field Training\North America\NA_ENGLISH\B5 update\images\Global.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8011"/>
            <a:stretch/>
          </p:blipFill>
          <p:spPr bwMode="auto">
            <a:xfrm>
              <a:off x="2872656" y="3630191"/>
              <a:ext cx="4593526" cy="2779588"/>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1502353" y="275764"/>
              <a:ext cx="3971576" cy="338550"/>
            </a:xfrm>
            <a:prstGeom prst="rect">
              <a:avLst/>
            </a:prstGeom>
          </p:spPr>
          <p:txBody>
            <a:bodyPr wrap="square" lIns="91400" tIns="45718" rIns="91400" bIns="45718">
              <a:spAutoFit/>
            </a:bodyPr>
            <a:lstStyle/>
            <a:p>
              <a:pPr algn="ctr"/>
              <a:r>
                <a:rPr lang="x-none" sz="1600" dirty="0" smtClean="0">
                  <a:solidFill>
                    <a:srgbClr val="FFFFFF"/>
                  </a:solidFill>
                </a:rPr>
                <a:t>Market</a:t>
              </a:r>
              <a:r>
                <a:rPr lang="en-US" sz="1600" dirty="0" err="1" smtClean="0">
                  <a:solidFill>
                    <a:srgbClr val="FFFFFF"/>
                  </a:solidFill>
                </a:rPr>
                <a:t>españa</a:t>
              </a:r>
              <a:r>
                <a:rPr lang="en-US" sz="1600" dirty="0" smtClean="0">
                  <a:solidFill>
                    <a:srgbClr val="FFFFFF"/>
                  </a:solidFill>
                </a:rPr>
                <a:t>.</a:t>
              </a:r>
              <a:r>
                <a:rPr lang="x-none" sz="1600" dirty="0" smtClean="0">
                  <a:solidFill>
                    <a:srgbClr val="FFFFFF"/>
                  </a:solidFill>
                </a:rPr>
                <a:t>com/</a:t>
              </a:r>
              <a:r>
                <a:rPr lang="x-none" sz="1600" dirty="0" smtClean="0">
                  <a:solidFill>
                    <a:srgbClr val="00A9FC"/>
                  </a:solidFill>
                </a:rPr>
                <a:t>nombredesusitio</a:t>
              </a:r>
            </a:p>
          </p:txBody>
        </p:sp>
        <p:sp>
          <p:nvSpPr>
            <p:cNvPr id="18" name="Rectangle 17"/>
            <p:cNvSpPr/>
            <p:nvPr/>
          </p:nvSpPr>
          <p:spPr>
            <a:xfrm>
              <a:off x="2252628" y="6071229"/>
              <a:ext cx="175574" cy="338550"/>
            </a:xfrm>
            <a:prstGeom prst="rect">
              <a:avLst/>
            </a:prstGeom>
          </p:spPr>
          <p:txBody>
            <a:bodyPr wrap="none" lIns="91400" tIns="45718" rIns="91400" bIns="45718">
              <a:spAutoFit/>
            </a:bodyPr>
            <a:lstStyle/>
            <a:p>
              <a:pPr algn="ctr"/>
              <a:endParaRPr lang="x-none" sz="1600" dirty="0" smtClean="0">
                <a:solidFill>
                  <a:srgbClr val="00A9FC"/>
                </a:solidFill>
              </a:endParaRPr>
            </a:p>
          </p:txBody>
        </p:sp>
      </p:grpSp>
      <p:pic>
        <p:nvPicPr>
          <p:cNvPr id="6" name="Picture 5"/>
          <p:cNvPicPr>
            <a:picLocks noChangeAspect="1"/>
          </p:cNvPicPr>
          <p:nvPr/>
        </p:nvPicPr>
        <p:blipFill>
          <a:blip r:embed="rId4"/>
          <a:stretch>
            <a:fillRect/>
          </a:stretch>
        </p:blipFill>
        <p:spPr>
          <a:xfrm>
            <a:off x="6538382" y="3011522"/>
            <a:ext cx="3292125" cy="426757"/>
          </a:xfrm>
          <a:prstGeom prst="rect">
            <a:avLst/>
          </a:prstGeom>
        </p:spPr>
      </p:pic>
    </p:spTree>
    <p:extLst>
      <p:ext uri="{BB962C8B-B14F-4D97-AF65-F5344CB8AC3E}">
        <p14:creationId xmlns:p14="http://schemas.microsoft.com/office/powerpoint/2010/main" val="191347383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pic>
        <p:nvPicPr>
          <p:cNvPr id="25" name="Picture 2" descr="T:\Field Training\Field Training\North America\NA_ENGLISH\B5 update\Youtube.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 r="6615" b="567"/>
          <a:stretch/>
        </p:blipFill>
        <p:spPr bwMode="auto">
          <a:xfrm>
            <a:off x="4341393" y="3599009"/>
            <a:ext cx="3505201" cy="228469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T:\Field Training\Field Training\North America\NA_ENGLISH\B5 update\Meeton.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879" t="-224" r="4879" b="224"/>
          <a:stretch/>
        </p:blipFill>
        <p:spPr bwMode="auto">
          <a:xfrm>
            <a:off x="8094939" y="961465"/>
            <a:ext cx="3505201" cy="229772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 descr="T:\Field Training\Field Training\North America\NA_ENGLISH\B5 update\UFT.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735" r="1851"/>
          <a:stretch/>
        </p:blipFill>
        <p:spPr bwMode="auto">
          <a:xfrm>
            <a:off x="4341367" y="961469"/>
            <a:ext cx="3505200" cy="229772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rotWithShape="1">
          <a:blip r:embed="rId6" cstate="print"/>
          <a:srcRect l="8681" t="3231" r="7185" b="7020"/>
          <a:stretch/>
        </p:blipFill>
        <p:spPr>
          <a:xfrm>
            <a:off x="587903" y="961469"/>
            <a:ext cx="3505199" cy="2297723"/>
          </a:xfrm>
          <a:prstGeom prst="rect">
            <a:avLst/>
          </a:prstGeom>
        </p:spPr>
      </p:pic>
      <p:grpSp>
        <p:nvGrpSpPr>
          <p:cNvPr id="3" name="Group 2"/>
          <p:cNvGrpSpPr/>
          <p:nvPr/>
        </p:nvGrpSpPr>
        <p:grpSpPr>
          <a:xfrm>
            <a:off x="4341371" y="421980"/>
            <a:ext cx="3505200" cy="5987256"/>
            <a:chOff x="4343400" y="421980"/>
            <a:chExt cx="3505200" cy="5987256"/>
          </a:xfrm>
        </p:grpSpPr>
        <p:sp>
          <p:nvSpPr>
            <p:cNvPr id="11" name="Rectangle 10"/>
            <p:cNvSpPr/>
            <p:nvPr/>
          </p:nvSpPr>
          <p:spPr>
            <a:xfrm>
              <a:off x="4343400" y="421980"/>
              <a:ext cx="3505200" cy="338550"/>
            </a:xfrm>
            <a:prstGeom prst="rect">
              <a:avLst/>
            </a:prstGeom>
          </p:spPr>
          <p:txBody>
            <a:bodyPr wrap="square" lIns="91400" tIns="45718" rIns="91400" bIns="45718">
              <a:spAutoFit/>
            </a:bodyPr>
            <a:lstStyle/>
            <a:p>
              <a:pPr algn="ctr"/>
              <a:r>
                <a:rPr lang="x-none" sz="1600" dirty="0" smtClean="0">
                  <a:solidFill>
                    <a:srgbClr val="FFFFFF"/>
                  </a:solidFill>
                </a:rPr>
                <a:t>www.UnFranchiseTraining.com</a:t>
              </a:r>
            </a:p>
          </p:txBody>
        </p:sp>
        <p:sp>
          <p:nvSpPr>
            <p:cNvPr id="13" name="Rectangle 12"/>
            <p:cNvSpPr/>
            <p:nvPr/>
          </p:nvSpPr>
          <p:spPr>
            <a:xfrm>
              <a:off x="4532456" y="6070686"/>
              <a:ext cx="3127122" cy="338550"/>
            </a:xfrm>
            <a:prstGeom prst="rect">
              <a:avLst/>
            </a:prstGeom>
          </p:spPr>
          <p:txBody>
            <a:bodyPr wrap="none" lIns="91400" tIns="45718" rIns="91400" bIns="45718">
              <a:spAutoFit/>
            </a:bodyPr>
            <a:lstStyle/>
            <a:p>
              <a:pPr algn="ctr"/>
              <a:r>
                <a:rPr lang="x-none" sz="1600" dirty="0" smtClean="0">
                  <a:solidFill>
                    <a:srgbClr val="FFFFFF"/>
                  </a:solidFill>
                </a:rPr>
                <a:t>www.YouTube.com/MarketAmerica</a:t>
              </a:r>
            </a:p>
          </p:txBody>
        </p:sp>
      </p:grpSp>
      <p:grpSp>
        <p:nvGrpSpPr>
          <p:cNvPr id="4" name="Group 3"/>
          <p:cNvGrpSpPr/>
          <p:nvPr/>
        </p:nvGrpSpPr>
        <p:grpSpPr>
          <a:xfrm>
            <a:off x="8094797" y="421976"/>
            <a:ext cx="3505200" cy="5987260"/>
            <a:chOff x="8094797" y="421976"/>
            <a:chExt cx="3505200" cy="5987260"/>
          </a:xfrm>
        </p:grpSpPr>
        <p:pic>
          <p:nvPicPr>
            <p:cNvPr id="10" name="Picture 2" descr="T:\Field Training\Field Training\North America\NA_ENGLISH\B5 update\TLSslim.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8094797" y="3599009"/>
              <a:ext cx="3505200" cy="229772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8664582" y="421976"/>
              <a:ext cx="2365631" cy="338550"/>
            </a:xfrm>
            <a:prstGeom prst="rect">
              <a:avLst/>
            </a:prstGeom>
          </p:spPr>
          <p:txBody>
            <a:bodyPr wrap="none" lIns="91400" tIns="45718" rIns="91400" bIns="45718">
              <a:spAutoFit/>
            </a:bodyPr>
            <a:lstStyle/>
            <a:p>
              <a:pPr algn="ctr"/>
              <a:r>
                <a:rPr lang="x-none" sz="1600" dirty="0" smtClean="0">
                  <a:solidFill>
                    <a:srgbClr val="FFFFFF"/>
                  </a:solidFill>
                </a:rPr>
                <a:t>UnFranchise.MeetOn.com</a:t>
              </a:r>
            </a:p>
          </p:txBody>
        </p:sp>
        <p:sp>
          <p:nvSpPr>
            <p:cNvPr id="14" name="Rectangle 13"/>
            <p:cNvSpPr/>
            <p:nvPr/>
          </p:nvSpPr>
          <p:spPr>
            <a:xfrm>
              <a:off x="8623415" y="6070686"/>
              <a:ext cx="2447962" cy="338550"/>
            </a:xfrm>
            <a:prstGeom prst="rect">
              <a:avLst/>
            </a:prstGeom>
          </p:spPr>
          <p:txBody>
            <a:bodyPr wrap="none" lIns="91400" tIns="45718" rIns="91400" bIns="45718">
              <a:spAutoFit/>
            </a:bodyPr>
            <a:lstStyle/>
            <a:p>
              <a:pPr algn="ctr"/>
              <a:r>
                <a:rPr lang="x-none" sz="1600" dirty="0" smtClean="0">
                  <a:solidFill>
                    <a:srgbClr val="FFFFFF"/>
                  </a:solidFill>
                </a:rPr>
                <a:t>www.shoppingannuity.com</a:t>
              </a:r>
            </a:p>
          </p:txBody>
        </p:sp>
      </p:grpSp>
      <p:grpSp>
        <p:nvGrpSpPr>
          <p:cNvPr id="2" name="Group 1"/>
          <p:cNvGrpSpPr/>
          <p:nvPr/>
        </p:nvGrpSpPr>
        <p:grpSpPr>
          <a:xfrm>
            <a:off x="587815" y="422519"/>
            <a:ext cx="3505200" cy="5987260"/>
            <a:chOff x="587814" y="422519"/>
            <a:chExt cx="3505200" cy="5987260"/>
          </a:xfrm>
        </p:grpSpPr>
        <p:pic>
          <p:nvPicPr>
            <p:cNvPr id="19" name="Picture 2" descr="T:\Field Training\Field Training\North America\NA_ENGLISH\B5 update\images\Global.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18011"/>
            <a:stretch/>
          </p:blipFill>
          <p:spPr bwMode="auto">
            <a:xfrm>
              <a:off x="587814" y="3599553"/>
              <a:ext cx="3505200" cy="229718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901409" y="422519"/>
              <a:ext cx="2878015" cy="338550"/>
            </a:xfrm>
            <a:prstGeom prst="rect">
              <a:avLst/>
            </a:prstGeom>
          </p:spPr>
          <p:txBody>
            <a:bodyPr wrap="none" lIns="91400" tIns="45718" rIns="91400" bIns="45718">
              <a:spAutoFit/>
            </a:bodyPr>
            <a:lstStyle/>
            <a:p>
              <a:pPr algn="ctr"/>
              <a:r>
                <a:rPr lang="x-none" sz="1600" dirty="0" smtClean="0">
                  <a:solidFill>
                    <a:srgbClr val="FFFFFF"/>
                  </a:solidFill>
                </a:rPr>
                <a:t>www.marketamericaevents.com</a:t>
              </a:r>
            </a:p>
          </p:txBody>
        </p:sp>
        <p:sp>
          <p:nvSpPr>
            <p:cNvPr id="18" name="Rectangle 17"/>
            <p:cNvSpPr/>
            <p:nvPr/>
          </p:nvSpPr>
          <p:spPr>
            <a:xfrm>
              <a:off x="868641" y="6071229"/>
              <a:ext cx="2943546" cy="338550"/>
            </a:xfrm>
            <a:prstGeom prst="rect">
              <a:avLst/>
            </a:prstGeom>
          </p:spPr>
          <p:txBody>
            <a:bodyPr wrap="none" lIns="91400" tIns="45718" rIns="91400" bIns="45718">
              <a:spAutoFit/>
            </a:bodyPr>
            <a:lstStyle/>
            <a:p>
              <a:pPr algn="ctr"/>
              <a:r>
                <a:rPr lang="x-none" sz="1600" dirty="0" smtClean="0">
                  <a:solidFill>
                    <a:srgbClr val="FFFFFF"/>
                  </a:solidFill>
                </a:rPr>
                <a:t>www.UnFranchiseManifesto.com</a:t>
              </a:r>
            </a:p>
          </p:txBody>
        </p:sp>
      </p:grpSp>
      <p:pic>
        <p:nvPicPr>
          <p:cNvPr id="23" name="Picture 2" descr="T:\Field Training\Field Training\North America\NA_ENGLISH\B5 update\Manifesto.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6655" r="6955"/>
          <a:stretch/>
        </p:blipFill>
        <p:spPr bwMode="auto">
          <a:xfrm>
            <a:off x="575555" y="3599175"/>
            <a:ext cx="3517460" cy="22977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T:\Field Training\Field Training\North America\NA_ENGLISH\B5 update\images\shoppingAnnuity2.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6899" r="6899" b="21019"/>
          <a:stretch/>
        </p:blipFill>
        <p:spPr bwMode="auto">
          <a:xfrm>
            <a:off x="8094940" y="3599010"/>
            <a:ext cx="3505199" cy="2284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646493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extLst>
              <a:ext uri="{BEBA8EAE-BF5A-486C-A8C5-ECC9F3942E4B}">
                <a14:imgProps xmlns:a14="http://schemas.microsoft.com/office/drawing/2010/main">
                  <a14:imgLayer r:embed="rId4">
                    <a14:imgEffect>
                      <a14:sharpenSoften amount="-100000"/>
                    </a14:imgEffect>
                    <a14:imgEffect>
                      <a14:brightnessContrast bright="-80000"/>
                    </a14:imgEffect>
                  </a14:imgLayer>
                </a14:imgProps>
              </a:ext>
            </a:extLst>
          </a:blip>
          <a:srcRect/>
          <a:stretch>
            <a:fillRect l="-5000" t="-18000" b="-9000"/>
          </a:stretch>
        </a:blipFill>
        <a:effectLst/>
      </p:bgPr>
    </p:bg>
    <p:spTree>
      <p:nvGrpSpPr>
        <p:cNvPr id="1" name=""/>
        <p:cNvGrpSpPr/>
        <p:nvPr/>
      </p:nvGrpSpPr>
      <p:grpSpPr>
        <a:xfrm>
          <a:off x="0" y="0"/>
          <a:ext cx="0" cy="0"/>
          <a:chOff x="0" y="0"/>
          <a:chExt cx="0" cy="0"/>
        </a:xfrm>
      </p:grpSpPr>
      <p:sp>
        <p:nvSpPr>
          <p:cNvPr id="2" name="Rectangle 2"/>
          <p:cNvSpPr txBox="1">
            <a:spLocks noChangeArrowheads="1"/>
          </p:cNvSpPr>
          <p:nvPr>
            <p:custDataLst>
              <p:tags r:id="rId1"/>
            </p:custDataLst>
          </p:nvPr>
        </p:nvSpPr>
        <p:spPr>
          <a:xfrm>
            <a:off x="1524075" y="298037"/>
            <a:ext cx="9144000" cy="121127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US" sz="3200" b="1" cap="all" dirty="0" smtClean="0">
              <a:solidFill>
                <a:srgbClr val="FFFFFF"/>
              </a:solidFill>
            </a:endParaRPr>
          </a:p>
          <a:p>
            <a:pPr algn="ctr">
              <a:defRPr/>
            </a:pPr>
            <a:r>
              <a:rPr lang="x-none" sz="3200" b="1" cap="all" dirty="0" smtClean="0">
                <a:solidFill>
                  <a:srgbClr val="FFFFFF"/>
                </a:solidFill>
              </a:rPr>
              <a:t>Otros recursos en línea</a:t>
            </a:r>
          </a:p>
        </p:txBody>
      </p:sp>
      <p:grpSp>
        <p:nvGrpSpPr>
          <p:cNvPr id="7" name="Group 6"/>
          <p:cNvGrpSpPr/>
          <p:nvPr/>
        </p:nvGrpSpPr>
        <p:grpSpPr>
          <a:xfrm>
            <a:off x="1074388" y="1950834"/>
            <a:ext cx="10047545" cy="1390048"/>
            <a:chOff x="867508" y="2813538"/>
            <a:chExt cx="2567354" cy="1863970"/>
          </a:xfrm>
        </p:grpSpPr>
        <p:sp>
          <p:nvSpPr>
            <p:cNvPr id="5" name="Rectangle 4"/>
            <p:cNvSpPr/>
            <p:nvPr/>
          </p:nvSpPr>
          <p:spPr>
            <a:xfrm>
              <a:off x="867508" y="2813538"/>
              <a:ext cx="2567354" cy="69166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2200" dirty="0" smtClean="0">
                  <a:solidFill>
                    <a:srgbClr val="FFFFFF"/>
                  </a:solidFill>
                </a:rPr>
                <a:t>WebCenter:</a:t>
              </a:r>
            </a:p>
          </p:txBody>
        </p:sp>
        <p:sp>
          <p:nvSpPr>
            <p:cNvPr id="6" name="Rectangle 5"/>
            <p:cNvSpPr/>
            <p:nvPr/>
          </p:nvSpPr>
          <p:spPr>
            <a:xfrm>
              <a:off x="867508" y="3505200"/>
              <a:ext cx="2567354" cy="11723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2200" dirty="0" smtClean="0">
                  <a:solidFill>
                    <a:srgbClr val="FFFFFF"/>
                  </a:solidFill>
                </a:rPr>
                <a:t>www.mawc411.com </a:t>
              </a:r>
              <a:r>
                <a:rPr lang="en" sz="2200" dirty="0" smtClean="0">
                  <a:solidFill>
                    <a:prstClr val="white"/>
                  </a:solidFill>
                </a:rPr>
                <a:t/>
              </a:r>
              <a:br>
                <a:rPr lang="en" sz="2200" dirty="0" smtClean="0">
                  <a:solidFill>
                    <a:prstClr val="white"/>
                  </a:solidFill>
                </a:rPr>
              </a:br>
              <a:r>
                <a:rPr lang="x-none" sz="2200" dirty="0" smtClean="0">
                  <a:solidFill>
                    <a:srgbClr val="FFFFFF"/>
                  </a:solidFill>
                </a:rPr>
                <a:t>www.mawebcenters.com</a:t>
              </a:r>
            </a:p>
          </p:txBody>
        </p:sp>
      </p:grpSp>
      <p:grpSp>
        <p:nvGrpSpPr>
          <p:cNvPr id="11" name="Group 10"/>
          <p:cNvGrpSpPr/>
          <p:nvPr/>
        </p:nvGrpSpPr>
        <p:grpSpPr>
          <a:xfrm>
            <a:off x="1073331" y="4103596"/>
            <a:ext cx="10045488" cy="1077567"/>
            <a:chOff x="867508" y="2813537"/>
            <a:chExt cx="2567354" cy="1360943"/>
          </a:xfrm>
        </p:grpSpPr>
        <p:sp>
          <p:nvSpPr>
            <p:cNvPr id="12" name="Rectangle 11"/>
            <p:cNvSpPr/>
            <p:nvPr/>
          </p:nvSpPr>
          <p:spPr>
            <a:xfrm>
              <a:off x="867508" y="2813537"/>
              <a:ext cx="2567354" cy="69166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200" dirty="0" smtClean="0">
                  <a:solidFill>
                    <a:srgbClr val="FFFFFF"/>
                  </a:solidFill>
                </a:rPr>
                <a:t>Market </a:t>
              </a:r>
              <a:r>
                <a:rPr lang="en-US" sz="2200" dirty="0" err="1" smtClean="0">
                  <a:solidFill>
                    <a:srgbClr val="FFFFFF"/>
                  </a:solidFill>
                </a:rPr>
                <a:t>España</a:t>
              </a:r>
              <a:r>
                <a:rPr lang="en-US" sz="2200" dirty="0" smtClean="0">
                  <a:solidFill>
                    <a:srgbClr val="FFFFFF"/>
                  </a:solidFill>
                </a:rPr>
                <a:t> </a:t>
              </a:r>
              <a:r>
                <a:rPr lang="en-US" sz="2200" dirty="0" err="1" smtClean="0">
                  <a:solidFill>
                    <a:srgbClr val="FFFFFF"/>
                  </a:solidFill>
                </a:rPr>
                <a:t>en</a:t>
              </a:r>
              <a:r>
                <a:rPr lang="en-US" sz="2200" dirty="0" smtClean="0">
                  <a:solidFill>
                    <a:srgbClr val="FFFFFF"/>
                  </a:solidFill>
                </a:rPr>
                <a:t> Facebook</a:t>
              </a:r>
              <a:endParaRPr lang="es-ES" sz="2200" dirty="0">
                <a:solidFill>
                  <a:srgbClr val="FFFFFF"/>
                </a:solidFill>
              </a:endParaRPr>
            </a:p>
          </p:txBody>
        </p:sp>
        <p:sp>
          <p:nvSpPr>
            <p:cNvPr id="13" name="Rectangle 12"/>
            <p:cNvSpPr/>
            <p:nvPr/>
          </p:nvSpPr>
          <p:spPr>
            <a:xfrm>
              <a:off x="867508" y="3505199"/>
              <a:ext cx="2567354" cy="669281"/>
            </a:xfrm>
            <a:prstGeom prst="rect">
              <a:avLst/>
            </a:prstGeom>
            <a:solidFill>
              <a:srgbClr val="4439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2200" dirty="0" smtClean="0">
                  <a:solidFill>
                    <a:srgbClr val="FFFFFF"/>
                  </a:solidFill>
                </a:rPr>
                <a:t>www.</a:t>
              </a:r>
              <a:r>
                <a:rPr lang="en-US" sz="2200" dirty="0" smtClean="0">
                  <a:solidFill>
                    <a:srgbClr val="FFFFFF"/>
                  </a:solidFill>
                </a:rPr>
                <a:t>facebook.com/pages/Market-</a:t>
              </a:r>
              <a:r>
                <a:rPr lang="en-US" sz="2200" dirty="0" err="1" smtClean="0">
                  <a:solidFill>
                    <a:srgbClr val="FFFFFF"/>
                  </a:solidFill>
                </a:rPr>
                <a:t>España</a:t>
              </a:r>
              <a:r>
                <a:rPr lang="x-none" sz="2200" dirty="0" smtClean="0">
                  <a:solidFill>
                    <a:srgbClr val="FFFFFF"/>
                  </a:solidFill>
                </a:rPr>
                <a:t>/</a:t>
              </a:r>
              <a:r>
                <a:rPr lang="en-US" sz="2200" dirty="0" smtClean="0">
                  <a:solidFill>
                    <a:srgbClr val="FFFFFF"/>
                  </a:solidFill>
                </a:rPr>
                <a:t>388524584662662?fref=</a:t>
              </a:r>
              <a:r>
                <a:rPr lang="en-US" sz="2200" dirty="0" err="1" smtClean="0">
                  <a:solidFill>
                    <a:srgbClr val="FFFFFF"/>
                  </a:solidFill>
                </a:rPr>
                <a:t>ts</a:t>
              </a:r>
              <a:endParaRPr lang="x-none" sz="2200" dirty="0" smtClean="0">
                <a:solidFill>
                  <a:srgbClr val="FFFFFF"/>
                </a:solidFill>
              </a:endParaRPr>
            </a:p>
          </p:txBody>
        </p:sp>
      </p:grpSp>
    </p:spTree>
    <p:extLst>
      <p:ext uri="{BB962C8B-B14F-4D97-AF65-F5344CB8AC3E}">
        <p14:creationId xmlns:p14="http://schemas.microsoft.com/office/powerpoint/2010/main" val="301762724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6227" y="1267068"/>
            <a:ext cx="6096001" cy="5590932"/>
          </a:xfrm>
          <a:prstGeom prst="rect">
            <a:avLst/>
          </a:prstGeom>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prstClr val="white"/>
              </a:solidFill>
            </a:endParaRPr>
          </a:p>
        </p:txBody>
      </p:sp>
      <p:sp>
        <p:nvSpPr>
          <p:cNvPr id="2" name="Rectangle 1"/>
          <p:cNvSpPr/>
          <p:nvPr/>
        </p:nvSpPr>
        <p:spPr>
          <a:xfrm>
            <a:off x="213" y="1267068"/>
            <a:ext cx="6096001" cy="5590932"/>
          </a:xfrm>
          <a:prstGeom prst="rect">
            <a:avLst/>
          </a:prstGeo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prstClr val="white"/>
              </a:solidFill>
            </a:endParaRPr>
          </a:p>
        </p:txBody>
      </p:sp>
      <p:sp>
        <p:nvSpPr>
          <p:cNvPr id="22" name="Title 1"/>
          <p:cNvSpPr txBox="1">
            <a:spLocks/>
          </p:cNvSpPr>
          <p:nvPr/>
        </p:nvSpPr>
        <p:spPr>
          <a:xfrm>
            <a:off x="8219756" y="363045"/>
            <a:ext cx="3781928" cy="76664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rgbClr val="042555"/>
                </a:solidFill>
              </a:rPr>
              <a:t>Acronyms</a:t>
            </a:r>
            <a:endParaRPr lang="en-US" b="1" dirty="0">
              <a:solidFill>
                <a:srgbClr val="042555"/>
              </a:solidFill>
            </a:endParaRPr>
          </a:p>
        </p:txBody>
      </p:sp>
      <p:pic>
        <p:nvPicPr>
          <p:cNvPr id="6146" name="Picture 2" descr="T:\Field Training\Logos\NA-SHO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0255" y="363045"/>
            <a:ext cx="6769768" cy="625718"/>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28430" y="1692803"/>
            <a:ext cx="6067723" cy="4355038"/>
            <a:chOff x="28297" y="1692804"/>
            <a:chExt cx="6067722" cy="4355038"/>
          </a:xfrm>
        </p:grpSpPr>
        <p:sp>
          <p:nvSpPr>
            <p:cNvPr id="13" name="Rectangle 12"/>
            <p:cNvSpPr/>
            <p:nvPr/>
          </p:nvSpPr>
          <p:spPr>
            <a:xfrm>
              <a:off x="28297" y="1692804"/>
              <a:ext cx="1211959" cy="4355038"/>
            </a:xfrm>
            <a:prstGeom prst="rect">
              <a:avLst/>
            </a:prstGeom>
          </p:spPr>
          <p:txBody>
            <a:bodyPr wrap="square">
              <a:spAutoFit/>
            </a:bodyPr>
            <a:lstStyle/>
            <a:p>
              <a:pPr algn="r" defTabSz="914400">
                <a:spcAft>
                  <a:spcPts val="1200"/>
                </a:spcAft>
              </a:pPr>
              <a:r>
                <a:rPr lang="en-US" altLang="en-US" sz="2300" dirty="0">
                  <a:ln w="3175">
                    <a:solidFill>
                      <a:prstClr val="white"/>
                    </a:solidFill>
                  </a:ln>
                  <a:solidFill>
                    <a:prstClr val="white"/>
                  </a:solidFill>
                </a:rPr>
                <a:t>UFO </a:t>
              </a:r>
              <a:r>
                <a:rPr lang="en-US" altLang="en-US" sz="2300" dirty="0" smtClean="0">
                  <a:ln w="3175">
                    <a:solidFill>
                      <a:prstClr val="white"/>
                    </a:solidFill>
                  </a:ln>
                  <a:solidFill>
                    <a:prstClr val="white"/>
                  </a:solidFill>
                </a:rPr>
                <a:t>–</a:t>
              </a:r>
            </a:p>
            <a:p>
              <a:pPr algn="r" defTabSz="914400">
                <a:spcAft>
                  <a:spcPts val="1200"/>
                </a:spcAft>
              </a:pPr>
              <a:r>
                <a:rPr lang="en-US" altLang="en-US" sz="2300" dirty="0" smtClean="0">
                  <a:ln w="3175">
                    <a:solidFill>
                      <a:prstClr val="white"/>
                    </a:solidFill>
                  </a:ln>
                  <a:solidFill>
                    <a:prstClr val="white"/>
                  </a:solidFill>
                </a:rPr>
                <a:t>PC –</a:t>
              </a:r>
            </a:p>
            <a:p>
              <a:pPr algn="r" defTabSz="914400">
                <a:spcAft>
                  <a:spcPts val="1200"/>
                </a:spcAft>
              </a:pPr>
              <a:r>
                <a:rPr lang="en-US" altLang="en-US" sz="2300" dirty="0" smtClean="0">
                  <a:ln w="3175">
                    <a:solidFill>
                      <a:prstClr val="white"/>
                    </a:solidFill>
                  </a:ln>
                  <a:solidFill>
                    <a:prstClr val="white"/>
                  </a:solidFill>
                </a:rPr>
                <a:t>BV –</a:t>
              </a:r>
            </a:p>
            <a:p>
              <a:pPr algn="r" defTabSz="914400">
                <a:spcAft>
                  <a:spcPts val="1200"/>
                </a:spcAft>
              </a:pPr>
              <a:r>
                <a:rPr lang="en-US" altLang="en-US" sz="2300" dirty="0" smtClean="0">
                  <a:ln w="3175">
                    <a:solidFill>
                      <a:prstClr val="white"/>
                    </a:solidFill>
                  </a:ln>
                  <a:solidFill>
                    <a:prstClr val="white"/>
                  </a:solidFill>
                </a:rPr>
                <a:t>IBV –</a:t>
              </a:r>
            </a:p>
            <a:p>
              <a:pPr algn="r" defTabSz="914400">
                <a:spcAft>
                  <a:spcPts val="1200"/>
                </a:spcAft>
              </a:pPr>
              <a:r>
                <a:rPr lang="en-US" altLang="en-US" sz="2300" dirty="0" smtClean="0">
                  <a:ln w="3175">
                    <a:solidFill>
                      <a:prstClr val="white"/>
                    </a:solidFill>
                  </a:ln>
                  <a:solidFill>
                    <a:prstClr val="white"/>
                  </a:solidFill>
                </a:rPr>
                <a:t>BDC –</a:t>
              </a:r>
            </a:p>
            <a:p>
              <a:pPr algn="r" defTabSz="914400">
                <a:spcAft>
                  <a:spcPts val="1200"/>
                </a:spcAft>
              </a:pPr>
              <a:r>
                <a:rPr lang="en-US" altLang="en-US" sz="2300" dirty="0" smtClean="0">
                  <a:ln w="3175">
                    <a:solidFill>
                      <a:prstClr val="white"/>
                    </a:solidFill>
                  </a:ln>
                  <a:solidFill>
                    <a:prstClr val="white"/>
                  </a:solidFill>
                </a:rPr>
                <a:t>IBDC –</a:t>
              </a:r>
            </a:p>
            <a:p>
              <a:pPr algn="r" defTabSz="914400">
                <a:spcAft>
                  <a:spcPts val="1200"/>
                </a:spcAft>
              </a:pPr>
              <a:r>
                <a:rPr lang="en-US" altLang="en-US" sz="2300" dirty="0" smtClean="0">
                  <a:ln w="3175">
                    <a:solidFill>
                      <a:prstClr val="white"/>
                    </a:solidFill>
                  </a:ln>
                  <a:solidFill>
                    <a:prstClr val="white"/>
                  </a:solidFill>
                </a:rPr>
                <a:t>MPCP –</a:t>
              </a:r>
            </a:p>
            <a:p>
              <a:pPr algn="r" defTabSz="914400">
                <a:spcAft>
                  <a:spcPts val="1200"/>
                </a:spcAft>
              </a:pPr>
              <a:r>
                <a:rPr lang="en-US" altLang="en-US" sz="2300" dirty="0" smtClean="0">
                  <a:ln w="3175">
                    <a:solidFill>
                      <a:prstClr val="white"/>
                    </a:solidFill>
                  </a:ln>
                  <a:solidFill>
                    <a:prstClr val="white"/>
                  </a:solidFill>
                </a:rPr>
                <a:t/>
              </a:r>
              <a:br>
                <a:rPr lang="en-US" altLang="en-US" sz="2300" dirty="0" smtClean="0">
                  <a:ln w="3175">
                    <a:solidFill>
                      <a:prstClr val="white"/>
                    </a:solidFill>
                  </a:ln>
                  <a:solidFill>
                    <a:prstClr val="white"/>
                  </a:solidFill>
                </a:rPr>
              </a:br>
              <a:r>
                <a:rPr lang="en-US" altLang="en-US" sz="2300" dirty="0" smtClean="0">
                  <a:ln w="3175">
                    <a:solidFill>
                      <a:prstClr val="white"/>
                    </a:solidFill>
                  </a:ln>
                  <a:solidFill>
                    <a:prstClr val="white"/>
                  </a:solidFill>
                </a:rPr>
                <a:t>SABP –</a:t>
              </a:r>
              <a:endParaRPr lang="en-US" altLang="en-US" sz="2300" dirty="0">
                <a:ln w="3175">
                  <a:solidFill>
                    <a:prstClr val="white"/>
                  </a:solidFill>
                </a:ln>
                <a:solidFill>
                  <a:prstClr val="white"/>
                </a:solidFill>
              </a:endParaRPr>
            </a:p>
          </p:txBody>
        </p:sp>
        <p:sp>
          <p:nvSpPr>
            <p:cNvPr id="24" name="Rectangle 23"/>
            <p:cNvSpPr/>
            <p:nvPr/>
          </p:nvSpPr>
          <p:spPr>
            <a:xfrm>
              <a:off x="1127573" y="1692804"/>
              <a:ext cx="4968446" cy="4355038"/>
            </a:xfrm>
            <a:prstGeom prst="rect">
              <a:avLst/>
            </a:prstGeom>
          </p:spPr>
          <p:txBody>
            <a:bodyPr wrap="square">
              <a:spAutoFit/>
            </a:bodyPr>
            <a:lstStyle/>
            <a:p>
              <a:pPr defTabSz="914400">
                <a:spcAft>
                  <a:spcPts val="1200"/>
                </a:spcAft>
              </a:pPr>
              <a:r>
                <a:rPr lang="en-US" altLang="en-US" sz="2300" dirty="0" smtClean="0">
                  <a:ln w="3175">
                    <a:solidFill>
                      <a:prstClr val="white"/>
                    </a:solidFill>
                  </a:ln>
                  <a:solidFill>
                    <a:prstClr val="white"/>
                  </a:solidFill>
                </a:rPr>
                <a:t>UnFranchise</a:t>
              </a:r>
              <a:r>
                <a:rPr lang="en-US" altLang="en-US" sz="2300" dirty="0" smtClean="0">
                  <a:ln w="3175">
                    <a:noFill/>
                  </a:ln>
                  <a:solidFill>
                    <a:prstClr val="white"/>
                  </a:solidFill>
                </a:rPr>
                <a:t>®</a:t>
              </a:r>
              <a:r>
                <a:rPr lang="en-US" altLang="en-US" sz="2300" dirty="0" smtClean="0">
                  <a:ln w="3175">
                    <a:solidFill>
                      <a:prstClr val="white"/>
                    </a:solidFill>
                  </a:ln>
                  <a:solidFill>
                    <a:prstClr val="white"/>
                  </a:solidFill>
                </a:rPr>
                <a:t> </a:t>
              </a:r>
              <a:r>
                <a:rPr lang="en-US" altLang="en-US" sz="2300" dirty="0">
                  <a:ln w="3175">
                    <a:solidFill>
                      <a:prstClr val="white"/>
                    </a:solidFill>
                  </a:ln>
                  <a:solidFill>
                    <a:prstClr val="white"/>
                  </a:solidFill>
                </a:rPr>
                <a:t>Owner</a:t>
              </a:r>
            </a:p>
            <a:p>
              <a:pPr defTabSz="914400">
                <a:spcAft>
                  <a:spcPts val="1200"/>
                </a:spcAft>
              </a:pPr>
              <a:r>
                <a:rPr lang="en-US" altLang="en-US" sz="2300" dirty="0" smtClean="0">
                  <a:ln w="3175">
                    <a:solidFill>
                      <a:prstClr val="white"/>
                    </a:solidFill>
                  </a:ln>
                  <a:solidFill>
                    <a:prstClr val="white"/>
                  </a:solidFill>
                </a:rPr>
                <a:t>Preferred </a:t>
              </a:r>
              <a:r>
                <a:rPr lang="en-US" altLang="en-US" sz="2300" dirty="0">
                  <a:ln w="3175">
                    <a:solidFill>
                      <a:prstClr val="white"/>
                    </a:solidFill>
                  </a:ln>
                  <a:solidFill>
                    <a:prstClr val="white"/>
                  </a:solidFill>
                </a:rPr>
                <a:t>Customer</a:t>
              </a:r>
            </a:p>
            <a:p>
              <a:pPr defTabSz="914400">
                <a:spcAft>
                  <a:spcPts val="1200"/>
                </a:spcAft>
              </a:pPr>
              <a:r>
                <a:rPr lang="en-US" altLang="en-US" sz="2300" dirty="0" smtClean="0">
                  <a:ln w="3175">
                    <a:solidFill>
                      <a:prstClr val="white"/>
                    </a:solidFill>
                  </a:ln>
                  <a:solidFill>
                    <a:prstClr val="white"/>
                  </a:solidFill>
                </a:rPr>
                <a:t>Business </a:t>
              </a:r>
              <a:r>
                <a:rPr lang="en-US" altLang="en-US" sz="2300" dirty="0">
                  <a:ln w="3175">
                    <a:solidFill>
                      <a:prstClr val="white"/>
                    </a:solidFill>
                  </a:ln>
                  <a:solidFill>
                    <a:prstClr val="white"/>
                  </a:solidFill>
                </a:rPr>
                <a:t>Volume</a:t>
              </a:r>
            </a:p>
            <a:p>
              <a:pPr defTabSz="914400">
                <a:spcAft>
                  <a:spcPts val="1200"/>
                </a:spcAft>
              </a:pPr>
              <a:r>
                <a:rPr lang="en-US" altLang="en-US" sz="2300" dirty="0" smtClean="0">
                  <a:ln w="3175">
                    <a:solidFill>
                      <a:prstClr val="white"/>
                    </a:solidFill>
                  </a:ln>
                  <a:solidFill>
                    <a:prstClr val="white"/>
                  </a:solidFill>
                </a:rPr>
                <a:t>Internet </a:t>
              </a:r>
              <a:r>
                <a:rPr lang="en-US" altLang="en-US" sz="2300" dirty="0">
                  <a:ln w="3175">
                    <a:solidFill>
                      <a:prstClr val="white"/>
                    </a:solidFill>
                  </a:ln>
                  <a:solidFill>
                    <a:prstClr val="white"/>
                  </a:solidFill>
                </a:rPr>
                <a:t>Business Volume</a:t>
              </a:r>
            </a:p>
            <a:p>
              <a:pPr defTabSz="914400">
                <a:spcAft>
                  <a:spcPts val="1200"/>
                </a:spcAft>
              </a:pPr>
              <a:r>
                <a:rPr lang="en-US" altLang="en-US" sz="2300" dirty="0" smtClean="0">
                  <a:ln w="3175">
                    <a:solidFill>
                      <a:prstClr val="white"/>
                    </a:solidFill>
                  </a:ln>
                  <a:solidFill>
                    <a:prstClr val="white"/>
                  </a:solidFill>
                </a:rPr>
                <a:t>Business </a:t>
              </a:r>
              <a:r>
                <a:rPr lang="en-US" altLang="en-US" sz="2300" dirty="0">
                  <a:ln w="3175">
                    <a:solidFill>
                      <a:prstClr val="white"/>
                    </a:solidFill>
                  </a:ln>
                  <a:solidFill>
                    <a:prstClr val="white"/>
                  </a:solidFill>
                </a:rPr>
                <a:t>Development Center</a:t>
              </a:r>
            </a:p>
            <a:p>
              <a:pPr defTabSz="914400">
                <a:spcAft>
                  <a:spcPts val="1200"/>
                </a:spcAft>
              </a:pPr>
              <a:r>
                <a:rPr lang="en-US" altLang="en-US" sz="2300" dirty="0" smtClean="0">
                  <a:ln w="3175">
                    <a:solidFill>
                      <a:prstClr val="white"/>
                    </a:solidFill>
                  </a:ln>
                  <a:solidFill>
                    <a:prstClr val="white"/>
                  </a:solidFill>
                </a:rPr>
                <a:t>Internet </a:t>
              </a:r>
              <a:r>
                <a:rPr lang="en-US" altLang="en-US" sz="2300" dirty="0">
                  <a:ln w="3175">
                    <a:solidFill>
                      <a:prstClr val="white"/>
                    </a:solidFill>
                  </a:ln>
                  <a:solidFill>
                    <a:prstClr val="white"/>
                  </a:solidFill>
                </a:rPr>
                <a:t>Business </a:t>
              </a:r>
              <a:r>
                <a:rPr lang="en-US" altLang="en-US" sz="2300" dirty="0" smtClean="0">
                  <a:ln w="3175">
                    <a:solidFill>
                      <a:prstClr val="white"/>
                    </a:solidFill>
                  </a:ln>
                  <a:solidFill>
                    <a:prstClr val="white"/>
                  </a:solidFill>
                </a:rPr>
                <a:t>Development Center</a:t>
              </a:r>
            </a:p>
            <a:p>
              <a:pPr defTabSz="914400">
                <a:spcAft>
                  <a:spcPts val="1200"/>
                </a:spcAft>
              </a:pPr>
              <a:r>
                <a:rPr lang="en-US" altLang="en-US" sz="2300" dirty="0" smtClean="0">
                  <a:ln w="3175">
                    <a:solidFill>
                      <a:prstClr val="white"/>
                    </a:solidFill>
                  </a:ln>
                  <a:solidFill>
                    <a:prstClr val="white"/>
                  </a:solidFill>
                </a:rPr>
                <a:t>Management </a:t>
              </a:r>
              <a:r>
                <a:rPr lang="en-US" altLang="en-US" sz="2300" dirty="0">
                  <a:ln w="3175">
                    <a:solidFill>
                      <a:prstClr val="white"/>
                    </a:solidFill>
                  </a:ln>
                  <a:solidFill>
                    <a:prstClr val="white"/>
                  </a:solidFill>
                </a:rPr>
                <a:t>Performance Compensation Plan</a:t>
              </a:r>
            </a:p>
            <a:p>
              <a:pPr defTabSz="914400">
                <a:spcAft>
                  <a:spcPts val="1200"/>
                </a:spcAft>
              </a:pPr>
              <a:r>
                <a:rPr lang="en-US" altLang="en-US" sz="2300" dirty="0" smtClean="0">
                  <a:ln w="3175">
                    <a:solidFill>
                      <a:prstClr val="white"/>
                    </a:solidFill>
                  </a:ln>
                  <a:solidFill>
                    <a:prstClr val="white"/>
                  </a:solidFill>
                </a:rPr>
                <a:t>Shopping </a:t>
              </a:r>
              <a:r>
                <a:rPr lang="en-US" altLang="en-US" sz="2300" dirty="0">
                  <a:ln w="3175">
                    <a:solidFill>
                      <a:prstClr val="white"/>
                    </a:solidFill>
                  </a:ln>
                  <a:solidFill>
                    <a:prstClr val="white"/>
                  </a:solidFill>
                </a:rPr>
                <a:t>Annuity Bonus </a:t>
              </a:r>
              <a:r>
                <a:rPr lang="en-US" altLang="en-US" sz="2300" dirty="0" smtClean="0">
                  <a:ln w="3175">
                    <a:solidFill>
                      <a:prstClr val="white"/>
                    </a:solidFill>
                  </a:ln>
                  <a:solidFill>
                    <a:prstClr val="white"/>
                  </a:solidFill>
                </a:rPr>
                <a:t>Pool</a:t>
              </a:r>
              <a:endParaRPr lang="en-US" altLang="en-US" sz="2300" dirty="0">
                <a:ln w="3175">
                  <a:solidFill>
                    <a:prstClr val="white"/>
                  </a:solidFill>
                </a:ln>
                <a:solidFill>
                  <a:prstClr val="white"/>
                </a:solidFill>
              </a:endParaRPr>
            </a:p>
          </p:txBody>
        </p:sp>
      </p:grpSp>
      <p:grpSp>
        <p:nvGrpSpPr>
          <p:cNvPr id="26" name="Group 25"/>
          <p:cNvGrpSpPr/>
          <p:nvPr/>
        </p:nvGrpSpPr>
        <p:grpSpPr>
          <a:xfrm>
            <a:off x="6096197" y="1692803"/>
            <a:ext cx="5838824" cy="4555093"/>
            <a:chOff x="6096000" y="1692803"/>
            <a:chExt cx="5838824" cy="4555093"/>
          </a:xfrm>
        </p:grpSpPr>
        <p:sp>
          <p:nvSpPr>
            <p:cNvPr id="25" name="Rectangle 24"/>
            <p:cNvSpPr/>
            <p:nvPr/>
          </p:nvSpPr>
          <p:spPr>
            <a:xfrm>
              <a:off x="7429499" y="1692803"/>
              <a:ext cx="4505325" cy="4555093"/>
            </a:xfrm>
            <a:prstGeom prst="rect">
              <a:avLst/>
            </a:prstGeom>
          </p:spPr>
          <p:txBody>
            <a:bodyPr wrap="square">
              <a:spAutoFit/>
            </a:bodyPr>
            <a:lstStyle/>
            <a:p>
              <a:pPr defTabSz="914400">
                <a:spcAft>
                  <a:spcPts val="1200"/>
                </a:spcAft>
              </a:pPr>
              <a:r>
                <a:rPr lang="en-US" altLang="en-US" sz="2300" dirty="0" smtClean="0">
                  <a:ln w="3175">
                    <a:solidFill>
                      <a:prstClr val="white"/>
                    </a:solidFill>
                  </a:ln>
                  <a:solidFill>
                    <a:prstClr val="white"/>
                  </a:solidFill>
                </a:rPr>
                <a:t>UnFranchise </a:t>
              </a:r>
              <a:r>
                <a:rPr lang="en-US" altLang="en-US" sz="2300" dirty="0">
                  <a:ln w="3175">
                    <a:solidFill>
                      <a:prstClr val="white"/>
                    </a:solidFill>
                  </a:ln>
                  <a:solidFill>
                    <a:prstClr val="white"/>
                  </a:solidFill>
                </a:rPr>
                <a:t>Management System</a:t>
              </a:r>
            </a:p>
            <a:p>
              <a:pPr defTabSz="914400">
                <a:spcAft>
                  <a:spcPts val="1200"/>
                </a:spcAft>
              </a:pPr>
              <a:r>
                <a:rPr lang="en-US" altLang="en-US" sz="2300" dirty="0" smtClean="0">
                  <a:ln w="3175">
                    <a:solidFill>
                      <a:prstClr val="white"/>
                    </a:solidFill>
                  </a:ln>
                  <a:solidFill>
                    <a:prstClr val="white"/>
                  </a:solidFill>
                </a:rPr>
                <a:t>National </a:t>
              </a:r>
              <a:r>
                <a:rPr lang="en-US" altLang="en-US" sz="2300" dirty="0">
                  <a:ln w="3175">
                    <a:solidFill>
                      <a:prstClr val="white"/>
                    </a:solidFill>
                  </a:ln>
                  <a:solidFill>
                    <a:prstClr val="white"/>
                  </a:solidFill>
                </a:rPr>
                <a:t>Meeting, Training and Seminar System</a:t>
              </a:r>
            </a:p>
            <a:p>
              <a:pPr defTabSz="914400">
                <a:spcAft>
                  <a:spcPts val="1200"/>
                </a:spcAft>
              </a:pPr>
              <a:r>
                <a:rPr lang="en-US" altLang="en-US" sz="2300" dirty="0" smtClean="0">
                  <a:ln w="3175">
                    <a:solidFill>
                      <a:prstClr val="white"/>
                    </a:solidFill>
                  </a:ln>
                  <a:solidFill>
                    <a:prstClr val="white"/>
                  </a:solidFill>
                </a:rPr>
                <a:t>New </a:t>
              </a:r>
              <a:r>
                <a:rPr lang="en-US" altLang="en-US" sz="2300" dirty="0">
                  <a:ln w="3175">
                    <a:solidFill>
                      <a:prstClr val="white"/>
                    </a:solidFill>
                  </a:ln>
                  <a:solidFill>
                    <a:prstClr val="white"/>
                  </a:solidFill>
                </a:rPr>
                <a:t>UnFranchise Owner Training</a:t>
              </a:r>
            </a:p>
            <a:p>
              <a:pPr defTabSz="914400">
                <a:spcAft>
                  <a:spcPts val="1200"/>
                </a:spcAft>
              </a:pPr>
              <a:r>
                <a:rPr lang="en-US" altLang="en-US" sz="2300" dirty="0" smtClean="0">
                  <a:ln w="3175">
                    <a:solidFill>
                      <a:prstClr val="white"/>
                    </a:solidFill>
                  </a:ln>
                  <a:solidFill>
                    <a:prstClr val="white"/>
                  </a:solidFill>
                </a:rPr>
                <a:t>Basic </a:t>
              </a:r>
              <a:r>
                <a:rPr lang="en-US" altLang="en-US" sz="2300" dirty="0">
                  <a:ln w="3175">
                    <a:solidFill>
                      <a:prstClr val="white"/>
                    </a:solidFill>
                  </a:ln>
                  <a:solidFill>
                    <a:prstClr val="white"/>
                  </a:solidFill>
                </a:rPr>
                <a:t>5</a:t>
              </a:r>
            </a:p>
            <a:p>
              <a:pPr defTabSz="914400">
                <a:spcAft>
                  <a:spcPts val="1200"/>
                </a:spcAft>
              </a:pPr>
              <a:r>
                <a:rPr lang="en-US" altLang="en-US" sz="2300" dirty="0" smtClean="0">
                  <a:ln w="3175">
                    <a:solidFill>
                      <a:prstClr val="white"/>
                    </a:solidFill>
                  </a:ln>
                  <a:solidFill>
                    <a:prstClr val="white"/>
                  </a:solidFill>
                </a:rPr>
                <a:t>Executive </a:t>
              </a:r>
              <a:r>
                <a:rPr lang="en-US" altLang="en-US" sz="2300" dirty="0">
                  <a:ln w="3175">
                    <a:solidFill>
                      <a:prstClr val="white"/>
                    </a:solidFill>
                  </a:ln>
                  <a:solidFill>
                    <a:prstClr val="white"/>
                  </a:solidFill>
                </a:rPr>
                <a:t>Coordinator </a:t>
              </a:r>
              <a:br>
                <a:rPr lang="en-US" altLang="en-US" sz="2300" dirty="0">
                  <a:ln w="3175">
                    <a:solidFill>
                      <a:prstClr val="white"/>
                    </a:solidFill>
                  </a:ln>
                  <a:solidFill>
                    <a:prstClr val="white"/>
                  </a:solidFill>
                </a:rPr>
              </a:br>
              <a:r>
                <a:rPr lang="en-US" altLang="en-US" sz="2300" dirty="0">
                  <a:ln w="3175">
                    <a:solidFill>
                      <a:prstClr val="white"/>
                    </a:solidFill>
                  </a:ln>
                  <a:solidFill>
                    <a:prstClr val="white"/>
                  </a:solidFill>
                </a:rPr>
                <a:t>Certification Training</a:t>
              </a:r>
            </a:p>
            <a:p>
              <a:pPr defTabSz="914400">
                <a:spcAft>
                  <a:spcPts val="1200"/>
                </a:spcAft>
              </a:pPr>
              <a:r>
                <a:rPr lang="en-US" altLang="en-US" sz="2300" dirty="0" smtClean="0">
                  <a:ln w="3175">
                    <a:solidFill>
                      <a:prstClr val="white"/>
                    </a:solidFill>
                  </a:ln>
                  <a:solidFill>
                    <a:prstClr val="white"/>
                  </a:solidFill>
                </a:rPr>
                <a:t>Home </a:t>
              </a:r>
              <a:r>
                <a:rPr lang="en-US" altLang="en-US" sz="2300" dirty="0">
                  <a:ln w="3175">
                    <a:solidFill>
                      <a:prstClr val="white"/>
                    </a:solidFill>
                  </a:ln>
                  <a:solidFill>
                    <a:prstClr val="white"/>
                  </a:solidFill>
                </a:rPr>
                <a:t>Business Presentation </a:t>
              </a:r>
            </a:p>
            <a:p>
              <a:pPr defTabSz="914400">
                <a:spcAft>
                  <a:spcPts val="1200"/>
                </a:spcAft>
              </a:pPr>
              <a:r>
                <a:rPr lang="en-US" altLang="en-US" sz="2300" dirty="0" smtClean="0">
                  <a:ln w="3175">
                    <a:solidFill>
                      <a:prstClr val="white"/>
                    </a:solidFill>
                  </a:ln>
                  <a:solidFill>
                    <a:prstClr val="white"/>
                  </a:solidFill>
                </a:rPr>
                <a:t>UnFranchise </a:t>
              </a:r>
              <a:r>
                <a:rPr lang="en-US" altLang="en-US" sz="2300" dirty="0">
                  <a:ln w="3175">
                    <a:solidFill>
                      <a:prstClr val="white"/>
                    </a:solidFill>
                  </a:ln>
                  <a:solidFill>
                    <a:prstClr val="white"/>
                  </a:solidFill>
                </a:rPr>
                <a:t>Business Presentation (NMTSS approved meeting</a:t>
              </a:r>
              <a:r>
                <a:rPr lang="en-US" altLang="en-US" sz="2300" dirty="0" smtClean="0">
                  <a:ln w="3175">
                    <a:solidFill>
                      <a:prstClr val="white"/>
                    </a:solidFill>
                  </a:ln>
                  <a:solidFill>
                    <a:prstClr val="white"/>
                  </a:solidFill>
                </a:rPr>
                <a:t>)</a:t>
              </a:r>
              <a:endParaRPr lang="en-US" altLang="en-US" sz="2300" dirty="0">
                <a:ln w="3175">
                  <a:solidFill>
                    <a:prstClr val="white"/>
                  </a:solidFill>
                </a:ln>
                <a:solidFill>
                  <a:prstClr val="white"/>
                </a:solidFill>
              </a:endParaRPr>
            </a:p>
          </p:txBody>
        </p:sp>
        <p:sp>
          <p:nvSpPr>
            <p:cNvPr id="23" name="Rectangle 22"/>
            <p:cNvSpPr/>
            <p:nvPr/>
          </p:nvSpPr>
          <p:spPr>
            <a:xfrm>
              <a:off x="6096000" y="1692803"/>
              <a:ext cx="1438275" cy="4201150"/>
            </a:xfrm>
            <a:prstGeom prst="rect">
              <a:avLst/>
            </a:prstGeom>
          </p:spPr>
          <p:txBody>
            <a:bodyPr wrap="square">
              <a:spAutoFit/>
            </a:bodyPr>
            <a:lstStyle/>
            <a:p>
              <a:pPr marL="977900" indent="-977900" algn="r" defTabSz="914400">
                <a:spcAft>
                  <a:spcPts val="1200"/>
                </a:spcAft>
              </a:pPr>
              <a:r>
                <a:rPr lang="en-US" altLang="en-US" sz="2300" dirty="0">
                  <a:ln w="3175">
                    <a:solidFill>
                      <a:prstClr val="white"/>
                    </a:solidFill>
                  </a:ln>
                  <a:solidFill>
                    <a:prstClr val="white"/>
                  </a:solidFill>
                </a:rPr>
                <a:t>UFMS </a:t>
              </a:r>
              <a:r>
                <a:rPr lang="en-US" altLang="en-US" sz="2300" dirty="0" smtClean="0">
                  <a:ln w="3175">
                    <a:solidFill>
                      <a:prstClr val="white"/>
                    </a:solidFill>
                  </a:ln>
                  <a:solidFill>
                    <a:prstClr val="white"/>
                  </a:solidFill>
                </a:rPr>
                <a:t>–</a:t>
              </a:r>
            </a:p>
            <a:p>
              <a:pPr marL="977900" indent="-977900" algn="r" defTabSz="914400">
                <a:spcAft>
                  <a:spcPts val="1200"/>
                </a:spcAft>
              </a:pPr>
              <a:r>
                <a:rPr lang="en-US" altLang="en-US" sz="2300" dirty="0" smtClean="0">
                  <a:ln w="3175">
                    <a:solidFill>
                      <a:prstClr val="white"/>
                    </a:solidFill>
                  </a:ln>
                  <a:solidFill>
                    <a:prstClr val="white"/>
                  </a:solidFill>
                </a:rPr>
                <a:t>NMTSS –</a:t>
              </a:r>
              <a:br>
                <a:rPr lang="en-US" altLang="en-US" sz="2300" dirty="0" smtClean="0">
                  <a:ln w="3175">
                    <a:solidFill>
                      <a:prstClr val="white"/>
                    </a:solidFill>
                  </a:ln>
                  <a:solidFill>
                    <a:prstClr val="white"/>
                  </a:solidFill>
                </a:rPr>
              </a:br>
              <a:endParaRPr lang="en-US" altLang="en-US" sz="2300" dirty="0" smtClean="0">
                <a:ln w="3175">
                  <a:solidFill>
                    <a:prstClr val="white"/>
                  </a:solidFill>
                </a:ln>
                <a:solidFill>
                  <a:prstClr val="white"/>
                </a:solidFill>
              </a:endParaRPr>
            </a:p>
            <a:p>
              <a:pPr marL="977900" indent="-977900" algn="r" defTabSz="914400">
                <a:spcAft>
                  <a:spcPts val="1200"/>
                </a:spcAft>
              </a:pPr>
              <a:r>
                <a:rPr lang="en-US" altLang="en-US" sz="2300" dirty="0" smtClean="0">
                  <a:ln w="3175">
                    <a:solidFill>
                      <a:prstClr val="white"/>
                    </a:solidFill>
                  </a:ln>
                  <a:solidFill>
                    <a:prstClr val="white"/>
                  </a:solidFill>
                </a:rPr>
                <a:t>NUOT –</a:t>
              </a:r>
            </a:p>
            <a:p>
              <a:pPr marL="977900" indent="-977900" algn="r" defTabSz="914400">
                <a:spcAft>
                  <a:spcPts val="1200"/>
                </a:spcAft>
              </a:pPr>
              <a:r>
                <a:rPr lang="en-US" altLang="en-US" sz="2300" dirty="0" smtClean="0">
                  <a:ln w="3175">
                    <a:solidFill>
                      <a:prstClr val="white"/>
                    </a:solidFill>
                  </a:ln>
                  <a:solidFill>
                    <a:prstClr val="white"/>
                  </a:solidFill>
                </a:rPr>
                <a:t>B5 –</a:t>
              </a:r>
            </a:p>
            <a:p>
              <a:pPr marL="914400" indent="-914400" algn="r" defTabSz="914400">
                <a:spcAft>
                  <a:spcPts val="1200"/>
                </a:spcAft>
              </a:pPr>
              <a:r>
                <a:rPr lang="en-US" altLang="en-US" sz="2300" dirty="0" smtClean="0">
                  <a:ln w="3175">
                    <a:solidFill>
                      <a:prstClr val="white"/>
                    </a:solidFill>
                  </a:ln>
                  <a:solidFill>
                    <a:prstClr val="white"/>
                  </a:solidFill>
                </a:rPr>
                <a:t>ECCT –</a:t>
              </a:r>
              <a:br>
                <a:rPr lang="en-US" altLang="en-US" sz="2300" dirty="0" smtClean="0">
                  <a:ln w="3175">
                    <a:solidFill>
                      <a:prstClr val="white"/>
                    </a:solidFill>
                  </a:ln>
                  <a:solidFill>
                    <a:prstClr val="white"/>
                  </a:solidFill>
                </a:rPr>
              </a:br>
              <a:endParaRPr lang="en-US" altLang="en-US" sz="2300" dirty="0" smtClean="0">
                <a:ln w="3175">
                  <a:solidFill>
                    <a:prstClr val="white"/>
                  </a:solidFill>
                </a:ln>
                <a:solidFill>
                  <a:prstClr val="white"/>
                </a:solidFill>
              </a:endParaRPr>
            </a:p>
            <a:p>
              <a:pPr marL="914400" indent="-914400" algn="r" defTabSz="914400">
                <a:spcAft>
                  <a:spcPts val="1200"/>
                </a:spcAft>
              </a:pPr>
              <a:r>
                <a:rPr lang="en-US" altLang="en-US" sz="2300" dirty="0" smtClean="0">
                  <a:ln w="3175">
                    <a:solidFill>
                      <a:prstClr val="white"/>
                    </a:solidFill>
                  </a:ln>
                  <a:solidFill>
                    <a:prstClr val="white"/>
                  </a:solidFill>
                </a:rPr>
                <a:t>HBP –</a:t>
              </a:r>
            </a:p>
            <a:p>
              <a:pPr marL="914400" indent="-914400" algn="r" defTabSz="914400">
                <a:spcAft>
                  <a:spcPts val="1200"/>
                </a:spcAft>
              </a:pPr>
              <a:r>
                <a:rPr lang="en-US" altLang="en-US" sz="2300" dirty="0" smtClean="0">
                  <a:ln w="3175">
                    <a:solidFill>
                      <a:prstClr val="white"/>
                    </a:solidFill>
                  </a:ln>
                  <a:solidFill>
                    <a:prstClr val="white"/>
                  </a:solidFill>
                </a:rPr>
                <a:t>UBP –</a:t>
              </a:r>
              <a:endParaRPr lang="en-US" altLang="en-US" sz="2300" dirty="0">
                <a:ln w="3175">
                  <a:solidFill>
                    <a:prstClr val="white"/>
                  </a:solidFill>
                </a:ln>
                <a:solidFill>
                  <a:prstClr val="white"/>
                </a:solidFill>
              </a:endParaRPr>
            </a:p>
          </p:txBody>
        </p:sp>
      </p:grpSp>
    </p:spTree>
    <p:extLst>
      <p:ext uri="{BB962C8B-B14F-4D97-AF65-F5344CB8AC3E}">
        <p14:creationId xmlns:p14="http://schemas.microsoft.com/office/powerpoint/2010/main" val="3978774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3" name="Rectangle 2"/>
          <p:cNvSpPr/>
          <p:nvPr/>
        </p:nvSpPr>
        <p:spPr>
          <a:xfrm>
            <a:off x="209" y="0"/>
            <a:ext cx="12192000" cy="6858000"/>
          </a:xfrm>
          <a:prstGeom prst="rect">
            <a:avLst/>
          </a:prstGeom>
        </p:spPr>
        <p:style>
          <a:lnRef idx="1">
            <a:schemeClr val="accent1"/>
          </a:lnRef>
          <a:fillRef idx="3">
            <a:schemeClr val="accent1"/>
          </a:fillRef>
          <a:effectRef idx="2">
            <a:schemeClr val="accent1"/>
          </a:effectRef>
          <a:fontRef idx="minor">
            <a:schemeClr val="lt1"/>
          </a:fontRef>
        </p:style>
        <p:txBody>
          <a:bodyPr lIns="91400" tIns="45718" rIns="91400" bIns="45718" rtlCol="0" anchor="ctr"/>
          <a:lstStyle/>
          <a:p>
            <a:pPr algn="ctr"/>
            <a:endParaRPr lang="en-US" dirty="0">
              <a:solidFill>
                <a:prstClr val="white"/>
              </a:solidFill>
            </a:endParaRPr>
          </a:p>
        </p:txBody>
      </p:sp>
      <p:sp>
        <p:nvSpPr>
          <p:cNvPr id="2" name="TextBox 1"/>
          <p:cNvSpPr txBox="1"/>
          <p:nvPr/>
        </p:nvSpPr>
        <p:spPr>
          <a:xfrm>
            <a:off x="-1" y="2921193"/>
            <a:ext cx="12192001" cy="1015659"/>
          </a:xfrm>
          <a:prstGeom prst="rect">
            <a:avLst/>
          </a:prstGeom>
          <a:noFill/>
        </p:spPr>
        <p:txBody>
          <a:bodyPr wrap="square" lIns="91400" tIns="45718" rIns="91400" bIns="45718" rtlCol="0">
            <a:spAutoFit/>
          </a:bodyPr>
          <a:lstStyle/>
          <a:p>
            <a:pPr algn="ctr"/>
            <a:r>
              <a:rPr lang="en-US" sz="6000" cap="all" dirty="0" smtClean="0">
                <a:solidFill>
                  <a:prstClr val="white"/>
                </a:solidFill>
                <a:ea typeface="MS PGothic" pitchFamily="34" charset="-128"/>
              </a:rPr>
              <a:t>Key </a:t>
            </a:r>
            <a:r>
              <a:rPr lang="en-US" sz="6000" cap="all" dirty="0">
                <a:solidFill>
                  <a:prstClr val="white"/>
                </a:solidFill>
                <a:ea typeface="MS PGothic" pitchFamily="34" charset="-128"/>
              </a:rPr>
              <a:t>Terms and Definitions</a:t>
            </a:r>
          </a:p>
        </p:txBody>
      </p:sp>
    </p:spTree>
    <p:extLst>
      <p:ext uri="{BB962C8B-B14F-4D97-AF65-F5344CB8AC3E}">
        <p14:creationId xmlns:p14="http://schemas.microsoft.com/office/powerpoint/2010/main" val="51629970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49820" y="1517511"/>
            <a:ext cx="5847781" cy="2026705"/>
          </a:xfrm>
          <a:prstGeom prst="rect">
            <a:avLst/>
          </a:prstGeom>
          <a:noFill/>
        </p:spPr>
        <p:txBody>
          <a:bodyPr wrap="square" lIns="91400" tIns="45718" rIns="91400" bIns="45718" rtlCol="0">
            <a:spAutoFit/>
          </a:bodyPr>
          <a:lstStyle/>
          <a:p>
            <a:pPr defTabSz="456963">
              <a:lnSpc>
                <a:spcPct val="110000"/>
              </a:lnSpc>
              <a:tabLst>
                <a:tab pos="114246" algn="l"/>
              </a:tabLst>
            </a:pPr>
            <a:r>
              <a:rPr lang="en-US" b="1" u="sng" dirty="0" smtClean="0">
                <a:solidFill>
                  <a:srgbClr val="042555"/>
                </a:solidFill>
                <a:latin typeface="Arial"/>
                <a:ea typeface="MS PGothic" pitchFamily="34" charset="-128"/>
                <a:cs typeface="Arial"/>
              </a:rPr>
              <a:t>SALES REPRESENTATIVE</a:t>
            </a:r>
          </a:p>
          <a:p>
            <a:pPr marL="171370" indent="-171370" defTabSz="456963">
              <a:lnSpc>
                <a:spcPct val="110000"/>
              </a:lnSpc>
              <a:buClr>
                <a:srgbClr val="042555"/>
              </a:buClr>
              <a:buFont typeface="Wingdings" charset="2"/>
              <a:buChar char=""/>
              <a:tabLst>
                <a:tab pos="114246" algn="l"/>
              </a:tabLst>
            </a:pPr>
            <a:endParaRPr lang="en-US" sz="800" dirty="0">
              <a:solidFill>
                <a:srgbClr val="042555"/>
              </a:solidFill>
              <a:latin typeface="Arial"/>
              <a:ea typeface="MS PGothic" pitchFamily="34" charset="-128"/>
              <a:cs typeface="Arial"/>
            </a:endParaRPr>
          </a:p>
          <a:p>
            <a:pPr marL="177720" indent="-177720" defTabSz="456963">
              <a:lnSpc>
                <a:spcPct val="120000"/>
              </a:lnSpc>
              <a:buClr>
                <a:srgbClr val="042555"/>
              </a:buClr>
              <a:buFont typeface="Arial"/>
              <a:buChar char="•"/>
            </a:pPr>
            <a:r>
              <a:rPr lang="en-US" b="1" dirty="0" smtClean="0">
                <a:solidFill>
                  <a:srgbClr val="042555"/>
                </a:solidFill>
                <a:latin typeface="Arial"/>
                <a:ea typeface="MS PGothic" pitchFamily="34" charset="-128"/>
                <a:cs typeface="Arial"/>
              </a:rPr>
              <a:t>No cost </a:t>
            </a:r>
          </a:p>
          <a:p>
            <a:pPr marL="177720" indent="-177720" defTabSz="456963">
              <a:lnSpc>
                <a:spcPct val="120000"/>
              </a:lnSpc>
              <a:buClr>
                <a:srgbClr val="042555"/>
              </a:buClr>
              <a:buFont typeface="Arial"/>
              <a:buChar char="•"/>
            </a:pPr>
            <a:r>
              <a:rPr lang="en-US" b="1" dirty="0" smtClean="0">
                <a:solidFill>
                  <a:srgbClr val="042555"/>
                </a:solidFill>
                <a:latin typeface="Arial"/>
                <a:ea typeface="MS PGothic" pitchFamily="34" charset="-128"/>
                <a:cs typeface="Arial"/>
              </a:rPr>
              <a:t>Buy product at UnFranchise</a:t>
            </a:r>
            <a:r>
              <a:rPr lang="en-US" altLang="en-US" sz="2000" dirty="0" smtClean="0">
                <a:ln w="3175">
                  <a:noFill/>
                </a:ln>
                <a:solidFill>
                  <a:srgbClr val="042555"/>
                </a:solidFill>
              </a:rPr>
              <a:t>®</a:t>
            </a:r>
            <a:r>
              <a:rPr lang="en-US" b="1" dirty="0" smtClean="0">
                <a:solidFill>
                  <a:srgbClr val="042555"/>
                </a:solidFill>
                <a:latin typeface="Arial"/>
                <a:ea typeface="MS PGothic" pitchFamily="34" charset="-128"/>
                <a:cs typeface="Arial"/>
              </a:rPr>
              <a:t> cost and earn gross retail profit</a:t>
            </a:r>
          </a:p>
          <a:p>
            <a:pPr marL="177720" indent="-177720" defTabSz="456963">
              <a:lnSpc>
                <a:spcPct val="120000"/>
              </a:lnSpc>
              <a:buClr>
                <a:srgbClr val="042555"/>
              </a:buClr>
              <a:buFont typeface="Arial"/>
              <a:buChar char="•"/>
            </a:pPr>
            <a:r>
              <a:rPr lang="en-US" b="1" dirty="0" smtClean="0">
                <a:solidFill>
                  <a:srgbClr val="139FC9"/>
                </a:solidFill>
                <a:latin typeface="Arial"/>
                <a:ea typeface="MS PGothic" pitchFamily="34" charset="-128"/>
                <a:cs typeface="Arial"/>
              </a:rPr>
              <a:t>Have quarterly requirements</a:t>
            </a:r>
            <a:endParaRPr lang="en-US" b="1" dirty="0">
              <a:solidFill>
                <a:srgbClr val="139FC9"/>
              </a:solidFill>
              <a:latin typeface="Arial"/>
              <a:ea typeface="MS PGothic" pitchFamily="34" charset="-128"/>
              <a:cs typeface="Arial"/>
            </a:endParaRPr>
          </a:p>
        </p:txBody>
      </p:sp>
      <p:sp>
        <p:nvSpPr>
          <p:cNvPr id="8" name="TextBox 7"/>
          <p:cNvSpPr txBox="1"/>
          <p:nvPr/>
        </p:nvSpPr>
        <p:spPr>
          <a:xfrm>
            <a:off x="350017" y="3676880"/>
            <a:ext cx="6558981" cy="2666880"/>
          </a:xfrm>
          <a:prstGeom prst="rect">
            <a:avLst/>
          </a:prstGeom>
          <a:noFill/>
        </p:spPr>
        <p:txBody>
          <a:bodyPr wrap="square" lIns="91400" tIns="45718" rIns="91400" bIns="45718" rtlCol="0">
            <a:spAutoFit/>
          </a:bodyPr>
          <a:lstStyle/>
          <a:p>
            <a:pPr defTabSz="456963">
              <a:lnSpc>
                <a:spcPct val="110000"/>
              </a:lnSpc>
              <a:tabLst>
                <a:tab pos="114246" algn="l"/>
              </a:tabLst>
            </a:pPr>
            <a:r>
              <a:rPr lang="en-US" b="1" u="sng" dirty="0" smtClean="0">
                <a:solidFill>
                  <a:srgbClr val="042555"/>
                </a:solidFill>
                <a:latin typeface="Arial"/>
                <a:ea typeface="MS PGothic" pitchFamily="34" charset="-128"/>
                <a:cs typeface="Arial"/>
              </a:rPr>
              <a:t>UNFRANCHISE</a:t>
            </a:r>
            <a:r>
              <a:rPr lang="en-US" b="1" u="sng" baseline="30000" dirty="0" smtClean="0">
                <a:solidFill>
                  <a:srgbClr val="042555"/>
                </a:solidFill>
                <a:latin typeface="Arial"/>
                <a:ea typeface="MS PGothic" pitchFamily="34" charset="-128"/>
                <a:cs typeface="Arial"/>
              </a:rPr>
              <a:t>®</a:t>
            </a:r>
            <a:r>
              <a:rPr lang="en-US" b="1" u="sng" dirty="0" smtClean="0">
                <a:solidFill>
                  <a:srgbClr val="042555"/>
                </a:solidFill>
                <a:latin typeface="Arial"/>
                <a:ea typeface="MS PGothic" pitchFamily="34" charset="-128"/>
                <a:cs typeface="Arial"/>
              </a:rPr>
              <a:t> OWNER</a:t>
            </a:r>
          </a:p>
          <a:p>
            <a:pPr defTabSz="456963">
              <a:lnSpc>
                <a:spcPct val="120000"/>
              </a:lnSpc>
              <a:tabLst>
                <a:tab pos="114246" algn="l"/>
              </a:tabLst>
            </a:pPr>
            <a:endParaRPr lang="en-US" sz="800" b="1" u="sng" dirty="0">
              <a:solidFill>
                <a:srgbClr val="042555"/>
              </a:solidFill>
              <a:latin typeface="Arial"/>
              <a:ea typeface="MS PGothic" pitchFamily="34" charset="-128"/>
              <a:cs typeface="Arial"/>
            </a:endParaRPr>
          </a:p>
          <a:p>
            <a:pPr marL="177720" indent="-177720" defTabSz="456963">
              <a:lnSpc>
                <a:spcPct val="120000"/>
              </a:lnSpc>
              <a:buClr>
                <a:srgbClr val="042555"/>
              </a:buClr>
              <a:buFont typeface="Arial"/>
              <a:buChar char="•"/>
            </a:pPr>
            <a:r>
              <a:rPr lang="en-US" b="1" dirty="0" smtClean="0">
                <a:solidFill>
                  <a:srgbClr val="042555"/>
                </a:solidFill>
                <a:latin typeface="Arial"/>
                <a:ea typeface="MS PGothic" pitchFamily="34" charset="-128"/>
                <a:cs typeface="Arial"/>
              </a:rPr>
              <a:t>Subscription Fee - </a:t>
            </a:r>
            <a:r>
              <a:rPr lang="en-US" b="1" dirty="0">
                <a:solidFill>
                  <a:srgbClr val="042555"/>
                </a:solidFill>
                <a:latin typeface="Arial"/>
                <a:ea typeface="MS PGothic" pitchFamily="34" charset="-128"/>
                <a:cs typeface="Arial"/>
              </a:rPr>
              <a:t>98,50 € </a:t>
            </a:r>
            <a:r>
              <a:rPr lang="en-US" b="1" dirty="0" smtClean="0">
                <a:solidFill>
                  <a:srgbClr val="139FC9"/>
                </a:solidFill>
                <a:latin typeface="Arial"/>
                <a:ea typeface="MS PGothic" pitchFamily="34" charset="-128"/>
                <a:cs typeface="Arial"/>
              </a:rPr>
              <a:t>(</a:t>
            </a:r>
            <a:r>
              <a:rPr lang="en-US" b="1" dirty="0" smtClean="0">
                <a:solidFill>
                  <a:srgbClr val="139FC9"/>
                </a:solidFill>
                <a:latin typeface="Arial"/>
                <a:ea typeface="MS PGothic" pitchFamily="34" charset="-128"/>
                <a:cs typeface="Arial"/>
              </a:rPr>
              <a:t>included in Fast Start Kit)</a:t>
            </a:r>
          </a:p>
          <a:p>
            <a:pPr marL="177720" indent="-177720" defTabSz="456963">
              <a:lnSpc>
                <a:spcPct val="120000"/>
              </a:lnSpc>
              <a:buClr>
                <a:srgbClr val="042555"/>
              </a:buClr>
              <a:buFont typeface="Arial"/>
              <a:buChar char="•"/>
            </a:pPr>
            <a:r>
              <a:rPr lang="en-US" b="1" dirty="0" smtClean="0">
                <a:solidFill>
                  <a:srgbClr val="042555"/>
                </a:solidFill>
                <a:latin typeface="Arial"/>
                <a:ea typeface="MS PGothic" pitchFamily="34" charset="-128"/>
                <a:cs typeface="Arial"/>
              </a:rPr>
              <a:t>Buy product at UnFranchise cost and earn gross retail profit</a:t>
            </a:r>
            <a:endParaRPr lang="en-US" dirty="0" smtClean="0">
              <a:solidFill>
                <a:srgbClr val="042555"/>
              </a:solidFill>
              <a:latin typeface="Arial"/>
              <a:ea typeface="MS PGothic" pitchFamily="34" charset="-128"/>
              <a:cs typeface="Arial"/>
            </a:endParaRPr>
          </a:p>
          <a:p>
            <a:pPr marL="177720" indent="-177720" defTabSz="456963">
              <a:lnSpc>
                <a:spcPct val="120000"/>
              </a:lnSpc>
              <a:buClr>
                <a:srgbClr val="042555"/>
              </a:buClr>
              <a:buFont typeface="Arial"/>
              <a:buChar char="•"/>
            </a:pPr>
            <a:r>
              <a:rPr lang="en-US" b="1" dirty="0" smtClean="0">
                <a:solidFill>
                  <a:srgbClr val="042555"/>
                </a:solidFill>
                <a:latin typeface="Arial"/>
                <a:ea typeface="MS PGothic" pitchFamily="34" charset="-128"/>
                <a:cs typeface="Arial"/>
              </a:rPr>
              <a:t>Participate in the Management Performance Compensation Plan and earn commissions</a:t>
            </a:r>
          </a:p>
          <a:p>
            <a:pPr marL="177720" indent="-177720" defTabSz="456963">
              <a:lnSpc>
                <a:spcPct val="120000"/>
              </a:lnSpc>
              <a:buClr>
                <a:srgbClr val="042555"/>
              </a:buClr>
              <a:buFont typeface="Arial"/>
              <a:buChar char="•"/>
            </a:pPr>
            <a:r>
              <a:rPr lang="en-US" b="1" dirty="0">
                <a:solidFill>
                  <a:srgbClr val="139FC9"/>
                </a:solidFill>
                <a:latin typeface="Arial"/>
                <a:ea typeface="MS PGothic" pitchFamily="34" charset="-128"/>
                <a:cs typeface="Arial"/>
              </a:rPr>
              <a:t>Have quarterly </a:t>
            </a:r>
            <a:r>
              <a:rPr lang="en-US" b="1" dirty="0" smtClean="0">
                <a:solidFill>
                  <a:srgbClr val="139FC9"/>
                </a:solidFill>
                <a:latin typeface="Arial"/>
                <a:ea typeface="MS PGothic" pitchFamily="34" charset="-128"/>
                <a:cs typeface="Arial"/>
              </a:rPr>
              <a:t>requirements</a:t>
            </a:r>
            <a:endParaRPr lang="en-US" b="1" dirty="0">
              <a:solidFill>
                <a:srgbClr val="139FC9"/>
              </a:solidFill>
              <a:latin typeface="Arial"/>
              <a:ea typeface="MS PGothic" pitchFamily="34" charset="-128"/>
              <a:cs typeface="Aria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432" y="365764"/>
            <a:ext cx="11025116" cy="1088245"/>
          </a:xfrm>
          <a:prstGeom prst="rect">
            <a:avLst/>
          </a:prstGeom>
        </p:spPr>
      </p:pic>
      <p:sp>
        <p:nvSpPr>
          <p:cNvPr id="4" name="TextBox 3"/>
          <p:cNvSpPr txBox="1"/>
          <p:nvPr/>
        </p:nvSpPr>
        <p:spPr>
          <a:xfrm>
            <a:off x="4876800" y="6553641"/>
            <a:ext cx="7112000" cy="261608"/>
          </a:xfrm>
          <a:prstGeom prst="rect">
            <a:avLst/>
          </a:prstGeom>
          <a:noFill/>
        </p:spPr>
        <p:txBody>
          <a:bodyPr wrap="square" lIns="91400" tIns="45718" rIns="91400" bIns="45718" rtlCol="0">
            <a:spAutoFit/>
          </a:bodyPr>
          <a:lstStyle/>
          <a:p>
            <a:pPr algn="r" defTabSz="456963"/>
            <a:r>
              <a:rPr lang="en-US" sz="1100" i="1" dirty="0">
                <a:solidFill>
                  <a:srgbClr val="042555"/>
                </a:solidFill>
                <a:latin typeface="Arial"/>
                <a:ea typeface="MS PGothic" pitchFamily="34" charset="-128"/>
                <a:cs typeface="Arial"/>
              </a:rPr>
              <a:t>*BDC - Business Development Center </a:t>
            </a:r>
            <a:endParaRPr lang="en-US" sz="1100" i="1" dirty="0">
              <a:solidFill>
                <a:srgbClr val="139FC9"/>
              </a:solidFill>
              <a:latin typeface="Arial"/>
              <a:ea typeface="MS PGothic" pitchFamily="34" charset="-128"/>
              <a:cs typeface="Aria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6978" y="1367476"/>
            <a:ext cx="5079267" cy="2904088"/>
          </a:xfrm>
          <a:prstGeom prst="rect">
            <a:avLst/>
          </a:prstGeom>
        </p:spPr>
      </p:pic>
    </p:spTree>
    <p:extLst>
      <p:ext uri="{BB962C8B-B14F-4D97-AF65-F5344CB8AC3E}">
        <p14:creationId xmlns:p14="http://schemas.microsoft.com/office/powerpoint/2010/main" val="528776146"/>
      </p:ext>
    </p:extLst>
  </p:cSld>
  <p:clrMapOvr>
    <a:masterClrMapping/>
  </p:clrMapOvr>
  <mc:AlternateContent xmlns:mc="http://schemas.openxmlformats.org/markup-compatibility/2006">
    <mc:Choice xmlns:p14="http://schemas.microsoft.com/office/powerpoint/2010/main" Requires="p14">
      <p:transition spd="slow" p14:dur="2000">
        <p14:reveal/>
      </p:transition>
    </mc:Choice>
    <mc:Fallback>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35523" y="365143"/>
            <a:ext cx="11025716"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2" name="TextBox 3"/>
          <p:cNvSpPr txBox="1">
            <a:spLocks noChangeArrowheads="1"/>
          </p:cNvSpPr>
          <p:nvPr>
            <p:custDataLst>
              <p:tags r:id="rId1"/>
            </p:custDataLst>
          </p:nvPr>
        </p:nvSpPr>
        <p:spPr bwMode="auto">
          <a:xfrm>
            <a:off x="4876800" y="6553625"/>
            <a:ext cx="7112000" cy="261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0" tIns="45718" rIns="91400" bIns="45718">
            <a:spAutoFit/>
          </a:bodyPr>
          <a:lstStyle>
            <a:lvl1pPr algn="l" defTabSz="457200">
              <a:spcBef>
                <a:spcPct val="20000"/>
              </a:spcBef>
              <a:buFont typeface="Arial" pitchFamily="34" charset="0"/>
              <a:buChar char="•"/>
              <a:defRPr sz="3200">
                <a:solidFill>
                  <a:schemeClr val="tx1"/>
                </a:solidFill>
                <a:latin typeface="Calibri" pitchFamily="34" charset="0"/>
              </a:defRPr>
            </a:lvl1pPr>
            <a:lvl2pPr marL="742950" indent="-285750" algn="l" defTabSz="457200">
              <a:spcBef>
                <a:spcPct val="20000"/>
              </a:spcBef>
              <a:buFont typeface="Arial" pitchFamily="34" charset="0"/>
              <a:buChar char="–"/>
              <a:defRPr sz="2800">
                <a:solidFill>
                  <a:schemeClr val="tx1"/>
                </a:solidFill>
                <a:latin typeface="Calibri" pitchFamily="34" charset="0"/>
              </a:defRPr>
            </a:lvl2pPr>
            <a:lvl3pPr marL="1143000" indent="-228600" algn="l" defTabSz="457200">
              <a:spcBef>
                <a:spcPct val="20000"/>
              </a:spcBef>
              <a:buFont typeface="Arial" pitchFamily="34" charset="0"/>
              <a:buChar char="•"/>
              <a:defRPr sz="2400">
                <a:solidFill>
                  <a:schemeClr val="tx1"/>
                </a:solidFill>
                <a:latin typeface="Calibri" pitchFamily="34" charset="0"/>
              </a:defRPr>
            </a:lvl3pPr>
            <a:lvl4pPr marL="1600200" indent="-228600" algn="l" defTabSz="457200">
              <a:spcBef>
                <a:spcPct val="20000"/>
              </a:spcBef>
              <a:buFont typeface="Arial" pitchFamily="34" charset="0"/>
              <a:buChar char="–"/>
              <a:defRPr sz="2000">
                <a:solidFill>
                  <a:schemeClr val="tx1"/>
                </a:solidFill>
                <a:latin typeface="Calibri" pitchFamily="34" charset="0"/>
              </a:defRPr>
            </a:lvl4pPr>
            <a:lvl5pPr marL="2057400" indent="-228600" algn="l"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fontAlgn="base">
              <a:spcBef>
                <a:spcPct val="0"/>
              </a:spcBef>
              <a:spcAft>
                <a:spcPct val="0"/>
              </a:spcAft>
              <a:buFontTx/>
              <a:buNone/>
            </a:pPr>
            <a:r>
              <a:rPr lang="en-US" altLang="en-US" sz="1100" i="1" dirty="0">
                <a:solidFill>
                  <a:srgbClr val="042555"/>
                </a:solidFill>
                <a:latin typeface="Arial" pitchFamily="34" charset="0"/>
                <a:ea typeface="MS PGothic" pitchFamily="34" charset="-128"/>
              </a:rPr>
              <a:t>*BDC - Business Development Center </a:t>
            </a:r>
            <a:endParaRPr lang="en-US" altLang="en-US" sz="1100" i="1" dirty="0">
              <a:solidFill>
                <a:srgbClr val="139FC9"/>
              </a:solidFill>
              <a:latin typeface="Arial" pitchFamily="34" charset="0"/>
              <a:ea typeface="MS PGothic" pitchFamily="34" charset="-128"/>
            </a:endParaRPr>
          </a:p>
        </p:txBody>
      </p:sp>
      <p:sp>
        <p:nvSpPr>
          <p:cNvPr id="104453" name="TextBox 6"/>
          <p:cNvSpPr txBox="1">
            <a:spLocks noChangeArrowheads="1"/>
          </p:cNvSpPr>
          <p:nvPr>
            <p:custDataLst>
              <p:tags r:id="rId2"/>
            </p:custDataLst>
          </p:nvPr>
        </p:nvSpPr>
        <p:spPr bwMode="auto">
          <a:xfrm>
            <a:off x="495300" y="1581163"/>
            <a:ext cx="4876800" cy="4154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0" tIns="45718" rIns="91400" bIns="45718">
            <a:spAutoFit/>
          </a:bodyPr>
          <a:lstStyle>
            <a:lvl1pPr algn="l" defTabSz="457200">
              <a:spcBef>
                <a:spcPct val="20000"/>
              </a:spcBef>
              <a:buFont typeface="Arial" pitchFamily="34" charset="0"/>
              <a:buChar char="•"/>
              <a:tabLst>
                <a:tab pos="114300" algn="l"/>
              </a:tabLst>
              <a:defRPr sz="3200">
                <a:solidFill>
                  <a:schemeClr val="tx1"/>
                </a:solidFill>
                <a:latin typeface="Calibri" pitchFamily="34" charset="0"/>
              </a:defRPr>
            </a:lvl1pPr>
            <a:lvl2pPr marL="742950" indent="-285750" algn="l" defTabSz="457200">
              <a:spcBef>
                <a:spcPct val="20000"/>
              </a:spcBef>
              <a:buFont typeface="Arial" pitchFamily="34" charset="0"/>
              <a:buChar char="–"/>
              <a:tabLst>
                <a:tab pos="114300" algn="l"/>
              </a:tabLst>
              <a:defRPr sz="2800">
                <a:solidFill>
                  <a:schemeClr val="tx1"/>
                </a:solidFill>
                <a:latin typeface="Calibri" pitchFamily="34" charset="0"/>
              </a:defRPr>
            </a:lvl2pPr>
            <a:lvl3pPr marL="1143000" indent="-228600" algn="l" defTabSz="457200">
              <a:spcBef>
                <a:spcPct val="20000"/>
              </a:spcBef>
              <a:buFont typeface="Arial" pitchFamily="34" charset="0"/>
              <a:buChar char="•"/>
              <a:tabLst>
                <a:tab pos="114300" algn="l"/>
              </a:tabLst>
              <a:defRPr sz="2400">
                <a:solidFill>
                  <a:schemeClr val="tx1"/>
                </a:solidFill>
                <a:latin typeface="Calibri" pitchFamily="34" charset="0"/>
              </a:defRPr>
            </a:lvl3pPr>
            <a:lvl4pPr marL="1600200" indent="-228600" algn="l" defTabSz="457200">
              <a:spcBef>
                <a:spcPct val="20000"/>
              </a:spcBef>
              <a:buFont typeface="Arial" pitchFamily="34" charset="0"/>
              <a:buChar char="–"/>
              <a:tabLst>
                <a:tab pos="114300" algn="l"/>
              </a:tabLst>
              <a:defRPr sz="2000">
                <a:solidFill>
                  <a:schemeClr val="tx1"/>
                </a:solidFill>
                <a:latin typeface="Calibri" pitchFamily="34" charset="0"/>
              </a:defRPr>
            </a:lvl4pPr>
            <a:lvl5pPr marL="2057400" indent="-228600" algn="l" defTabSz="457200">
              <a:spcBef>
                <a:spcPct val="20000"/>
              </a:spcBef>
              <a:buFont typeface="Arial" pitchFamily="34" charset="0"/>
              <a:buChar char="»"/>
              <a:tabLst>
                <a:tab pos="114300" algn="l"/>
              </a:tabLst>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tabLst>
                <a:tab pos="114300" algn="l"/>
              </a:tabLst>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tabLst>
                <a:tab pos="114300" algn="l"/>
              </a:tabLst>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tabLst>
                <a:tab pos="114300" algn="l"/>
              </a:tabLst>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tabLst>
                <a:tab pos="114300" algn="l"/>
              </a:tabLst>
              <a:defRPr sz="2000">
                <a:solidFill>
                  <a:schemeClr val="tx1"/>
                </a:solidFill>
                <a:latin typeface="Calibri" pitchFamily="34" charset="0"/>
              </a:defRPr>
            </a:lvl9pPr>
          </a:lstStyle>
          <a:p>
            <a:pPr fontAlgn="base">
              <a:lnSpc>
                <a:spcPct val="110000"/>
              </a:lnSpc>
              <a:spcBef>
                <a:spcPct val="0"/>
              </a:spcBef>
              <a:spcAft>
                <a:spcPct val="0"/>
              </a:spcAft>
              <a:buFontTx/>
              <a:buNone/>
            </a:pPr>
            <a:r>
              <a:rPr lang="en-US" altLang="en-US" sz="1900" b="1" u="sng" dirty="0">
                <a:solidFill>
                  <a:srgbClr val="042555"/>
                </a:solidFill>
                <a:latin typeface="Arial" pitchFamily="34" charset="0"/>
                <a:ea typeface="MS PGothic" pitchFamily="34" charset="-128"/>
              </a:rPr>
              <a:t>Business Development Center (BDC) </a:t>
            </a:r>
          </a:p>
          <a:p>
            <a:pPr fontAlgn="base">
              <a:lnSpc>
                <a:spcPct val="110000"/>
              </a:lnSpc>
              <a:spcBef>
                <a:spcPct val="0"/>
              </a:spcBef>
              <a:spcAft>
                <a:spcPct val="0"/>
              </a:spcAft>
              <a:buFontTx/>
              <a:buNone/>
            </a:pPr>
            <a:endParaRPr lang="en-US" altLang="en-US" sz="1900" b="1" u="sng" dirty="0">
              <a:solidFill>
                <a:srgbClr val="042555"/>
              </a:solidFill>
              <a:latin typeface="Arial" pitchFamily="34" charset="0"/>
              <a:ea typeface="MS PGothic" pitchFamily="34" charset="-128"/>
            </a:endParaRPr>
          </a:p>
          <a:p>
            <a:pPr marL="177720" indent="-177720" fontAlgn="base">
              <a:lnSpc>
                <a:spcPct val="110000"/>
              </a:lnSpc>
              <a:spcBef>
                <a:spcPct val="0"/>
              </a:spcBef>
              <a:spcAft>
                <a:spcPct val="0"/>
              </a:spcAft>
              <a:tabLst>
                <a:tab pos="177720" algn="l"/>
              </a:tabLst>
            </a:pPr>
            <a:r>
              <a:rPr lang="en-US" altLang="en-US" sz="1900" b="1" dirty="0">
                <a:solidFill>
                  <a:srgbClr val="042555"/>
                </a:solidFill>
                <a:latin typeface="Arial" pitchFamily="34" charset="0"/>
                <a:ea typeface="MS PGothic" pitchFamily="34" charset="-128"/>
              </a:rPr>
              <a:t>Your place of business in the Market </a:t>
            </a:r>
            <a:r>
              <a:rPr lang="en-US" altLang="en-US" sz="1900" b="1" dirty="0" smtClean="0">
                <a:solidFill>
                  <a:srgbClr val="042555"/>
                </a:solidFill>
                <a:latin typeface="Arial" pitchFamily="34" charset="0"/>
                <a:ea typeface="MS PGothic" pitchFamily="34" charset="-128"/>
              </a:rPr>
              <a:t>America computer system </a:t>
            </a:r>
            <a:endParaRPr lang="en-US" altLang="en-US" sz="1900" b="1" dirty="0">
              <a:solidFill>
                <a:srgbClr val="042555"/>
              </a:solidFill>
              <a:latin typeface="Arial" pitchFamily="34" charset="0"/>
              <a:ea typeface="MS PGothic" pitchFamily="34" charset="-128"/>
            </a:endParaRPr>
          </a:p>
          <a:p>
            <a:pPr marL="177720" indent="-177720" fontAlgn="base">
              <a:lnSpc>
                <a:spcPct val="110000"/>
              </a:lnSpc>
              <a:spcBef>
                <a:spcPct val="0"/>
              </a:spcBef>
              <a:spcAft>
                <a:spcPct val="0"/>
              </a:spcAft>
              <a:tabLst>
                <a:tab pos="177720" algn="l"/>
              </a:tabLst>
            </a:pPr>
            <a:endParaRPr lang="en-US" altLang="en-US" sz="1900" b="1" dirty="0">
              <a:solidFill>
                <a:srgbClr val="042555"/>
              </a:solidFill>
              <a:latin typeface="Arial" pitchFamily="34" charset="0"/>
              <a:ea typeface="MS PGothic" pitchFamily="34" charset="-128"/>
            </a:endParaRPr>
          </a:p>
          <a:p>
            <a:pPr marL="177720" indent="-177720" fontAlgn="base">
              <a:lnSpc>
                <a:spcPct val="110000"/>
              </a:lnSpc>
              <a:spcBef>
                <a:spcPct val="0"/>
              </a:spcBef>
              <a:spcAft>
                <a:spcPct val="0"/>
              </a:spcAft>
              <a:tabLst>
                <a:tab pos="177720" algn="l"/>
              </a:tabLst>
            </a:pPr>
            <a:r>
              <a:rPr lang="en-US" altLang="en-US" sz="1900" b="1" dirty="0">
                <a:solidFill>
                  <a:srgbClr val="042555"/>
                </a:solidFill>
                <a:latin typeface="Arial" pitchFamily="34" charset="0"/>
                <a:ea typeface="MS PGothic" pitchFamily="34" charset="-128"/>
              </a:rPr>
              <a:t>Identified by your nine digit </a:t>
            </a:r>
            <a:r>
              <a:rPr lang="en-US" altLang="en-US" sz="1900" b="1" dirty="0" smtClean="0">
                <a:solidFill>
                  <a:srgbClr val="042555"/>
                </a:solidFill>
                <a:latin typeface="Arial" pitchFamily="34" charset="0"/>
                <a:ea typeface="MS PGothic" pitchFamily="34" charset="-128"/>
              </a:rPr>
              <a:t>UnFranchise</a:t>
            </a:r>
            <a:r>
              <a:rPr lang="en-US" altLang="en-US" sz="2000" dirty="0" smtClean="0">
                <a:ln w="3175">
                  <a:noFill/>
                </a:ln>
                <a:solidFill>
                  <a:srgbClr val="042555"/>
                </a:solidFill>
              </a:rPr>
              <a:t>®</a:t>
            </a:r>
            <a:r>
              <a:rPr lang="en-US" altLang="en-US" sz="1900" b="1" dirty="0" smtClean="0">
                <a:solidFill>
                  <a:srgbClr val="042555"/>
                </a:solidFill>
                <a:latin typeface="Arial" pitchFamily="34" charset="0"/>
                <a:ea typeface="MS PGothic" pitchFamily="34" charset="-128"/>
              </a:rPr>
              <a:t> ID followed </a:t>
            </a:r>
            <a:r>
              <a:rPr lang="en-US" altLang="en-US" sz="1900" b="1" dirty="0">
                <a:solidFill>
                  <a:srgbClr val="042555"/>
                </a:solidFill>
                <a:latin typeface="Arial" pitchFamily="34" charset="0"/>
                <a:ea typeface="MS PGothic" pitchFamily="34" charset="-128"/>
              </a:rPr>
              <a:t>by a three digit </a:t>
            </a:r>
            <a:r>
              <a:rPr lang="en-US" altLang="en-US" sz="1900" b="1" dirty="0" smtClean="0">
                <a:solidFill>
                  <a:srgbClr val="042555"/>
                </a:solidFill>
                <a:latin typeface="Arial" pitchFamily="34" charset="0"/>
                <a:ea typeface="MS PGothic" pitchFamily="34" charset="-128"/>
              </a:rPr>
              <a:t>extension </a:t>
            </a:r>
          </a:p>
          <a:p>
            <a:pPr marL="171450" indent="-171450" fontAlgn="base">
              <a:lnSpc>
                <a:spcPct val="110000"/>
              </a:lnSpc>
              <a:spcBef>
                <a:spcPct val="0"/>
              </a:spcBef>
              <a:spcAft>
                <a:spcPct val="0"/>
              </a:spcAft>
              <a:buNone/>
              <a:tabLst>
                <a:tab pos="177720" algn="l"/>
              </a:tabLst>
            </a:pPr>
            <a:r>
              <a:rPr lang="en-US" altLang="en-US" sz="800" b="1" dirty="0" smtClean="0">
                <a:solidFill>
                  <a:srgbClr val="042555"/>
                </a:solidFill>
                <a:latin typeface="Arial" pitchFamily="34" charset="0"/>
                <a:ea typeface="MS PGothic" pitchFamily="34" charset="-128"/>
              </a:rPr>
              <a:t/>
            </a:r>
            <a:br>
              <a:rPr lang="en-US" altLang="en-US" sz="800" b="1" dirty="0" smtClean="0">
                <a:solidFill>
                  <a:srgbClr val="042555"/>
                </a:solidFill>
                <a:latin typeface="Arial" pitchFamily="34" charset="0"/>
                <a:ea typeface="MS PGothic" pitchFamily="34" charset="-128"/>
              </a:rPr>
            </a:br>
            <a:r>
              <a:rPr lang="en-US" altLang="en-US" sz="1900" b="1" dirty="0" smtClean="0">
                <a:solidFill>
                  <a:srgbClr val="042555"/>
                </a:solidFill>
                <a:latin typeface="Arial" pitchFamily="34" charset="0"/>
                <a:ea typeface="MS PGothic" pitchFamily="34" charset="-128"/>
              </a:rPr>
              <a:t>Example</a:t>
            </a:r>
            <a:r>
              <a:rPr lang="en-US" altLang="en-US" sz="1900" b="1" dirty="0">
                <a:solidFill>
                  <a:srgbClr val="042555"/>
                </a:solidFill>
                <a:latin typeface="Arial" pitchFamily="34" charset="0"/>
                <a:ea typeface="MS PGothic" pitchFamily="34" charset="-128"/>
              </a:rPr>
              <a:t>: </a:t>
            </a:r>
            <a:r>
              <a:rPr lang="en-US" altLang="en-US" sz="1900" b="1" dirty="0" smtClean="0">
                <a:solidFill>
                  <a:srgbClr val="042555"/>
                </a:solidFill>
                <a:latin typeface="Arial" pitchFamily="34" charset="0"/>
                <a:ea typeface="MS PGothic" pitchFamily="34" charset="-128"/>
              </a:rPr>
              <a:t>123456789-001</a:t>
            </a:r>
            <a:endParaRPr lang="en-US" altLang="en-US" sz="1900" b="1" dirty="0">
              <a:solidFill>
                <a:srgbClr val="042555"/>
              </a:solidFill>
              <a:latin typeface="Arial" pitchFamily="34" charset="0"/>
              <a:ea typeface="MS PGothic" pitchFamily="34" charset="-128"/>
            </a:endParaRPr>
          </a:p>
          <a:p>
            <a:pPr marL="177720" indent="-177720" fontAlgn="base">
              <a:lnSpc>
                <a:spcPct val="110000"/>
              </a:lnSpc>
              <a:spcBef>
                <a:spcPct val="0"/>
              </a:spcBef>
              <a:spcAft>
                <a:spcPct val="0"/>
              </a:spcAft>
              <a:tabLst>
                <a:tab pos="177720" algn="l"/>
              </a:tabLst>
            </a:pPr>
            <a:endParaRPr lang="en-US" altLang="en-US" sz="1900" b="1" dirty="0" smtClean="0">
              <a:solidFill>
                <a:srgbClr val="042555"/>
              </a:solidFill>
              <a:latin typeface="Arial" pitchFamily="34" charset="0"/>
              <a:ea typeface="MS PGothic" pitchFamily="34" charset="-128"/>
            </a:endParaRPr>
          </a:p>
          <a:p>
            <a:pPr marL="177720" indent="-177720" fontAlgn="base">
              <a:lnSpc>
                <a:spcPct val="110000"/>
              </a:lnSpc>
              <a:spcBef>
                <a:spcPct val="0"/>
              </a:spcBef>
              <a:spcAft>
                <a:spcPct val="0"/>
              </a:spcAft>
              <a:tabLst>
                <a:tab pos="177720" algn="l"/>
              </a:tabLst>
            </a:pPr>
            <a:endParaRPr lang="en-US" altLang="en-US" sz="1900" b="1" dirty="0">
              <a:solidFill>
                <a:srgbClr val="042555"/>
              </a:solidFill>
              <a:latin typeface="Arial" pitchFamily="34" charset="0"/>
              <a:ea typeface="MS PGothic" pitchFamily="34" charset="-128"/>
            </a:endParaRPr>
          </a:p>
          <a:p>
            <a:pPr marL="177720" indent="-177720" fontAlgn="base">
              <a:lnSpc>
                <a:spcPct val="110000"/>
              </a:lnSpc>
              <a:spcBef>
                <a:spcPct val="0"/>
              </a:spcBef>
              <a:spcAft>
                <a:spcPct val="0"/>
              </a:spcAft>
              <a:tabLst>
                <a:tab pos="177720" algn="l"/>
              </a:tabLst>
            </a:pPr>
            <a:r>
              <a:rPr lang="en-US" altLang="en-US" sz="1900" b="1" dirty="0">
                <a:solidFill>
                  <a:srgbClr val="042555"/>
                </a:solidFill>
                <a:latin typeface="Arial" pitchFamily="34" charset="0"/>
                <a:ea typeface="MS PGothic" pitchFamily="34" charset="-128"/>
              </a:rPr>
              <a:t>The </a:t>
            </a:r>
            <a:r>
              <a:rPr lang="en-US" altLang="en-US" sz="1900" b="1" dirty="0" smtClean="0">
                <a:solidFill>
                  <a:srgbClr val="042555"/>
                </a:solidFill>
                <a:latin typeface="Arial" pitchFamily="34" charset="0"/>
                <a:ea typeface="MS PGothic" pitchFamily="34" charset="-128"/>
              </a:rPr>
              <a:t>BV </a:t>
            </a:r>
            <a:r>
              <a:rPr lang="en-US" altLang="en-US" sz="1900" b="1" dirty="0">
                <a:solidFill>
                  <a:srgbClr val="042555"/>
                </a:solidFill>
                <a:latin typeface="Arial" pitchFamily="34" charset="0"/>
                <a:ea typeface="MS PGothic" pitchFamily="34" charset="-128"/>
              </a:rPr>
              <a:t>and IBV banks </a:t>
            </a:r>
            <a:r>
              <a:rPr lang="en-US" altLang="en-US" sz="1900" b="1" dirty="0" smtClean="0">
                <a:solidFill>
                  <a:srgbClr val="042555"/>
                </a:solidFill>
                <a:latin typeface="Arial" pitchFamily="34" charset="0"/>
                <a:ea typeface="MS PGothic" pitchFamily="34" charset="-128"/>
              </a:rPr>
              <a:t>are </a:t>
            </a:r>
            <a:r>
              <a:rPr lang="en-US" altLang="en-US" sz="1900" b="1" dirty="0">
                <a:solidFill>
                  <a:srgbClr val="042555"/>
                </a:solidFill>
                <a:latin typeface="Arial" pitchFamily="34" charset="0"/>
                <a:ea typeface="MS PGothic" pitchFamily="34" charset="-128"/>
              </a:rPr>
              <a:t>located </a:t>
            </a:r>
            <a:r>
              <a:rPr lang="en-US" altLang="en-US" sz="1900" b="1" dirty="0" smtClean="0">
                <a:solidFill>
                  <a:srgbClr val="042555"/>
                </a:solidFill>
                <a:latin typeface="Arial" pitchFamily="34" charset="0"/>
                <a:ea typeface="MS PGothic" pitchFamily="34" charset="-128"/>
              </a:rPr>
              <a:t>here</a:t>
            </a:r>
          </a:p>
        </p:txBody>
      </p:sp>
      <p:grpSp>
        <p:nvGrpSpPr>
          <p:cNvPr id="2" name="Group 1"/>
          <p:cNvGrpSpPr/>
          <p:nvPr/>
        </p:nvGrpSpPr>
        <p:grpSpPr>
          <a:xfrm>
            <a:off x="4552951" y="1564058"/>
            <a:ext cx="7583128" cy="3658476"/>
            <a:chOff x="4552951" y="1564058"/>
            <a:chExt cx="7583128" cy="3658476"/>
          </a:xfrm>
        </p:grpSpPr>
        <p:pic>
          <p:nvPicPr>
            <p:cNvPr id="104451" name="Picture 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406266" y="1564058"/>
              <a:ext cx="5913967" cy="3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NewYouBDC_2.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92450" y="1852999"/>
              <a:ext cx="5584337" cy="1607323"/>
            </a:xfrm>
            <a:prstGeom prst="rect">
              <a:avLst/>
            </a:prstGeom>
          </p:spPr>
        </p:pic>
        <p:sp>
          <p:nvSpPr>
            <p:cNvPr id="104454" name="TextBox 1"/>
            <p:cNvSpPr txBox="1">
              <a:spLocks noChangeArrowheads="1"/>
            </p:cNvSpPr>
            <p:nvPr>
              <p:custDataLst>
                <p:tags r:id="rId3"/>
              </p:custDataLst>
            </p:nvPr>
          </p:nvSpPr>
          <p:spPr bwMode="auto">
            <a:xfrm>
              <a:off x="7735530" y="3429025"/>
              <a:ext cx="1255391" cy="276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0" tIns="45718" rIns="91400" bIns="45718">
              <a:spAutoFit/>
            </a:bodyPr>
            <a:lstStyle>
              <a:lvl1pPr algn="l">
                <a:spcBef>
                  <a:spcPct val="20000"/>
                </a:spcBef>
                <a:buFont typeface="Arial" pitchFamily="34" charset="0"/>
                <a:buChar char="•"/>
                <a:defRPr sz="3200">
                  <a:solidFill>
                    <a:schemeClr val="tx1"/>
                  </a:solidFill>
                  <a:latin typeface="Calibri" pitchFamily="34" charset="0"/>
                </a:defRPr>
              </a:lvl1pPr>
              <a:lvl2pPr marL="742950" indent="-285750" algn="l">
                <a:spcBef>
                  <a:spcPct val="20000"/>
                </a:spcBef>
                <a:buFont typeface="Arial" pitchFamily="34" charset="0"/>
                <a:buChar char="–"/>
                <a:defRPr sz="2800">
                  <a:solidFill>
                    <a:schemeClr val="tx1"/>
                  </a:solidFill>
                  <a:latin typeface="Calibri" pitchFamily="34" charset="0"/>
                </a:defRPr>
              </a:lvl2pPr>
              <a:lvl3pPr marL="1143000" indent="-228600" algn="l">
                <a:spcBef>
                  <a:spcPct val="20000"/>
                </a:spcBef>
                <a:buFont typeface="Arial" pitchFamily="34" charset="0"/>
                <a:buChar char="•"/>
                <a:defRPr sz="2400">
                  <a:solidFill>
                    <a:schemeClr val="tx1"/>
                  </a:solidFill>
                  <a:latin typeface="Calibri" pitchFamily="34" charset="0"/>
                </a:defRPr>
              </a:lvl3pPr>
              <a:lvl4pPr marL="1600200" indent="-228600" algn="l">
                <a:spcBef>
                  <a:spcPct val="20000"/>
                </a:spcBef>
                <a:buFont typeface="Arial" pitchFamily="34" charset="0"/>
                <a:buChar char="–"/>
                <a:defRPr sz="2000">
                  <a:solidFill>
                    <a:schemeClr val="tx1"/>
                  </a:solidFill>
                  <a:latin typeface="Calibri" pitchFamily="34" charset="0"/>
                </a:defRPr>
              </a:lvl4pPr>
              <a:lvl5pPr marL="2057400" indent="-228600" algn="l">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0" fontAlgn="base" hangingPunct="0">
                <a:spcBef>
                  <a:spcPct val="0"/>
                </a:spcBef>
                <a:spcAft>
                  <a:spcPct val="0"/>
                </a:spcAft>
                <a:buFontTx/>
                <a:buNone/>
              </a:pPr>
              <a:r>
                <a:rPr lang="en-US" altLang="en-US" sz="1200" b="1" dirty="0">
                  <a:solidFill>
                    <a:srgbClr val="042555"/>
                  </a:solidFill>
                  <a:latin typeface="Arial" pitchFamily="34" charset="0"/>
                  <a:ea typeface="MS PGothic" pitchFamily="34" charset="-128"/>
                </a:rPr>
                <a:t>123456789-001</a:t>
              </a:r>
              <a:endParaRPr lang="en-US" altLang="en-US" sz="1200" b="1" u="sng" dirty="0">
                <a:solidFill>
                  <a:srgbClr val="139FC9"/>
                </a:solidFill>
                <a:latin typeface="Arial" pitchFamily="34" charset="0"/>
                <a:ea typeface="MS PGothic" pitchFamily="34" charset="-128"/>
              </a:endParaRPr>
            </a:p>
          </p:txBody>
        </p:sp>
        <p:sp>
          <p:nvSpPr>
            <p:cNvPr id="104455" name="TextBox 6"/>
            <p:cNvSpPr txBox="1">
              <a:spLocks noChangeArrowheads="1"/>
            </p:cNvSpPr>
            <p:nvPr>
              <p:custDataLst>
                <p:tags r:id="rId4"/>
              </p:custDataLst>
            </p:nvPr>
          </p:nvSpPr>
          <p:spPr bwMode="auto">
            <a:xfrm>
              <a:off x="5581822" y="4945539"/>
              <a:ext cx="1255391" cy="276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0" tIns="45718" rIns="91400" bIns="45718">
              <a:spAutoFit/>
            </a:bodyPr>
            <a:lstStyle>
              <a:lvl1pPr algn="l">
                <a:spcBef>
                  <a:spcPct val="20000"/>
                </a:spcBef>
                <a:buFont typeface="Arial" pitchFamily="34" charset="0"/>
                <a:buChar char="•"/>
                <a:defRPr sz="3200">
                  <a:solidFill>
                    <a:schemeClr val="tx1"/>
                  </a:solidFill>
                  <a:latin typeface="Calibri" pitchFamily="34" charset="0"/>
                </a:defRPr>
              </a:lvl1pPr>
              <a:lvl2pPr marL="742950" indent="-285750" algn="l">
                <a:spcBef>
                  <a:spcPct val="20000"/>
                </a:spcBef>
                <a:buFont typeface="Arial" pitchFamily="34" charset="0"/>
                <a:buChar char="–"/>
                <a:defRPr sz="2800">
                  <a:solidFill>
                    <a:schemeClr val="tx1"/>
                  </a:solidFill>
                  <a:latin typeface="Calibri" pitchFamily="34" charset="0"/>
                </a:defRPr>
              </a:lvl2pPr>
              <a:lvl3pPr marL="1143000" indent="-228600" algn="l">
                <a:spcBef>
                  <a:spcPct val="20000"/>
                </a:spcBef>
                <a:buFont typeface="Arial" pitchFamily="34" charset="0"/>
                <a:buChar char="•"/>
                <a:defRPr sz="2400">
                  <a:solidFill>
                    <a:schemeClr val="tx1"/>
                  </a:solidFill>
                  <a:latin typeface="Calibri" pitchFamily="34" charset="0"/>
                </a:defRPr>
              </a:lvl3pPr>
              <a:lvl4pPr marL="1600200" indent="-228600" algn="l">
                <a:spcBef>
                  <a:spcPct val="20000"/>
                </a:spcBef>
                <a:buFont typeface="Arial" pitchFamily="34" charset="0"/>
                <a:buChar char="–"/>
                <a:defRPr sz="2000">
                  <a:solidFill>
                    <a:schemeClr val="tx1"/>
                  </a:solidFill>
                  <a:latin typeface="Calibri" pitchFamily="34" charset="0"/>
                </a:defRPr>
              </a:lvl4pPr>
              <a:lvl5pPr marL="2057400" indent="-228600" algn="l">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0" fontAlgn="base" hangingPunct="0">
                <a:spcBef>
                  <a:spcPct val="0"/>
                </a:spcBef>
                <a:spcAft>
                  <a:spcPct val="0"/>
                </a:spcAft>
                <a:buFontTx/>
                <a:buNone/>
              </a:pPr>
              <a:r>
                <a:rPr lang="en-US" altLang="en-US" sz="1200" b="1" dirty="0">
                  <a:solidFill>
                    <a:srgbClr val="042555"/>
                  </a:solidFill>
                  <a:latin typeface="Arial" pitchFamily="34" charset="0"/>
                  <a:ea typeface="MS PGothic" pitchFamily="34" charset="-128"/>
                </a:rPr>
                <a:t>123456789-002</a:t>
              </a:r>
              <a:endParaRPr lang="en-US" altLang="en-US" sz="1200" b="1" u="sng" dirty="0">
                <a:solidFill>
                  <a:srgbClr val="139FC9"/>
                </a:solidFill>
                <a:latin typeface="Arial" pitchFamily="34" charset="0"/>
                <a:ea typeface="MS PGothic" pitchFamily="34" charset="-128"/>
              </a:endParaRPr>
            </a:p>
          </p:txBody>
        </p:sp>
        <p:sp>
          <p:nvSpPr>
            <p:cNvPr id="104456" name="TextBox 7"/>
            <p:cNvSpPr txBox="1">
              <a:spLocks noChangeArrowheads="1"/>
            </p:cNvSpPr>
            <p:nvPr>
              <p:custDataLst>
                <p:tags r:id="rId5"/>
              </p:custDataLst>
            </p:nvPr>
          </p:nvSpPr>
          <p:spPr bwMode="auto">
            <a:xfrm>
              <a:off x="9855370" y="4945539"/>
              <a:ext cx="1255391" cy="276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0" tIns="45718" rIns="91400" bIns="45718">
              <a:spAutoFit/>
            </a:bodyPr>
            <a:lstStyle>
              <a:lvl1pPr algn="l">
                <a:spcBef>
                  <a:spcPct val="20000"/>
                </a:spcBef>
                <a:buFont typeface="Arial" pitchFamily="34" charset="0"/>
                <a:buChar char="•"/>
                <a:defRPr sz="3200">
                  <a:solidFill>
                    <a:schemeClr val="tx1"/>
                  </a:solidFill>
                  <a:latin typeface="Calibri" pitchFamily="34" charset="0"/>
                </a:defRPr>
              </a:lvl1pPr>
              <a:lvl2pPr marL="742950" indent="-285750" algn="l">
                <a:spcBef>
                  <a:spcPct val="20000"/>
                </a:spcBef>
                <a:buFont typeface="Arial" pitchFamily="34" charset="0"/>
                <a:buChar char="–"/>
                <a:defRPr sz="2800">
                  <a:solidFill>
                    <a:schemeClr val="tx1"/>
                  </a:solidFill>
                  <a:latin typeface="Calibri" pitchFamily="34" charset="0"/>
                </a:defRPr>
              </a:lvl2pPr>
              <a:lvl3pPr marL="1143000" indent="-228600" algn="l">
                <a:spcBef>
                  <a:spcPct val="20000"/>
                </a:spcBef>
                <a:buFont typeface="Arial" pitchFamily="34" charset="0"/>
                <a:buChar char="•"/>
                <a:defRPr sz="2400">
                  <a:solidFill>
                    <a:schemeClr val="tx1"/>
                  </a:solidFill>
                  <a:latin typeface="Calibri" pitchFamily="34" charset="0"/>
                </a:defRPr>
              </a:lvl3pPr>
              <a:lvl4pPr marL="1600200" indent="-228600" algn="l">
                <a:spcBef>
                  <a:spcPct val="20000"/>
                </a:spcBef>
                <a:buFont typeface="Arial" pitchFamily="34" charset="0"/>
                <a:buChar char="–"/>
                <a:defRPr sz="2000">
                  <a:solidFill>
                    <a:schemeClr val="tx1"/>
                  </a:solidFill>
                  <a:latin typeface="Calibri" pitchFamily="34" charset="0"/>
                </a:defRPr>
              </a:lvl4pPr>
              <a:lvl5pPr marL="2057400" indent="-228600" algn="l">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0" fontAlgn="base" hangingPunct="0">
                <a:spcBef>
                  <a:spcPct val="0"/>
                </a:spcBef>
                <a:spcAft>
                  <a:spcPct val="0"/>
                </a:spcAft>
                <a:buFontTx/>
                <a:buNone/>
              </a:pPr>
              <a:r>
                <a:rPr lang="en-US" altLang="en-US" sz="1200" b="1" dirty="0">
                  <a:solidFill>
                    <a:srgbClr val="042555"/>
                  </a:solidFill>
                  <a:latin typeface="Arial" pitchFamily="34" charset="0"/>
                  <a:ea typeface="MS PGothic" pitchFamily="34" charset="-128"/>
                </a:rPr>
                <a:t>123456789-003</a:t>
              </a:r>
              <a:endParaRPr lang="en-US" altLang="en-US" sz="1200" b="1" u="sng" dirty="0">
                <a:solidFill>
                  <a:srgbClr val="139FC9"/>
                </a:solidFill>
                <a:latin typeface="Arial" pitchFamily="34" charset="0"/>
                <a:ea typeface="MS PGothic" pitchFamily="34" charset="-128"/>
              </a:endParaRPr>
            </a:p>
          </p:txBody>
        </p:sp>
        <p:pic>
          <p:nvPicPr>
            <p:cNvPr id="13" name="Picture 12" descr="NewYouBDC_2.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52951" y="3985996"/>
              <a:ext cx="3333749" cy="959543"/>
            </a:xfrm>
            <a:prstGeom prst="rect">
              <a:avLst/>
            </a:prstGeom>
          </p:spPr>
        </p:pic>
        <p:pic>
          <p:nvPicPr>
            <p:cNvPr id="14" name="Picture 13" descr="NewYouBDC_2.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02330" y="3995521"/>
              <a:ext cx="3333749" cy="959543"/>
            </a:xfrm>
            <a:prstGeom prst="rect">
              <a:avLst/>
            </a:prstGeom>
          </p:spPr>
        </p:pic>
      </p:grpSp>
    </p:spTree>
    <p:extLst>
      <p:ext uri="{BB962C8B-B14F-4D97-AF65-F5344CB8AC3E}">
        <p14:creationId xmlns:p14="http://schemas.microsoft.com/office/powerpoint/2010/main" val="21024686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2" name="Rectangle 1"/>
          <p:cNvSpPr/>
          <p:nvPr/>
        </p:nvSpPr>
        <p:spPr>
          <a:xfrm>
            <a:off x="6064624" y="0"/>
            <a:ext cx="6127376" cy="68580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prstClr val="white"/>
              </a:solidFill>
            </a:endParaRPr>
          </a:p>
        </p:txBody>
      </p:sp>
      <p:sp>
        <p:nvSpPr>
          <p:cNvPr id="3" name="Rectangle 2"/>
          <p:cNvSpPr/>
          <p:nvPr/>
        </p:nvSpPr>
        <p:spPr>
          <a:xfrm>
            <a:off x="47" y="671547"/>
            <a:ext cx="6064623" cy="923330"/>
          </a:xfrm>
          <a:prstGeom prst="rect">
            <a:avLst/>
          </a:prstGeom>
        </p:spPr>
        <p:txBody>
          <a:bodyPr wrap="square">
            <a:spAutoFit/>
          </a:bodyPr>
          <a:lstStyle/>
          <a:p>
            <a:pPr indent="1588" algn="ctr" defTabSz="914400"/>
            <a:r>
              <a:rPr lang="en-US" altLang="en-US" sz="5400" cap="all" dirty="0" smtClean="0">
                <a:ln w="3175">
                  <a:solidFill>
                    <a:prstClr val="white"/>
                  </a:solidFill>
                </a:ln>
                <a:solidFill>
                  <a:prstClr val="white"/>
                </a:solidFill>
              </a:rPr>
              <a:t>Sponsor</a:t>
            </a:r>
          </a:p>
        </p:txBody>
      </p:sp>
      <p:sp>
        <p:nvSpPr>
          <p:cNvPr id="4" name="Rectangle 3"/>
          <p:cNvSpPr/>
          <p:nvPr/>
        </p:nvSpPr>
        <p:spPr>
          <a:xfrm>
            <a:off x="6064867" y="671547"/>
            <a:ext cx="6127377" cy="923330"/>
          </a:xfrm>
          <a:prstGeom prst="rect">
            <a:avLst/>
          </a:prstGeom>
        </p:spPr>
        <p:txBody>
          <a:bodyPr wrap="square">
            <a:spAutoFit/>
          </a:bodyPr>
          <a:lstStyle/>
          <a:p>
            <a:pPr indent="1588" algn="ctr" defTabSz="914400"/>
            <a:r>
              <a:rPr lang="en-US" altLang="en-US" sz="5400" cap="all" dirty="0" smtClean="0">
                <a:ln w="3175">
                  <a:solidFill>
                    <a:prstClr val="white"/>
                  </a:solidFill>
                </a:ln>
                <a:solidFill>
                  <a:prstClr val="white"/>
                </a:solidFill>
              </a:rPr>
              <a:t>Placement</a:t>
            </a:r>
          </a:p>
        </p:txBody>
      </p:sp>
      <p:sp>
        <p:nvSpPr>
          <p:cNvPr id="5" name="Rectangle 4"/>
          <p:cNvSpPr/>
          <p:nvPr/>
        </p:nvSpPr>
        <p:spPr>
          <a:xfrm>
            <a:off x="538080" y="1792381"/>
            <a:ext cx="4988860" cy="1107996"/>
          </a:xfrm>
          <a:prstGeom prst="rect">
            <a:avLst/>
          </a:prstGeom>
        </p:spPr>
        <p:txBody>
          <a:bodyPr wrap="square">
            <a:spAutoFit/>
          </a:bodyPr>
          <a:lstStyle/>
          <a:p>
            <a:pPr algn="ctr" defTabSz="914400">
              <a:lnSpc>
                <a:spcPct val="150000"/>
              </a:lnSpc>
              <a:spcAft>
                <a:spcPct val="10000"/>
              </a:spcAft>
            </a:pPr>
            <a:r>
              <a:rPr lang="en-US" altLang="en-US" sz="2200" dirty="0" smtClean="0">
                <a:ln w="3175">
                  <a:solidFill>
                    <a:prstClr val="white"/>
                  </a:solidFill>
                </a:ln>
                <a:solidFill>
                  <a:prstClr val="white"/>
                </a:solidFill>
              </a:rPr>
              <a:t>The Independent UnFranchise Owner who introduced you to the business</a:t>
            </a:r>
            <a:endParaRPr lang="en-US" altLang="en-US" sz="2200" dirty="0">
              <a:ln w="3175">
                <a:solidFill>
                  <a:prstClr val="white"/>
                </a:solidFill>
              </a:ln>
              <a:solidFill>
                <a:prstClr val="white"/>
              </a:solidFill>
            </a:endParaRPr>
          </a:p>
        </p:txBody>
      </p:sp>
      <p:sp>
        <p:nvSpPr>
          <p:cNvPr id="6" name="Rectangle 5"/>
          <p:cNvSpPr/>
          <p:nvPr/>
        </p:nvSpPr>
        <p:spPr>
          <a:xfrm>
            <a:off x="6103258" y="1897092"/>
            <a:ext cx="6050504" cy="430887"/>
          </a:xfrm>
          <a:prstGeom prst="rect">
            <a:avLst/>
          </a:prstGeom>
        </p:spPr>
        <p:txBody>
          <a:bodyPr wrap="none">
            <a:spAutoFit/>
          </a:bodyPr>
          <a:lstStyle/>
          <a:p>
            <a:pPr algn="ctr" defTabSz="914400">
              <a:spcAft>
                <a:spcPct val="10000"/>
              </a:spcAft>
            </a:pPr>
            <a:r>
              <a:rPr lang="en-US" altLang="en-US" sz="2200" dirty="0" smtClean="0">
                <a:ln w="3175">
                  <a:solidFill>
                    <a:prstClr val="white"/>
                  </a:solidFill>
                </a:ln>
                <a:solidFill>
                  <a:prstClr val="white"/>
                </a:solidFill>
              </a:rPr>
              <a:t>Location of a BDC in the Market America genealogy</a:t>
            </a:r>
            <a:endParaRPr lang="en-US" altLang="en-US" sz="2200" dirty="0">
              <a:ln w="3175">
                <a:solidFill>
                  <a:prstClr val="white"/>
                </a:solidFill>
              </a:ln>
              <a:solidFill>
                <a:prstClr val="white"/>
              </a:solidFill>
            </a:endParaRPr>
          </a:p>
        </p:txBody>
      </p:sp>
      <p:sp>
        <p:nvSpPr>
          <p:cNvPr id="8" name="Rectangle 7"/>
          <p:cNvSpPr/>
          <p:nvPr/>
        </p:nvSpPr>
        <p:spPr>
          <a:xfrm>
            <a:off x="6631130" y="2713663"/>
            <a:ext cx="4994765" cy="8771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914400"/>
            <a:r>
              <a:rPr lang="en-US" altLang="en-US" sz="2200" dirty="0" smtClean="0">
                <a:ln w="3175">
                  <a:solidFill>
                    <a:prstClr val="white"/>
                  </a:solidFill>
                </a:ln>
                <a:solidFill>
                  <a:prstClr val="white"/>
                </a:solidFill>
              </a:rPr>
              <a:t>Specified on the application by the new UnFranchise Owner’s Sponsor</a:t>
            </a:r>
          </a:p>
        </p:txBody>
      </p:sp>
      <p:sp>
        <p:nvSpPr>
          <p:cNvPr id="9" name="Rectangle 8"/>
          <p:cNvSpPr/>
          <p:nvPr/>
        </p:nvSpPr>
        <p:spPr>
          <a:xfrm>
            <a:off x="6631130" y="3791528"/>
            <a:ext cx="4994765" cy="8771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914400"/>
            <a:r>
              <a:rPr lang="en-US" altLang="en-US" sz="2200" dirty="0" smtClean="0">
                <a:ln w="3175">
                  <a:solidFill>
                    <a:prstClr val="white"/>
                  </a:solidFill>
                </a:ln>
                <a:solidFill>
                  <a:prstClr val="white"/>
                </a:solidFill>
              </a:rPr>
              <a:t>Also referred to as linkage</a:t>
            </a:r>
          </a:p>
        </p:txBody>
      </p:sp>
      <p:sp>
        <p:nvSpPr>
          <p:cNvPr id="10" name="Rectangle 9"/>
          <p:cNvSpPr/>
          <p:nvPr/>
        </p:nvSpPr>
        <p:spPr>
          <a:xfrm>
            <a:off x="6631130" y="4869666"/>
            <a:ext cx="4994765" cy="130253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914400"/>
            <a:r>
              <a:rPr lang="en-US" altLang="en-US" sz="2200" dirty="0" smtClean="0">
                <a:ln w="3175">
                  <a:solidFill>
                    <a:prstClr val="white"/>
                  </a:solidFill>
                </a:ln>
                <a:solidFill>
                  <a:prstClr val="white"/>
                </a:solidFill>
              </a:rPr>
              <a:t>A BDC may only be placed on the left or right side of another BDC where no BDC currently exists (open placement)</a:t>
            </a:r>
          </a:p>
        </p:txBody>
      </p:sp>
      <p:sp>
        <p:nvSpPr>
          <p:cNvPr id="11" name="Rectangle 10"/>
          <p:cNvSpPr/>
          <p:nvPr/>
        </p:nvSpPr>
        <p:spPr>
          <a:xfrm>
            <a:off x="538079" y="3136295"/>
            <a:ext cx="4994765" cy="129844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914400"/>
            <a:r>
              <a:rPr lang="en-US" altLang="en-US" sz="2200" dirty="0" smtClean="0">
                <a:ln w="3175">
                  <a:solidFill>
                    <a:prstClr val="white"/>
                  </a:solidFill>
                </a:ln>
                <a:solidFill>
                  <a:prstClr val="white"/>
                </a:solidFill>
              </a:rPr>
              <a:t>Can place volume in BDCs of personally sponsored UFOs who are enrolled correctly in UnFranchise AutoShip</a:t>
            </a:r>
          </a:p>
        </p:txBody>
      </p:sp>
      <p:sp>
        <p:nvSpPr>
          <p:cNvPr id="12" name="Rectangle 11"/>
          <p:cNvSpPr/>
          <p:nvPr/>
        </p:nvSpPr>
        <p:spPr>
          <a:xfrm>
            <a:off x="538079" y="4668620"/>
            <a:ext cx="4994765" cy="129844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914400"/>
            <a:r>
              <a:rPr lang="en-US" altLang="en-US" sz="2200" dirty="0" smtClean="0">
                <a:ln w="3175">
                  <a:solidFill>
                    <a:prstClr val="white"/>
                  </a:solidFill>
                </a:ln>
                <a:solidFill>
                  <a:prstClr val="white"/>
                </a:solidFill>
              </a:rPr>
              <a:t>Responsible for managing, supervising, training, and motivating  within </a:t>
            </a:r>
            <a:br>
              <a:rPr lang="en-US" altLang="en-US" sz="2200" dirty="0" smtClean="0">
                <a:ln w="3175">
                  <a:solidFill>
                    <a:prstClr val="white"/>
                  </a:solidFill>
                </a:ln>
                <a:solidFill>
                  <a:prstClr val="white"/>
                </a:solidFill>
              </a:rPr>
            </a:br>
            <a:r>
              <a:rPr lang="en-US" altLang="en-US" sz="2200" dirty="0" smtClean="0">
                <a:ln w="3175">
                  <a:solidFill>
                    <a:prstClr val="white"/>
                  </a:solidFill>
                </a:ln>
                <a:solidFill>
                  <a:prstClr val="white"/>
                </a:solidFill>
              </a:rPr>
              <a:t>their organization</a:t>
            </a:r>
          </a:p>
        </p:txBody>
      </p:sp>
    </p:spTree>
    <p:extLst>
      <p:ext uri="{BB962C8B-B14F-4D97-AF65-F5344CB8AC3E}">
        <p14:creationId xmlns:p14="http://schemas.microsoft.com/office/powerpoint/2010/main" val="2021940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Field Training\Field Training\North America\NA_ENGLISH\NUOT update\images\you-3.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53047" y="937139"/>
            <a:ext cx="4277955" cy="1900227"/>
          </a:xfrm>
          <a:prstGeom prst="rect">
            <a:avLst/>
          </a:prstGeom>
          <a:noFill/>
          <a:extLst>
            <a:ext uri="{909E8E84-426E-40DD-AFC4-6F175D3DCCD1}">
              <a14:hiddenFill xmlns:a14="http://schemas.microsoft.com/office/drawing/2010/main">
                <a:solidFill>
                  <a:srgbClr val="FFFFFF"/>
                </a:solidFill>
              </a14:hiddenFill>
            </a:ext>
          </a:extLst>
        </p:spPr>
      </p:pic>
      <p:sp>
        <p:nvSpPr>
          <p:cNvPr id="20" name="Rounded Rectangle 19"/>
          <p:cNvSpPr/>
          <p:nvPr/>
        </p:nvSpPr>
        <p:spPr>
          <a:xfrm>
            <a:off x="235225" y="5142684"/>
            <a:ext cx="1190625" cy="494543"/>
          </a:xfrm>
          <a:prstGeom prst="roundRect">
            <a:avLst/>
          </a:prstGeom>
          <a:solidFill>
            <a:schemeClr val="bg1"/>
          </a:solidFill>
          <a:ln>
            <a:solidFill>
              <a:srgbClr val="443988"/>
            </a:solidFill>
          </a:ln>
          <a:effectLst>
            <a:glow rad="139700">
              <a:srgbClr val="FF0000">
                <a:alpha val="63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9" name="Rounded Rectangle 18"/>
          <p:cNvSpPr/>
          <p:nvPr/>
        </p:nvSpPr>
        <p:spPr>
          <a:xfrm>
            <a:off x="8045051" y="2970983"/>
            <a:ext cx="2171700" cy="782325"/>
          </a:xfrm>
          <a:prstGeom prst="roundRect">
            <a:avLst/>
          </a:prstGeom>
          <a:solidFill>
            <a:schemeClr val="bg1"/>
          </a:solidFill>
          <a:ln>
            <a:solidFill>
              <a:srgbClr val="443988"/>
            </a:solidFill>
          </a:ln>
          <a:effectLst>
            <a:glow rad="139700">
              <a:srgbClr val="FF0000">
                <a:alpha val="63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5" name="Rounded Rectangle 4"/>
          <p:cNvSpPr/>
          <p:nvPr/>
        </p:nvSpPr>
        <p:spPr>
          <a:xfrm>
            <a:off x="2467367" y="2970984"/>
            <a:ext cx="2171700" cy="782325"/>
          </a:xfrm>
          <a:prstGeom prst="roundRect">
            <a:avLst/>
          </a:prstGeom>
          <a:solidFill>
            <a:schemeClr val="bg1"/>
          </a:solidFill>
          <a:ln>
            <a:solidFill>
              <a:srgbClr val="443988"/>
            </a:solidFill>
          </a:ln>
          <a:effectLst>
            <a:glow rad="139700">
              <a:srgbClr val="FF0000">
                <a:alpha val="63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nvGrpSpPr>
          <p:cNvPr id="4" name="Group 3"/>
          <p:cNvGrpSpPr/>
          <p:nvPr/>
        </p:nvGrpSpPr>
        <p:grpSpPr>
          <a:xfrm>
            <a:off x="270525" y="1982215"/>
            <a:ext cx="12122092" cy="3774390"/>
            <a:chOff x="69908" y="1968933"/>
            <a:chExt cx="12122092" cy="3774390"/>
          </a:xfrm>
        </p:grpSpPr>
        <p:grpSp>
          <p:nvGrpSpPr>
            <p:cNvPr id="3" name="Group 2"/>
            <p:cNvGrpSpPr/>
            <p:nvPr/>
          </p:nvGrpSpPr>
          <p:grpSpPr>
            <a:xfrm>
              <a:off x="69908" y="1968933"/>
              <a:ext cx="12036829" cy="3774390"/>
              <a:chOff x="69908" y="1626033"/>
              <a:chExt cx="12036829" cy="3774390"/>
            </a:xfrm>
          </p:grpSpPr>
          <p:pic>
            <p:nvPicPr>
              <p:cNvPr id="15" name="Picture 14"/>
              <p:cNvPicPr>
                <a:picLocks noChangeAspect="1"/>
              </p:cNvPicPr>
              <p:nvPr/>
            </p:nvPicPr>
            <p:blipFill rotWithShape="1">
              <a:blip r:embed="rId8">
                <a:extLst>
                  <a:ext uri="{28A0092B-C50C-407E-A947-70E740481C1C}">
                    <a14:useLocalDpi xmlns:a14="http://schemas.microsoft.com/office/drawing/2010/main" val="0"/>
                  </a:ext>
                </a:extLst>
              </a:blip>
              <a:srcRect t="28778"/>
              <a:stretch/>
            </p:blipFill>
            <p:spPr>
              <a:xfrm>
                <a:off x="69908" y="2475787"/>
                <a:ext cx="12036829" cy="2766698"/>
              </a:xfrm>
              <a:prstGeom prst="rect">
                <a:avLst/>
              </a:prstGeom>
            </p:spPr>
          </p:pic>
          <p:grpSp>
            <p:nvGrpSpPr>
              <p:cNvPr id="7" name="Group 6"/>
              <p:cNvGrpSpPr/>
              <p:nvPr/>
            </p:nvGrpSpPr>
            <p:grpSpPr>
              <a:xfrm>
                <a:off x="4888426" y="1626033"/>
                <a:ext cx="2579437" cy="1126808"/>
                <a:chOff x="6044781" y="3429025"/>
                <a:chExt cx="4603048" cy="2010818"/>
              </a:xfrm>
            </p:grpSpPr>
            <p:sp>
              <p:nvSpPr>
                <p:cNvPr id="10" name="TextBox 1"/>
                <p:cNvSpPr txBox="1">
                  <a:spLocks noChangeArrowheads="1"/>
                </p:cNvSpPr>
                <p:nvPr>
                  <p:custDataLst>
                    <p:tags r:id="rId3"/>
                  </p:custDataLst>
                </p:nvPr>
              </p:nvSpPr>
              <p:spPr bwMode="auto">
                <a:xfrm>
                  <a:off x="8198478" y="3429025"/>
                  <a:ext cx="329511" cy="494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0" tIns="45718" rIns="91400" bIns="45718">
                  <a:spAutoFit/>
                </a:bodyPr>
                <a:lstStyle>
                  <a:lvl1pPr algn="l">
                    <a:spcBef>
                      <a:spcPct val="20000"/>
                    </a:spcBef>
                    <a:buFont typeface="Arial" pitchFamily="34" charset="0"/>
                    <a:buChar char="•"/>
                    <a:defRPr sz="3200">
                      <a:solidFill>
                        <a:schemeClr val="tx1"/>
                      </a:solidFill>
                      <a:latin typeface="Calibri" pitchFamily="34" charset="0"/>
                    </a:defRPr>
                  </a:lvl1pPr>
                  <a:lvl2pPr marL="742950" indent="-285750" algn="l">
                    <a:spcBef>
                      <a:spcPct val="20000"/>
                    </a:spcBef>
                    <a:buFont typeface="Arial" pitchFamily="34" charset="0"/>
                    <a:buChar char="–"/>
                    <a:defRPr sz="2800">
                      <a:solidFill>
                        <a:schemeClr val="tx1"/>
                      </a:solidFill>
                      <a:latin typeface="Calibri" pitchFamily="34" charset="0"/>
                    </a:defRPr>
                  </a:lvl2pPr>
                  <a:lvl3pPr marL="1143000" indent="-228600" algn="l">
                    <a:spcBef>
                      <a:spcPct val="20000"/>
                    </a:spcBef>
                    <a:buFont typeface="Arial" pitchFamily="34" charset="0"/>
                    <a:buChar char="•"/>
                    <a:defRPr sz="2400">
                      <a:solidFill>
                        <a:schemeClr val="tx1"/>
                      </a:solidFill>
                      <a:latin typeface="Calibri" pitchFamily="34" charset="0"/>
                    </a:defRPr>
                  </a:lvl3pPr>
                  <a:lvl4pPr marL="1600200" indent="-228600" algn="l">
                    <a:spcBef>
                      <a:spcPct val="20000"/>
                    </a:spcBef>
                    <a:buFont typeface="Arial" pitchFamily="34" charset="0"/>
                    <a:buChar char="–"/>
                    <a:defRPr sz="2000">
                      <a:solidFill>
                        <a:schemeClr val="tx1"/>
                      </a:solidFill>
                      <a:latin typeface="Calibri" pitchFamily="34" charset="0"/>
                    </a:defRPr>
                  </a:lvl4pPr>
                  <a:lvl5pPr marL="2057400" indent="-228600" algn="l">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0" fontAlgn="base" hangingPunct="0">
                    <a:spcBef>
                      <a:spcPct val="0"/>
                    </a:spcBef>
                    <a:spcAft>
                      <a:spcPct val="0"/>
                    </a:spcAft>
                    <a:buFontTx/>
                    <a:buNone/>
                  </a:pPr>
                  <a:endParaRPr lang="en-US" altLang="en-US" sz="1200" b="1" u="sng" dirty="0">
                    <a:solidFill>
                      <a:srgbClr val="139FC9"/>
                    </a:solidFill>
                    <a:latin typeface="Arial" pitchFamily="34" charset="0"/>
                    <a:ea typeface="MS PGothic" pitchFamily="34" charset="-128"/>
                  </a:endParaRPr>
                </a:p>
              </p:txBody>
            </p:sp>
            <p:sp>
              <p:nvSpPr>
                <p:cNvPr id="11" name="TextBox 6"/>
                <p:cNvSpPr txBox="1">
                  <a:spLocks noChangeArrowheads="1"/>
                </p:cNvSpPr>
                <p:nvPr>
                  <p:custDataLst>
                    <p:tags r:id="rId4"/>
                  </p:custDataLst>
                </p:nvPr>
              </p:nvSpPr>
              <p:spPr bwMode="auto">
                <a:xfrm>
                  <a:off x="6044781" y="4945538"/>
                  <a:ext cx="329511" cy="494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0" tIns="45718" rIns="91400" bIns="45718">
                  <a:spAutoFit/>
                </a:bodyPr>
                <a:lstStyle>
                  <a:lvl1pPr algn="l">
                    <a:spcBef>
                      <a:spcPct val="20000"/>
                    </a:spcBef>
                    <a:buFont typeface="Arial" pitchFamily="34" charset="0"/>
                    <a:buChar char="•"/>
                    <a:defRPr sz="3200">
                      <a:solidFill>
                        <a:schemeClr val="tx1"/>
                      </a:solidFill>
                      <a:latin typeface="Calibri" pitchFamily="34" charset="0"/>
                    </a:defRPr>
                  </a:lvl1pPr>
                  <a:lvl2pPr marL="742950" indent="-285750" algn="l">
                    <a:spcBef>
                      <a:spcPct val="20000"/>
                    </a:spcBef>
                    <a:buFont typeface="Arial" pitchFamily="34" charset="0"/>
                    <a:buChar char="–"/>
                    <a:defRPr sz="2800">
                      <a:solidFill>
                        <a:schemeClr val="tx1"/>
                      </a:solidFill>
                      <a:latin typeface="Calibri" pitchFamily="34" charset="0"/>
                    </a:defRPr>
                  </a:lvl2pPr>
                  <a:lvl3pPr marL="1143000" indent="-228600" algn="l">
                    <a:spcBef>
                      <a:spcPct val="20000"/>
                    </a:spcBef>
                    <a:buFont typeface="Arial" pitchFamily="34" charset="0"/>
                    <a:buChar char="•"/>
                    <a:defRPr sz="2400">
                      <a:solidFill>
                        <a:schemeClr val="tx1"/>
                      </a:solidFill>
                      <a:latin typeface="Calibri" pitchFamily="34" charset="0"/>
                    </a:defRPr>
                  </a:lvl3pPr>
                  <a:lvl4pPr marL="1600200" indent="-228600" algn="l">
                    <a:spcBef>
                      <a:spcPct val="20000"/>
                    </a:spcBef>
                    <a:buFont typeface="Arial" pitchFamily="34" charset="0"/>
                    <a:buChar char="–"/>
                    <a:defRPr sz="2000">
                      <a:solidFill>
                        <a:schemeClr val="tx1"/>
                      </a:solidFill>
                      <a:latin typeface="Calibri" pitchFamily="34" charset="0"/>
                    </a:defRPr>
                  </a:lvl4pPr>
                  <a:lvl5pPr marL="2057400" indent="-228600" algn="l">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0" fontAlgn="base" hangingPunct="0">
                    <a:spcBef>
                      <a:spcPct val="0"/>
                    </a:spcBef>
                    <a:spcAft>
                      <a:spcPct val="0"/>
                    </a:spcAft>
                    <a:buFontTx/>
                    <a:buNone/>
                  </a:pPr>
                  <a:endParaRPr lang="en-US" altLang="en-US" sz="1200" b="1" u="sng" dirty="0">
                    <a:solidFill>
                      <a:srgbClr val="139FC9"/>
                    </a:solidFill>
                    <a:latin typeface="Arial" pitchFamily="34" charset="0"/>
                    <a:ea typeface="MS PGothic" pitchFamily="34" charset="-128"/>
                  </a:endParaRPr>
                </a:p>
              </p:txBody>
            </p:sp>
            <p:sp>
              <p:nvSpPr>
                <p:cNvPr id="12" name="TextBox 7"/>
                <p:cNvSpPr txBox="1">
                  <a:spLocks noChangeArrowheads="1"/>
                </p:cNvSpPr>
                <p:nvPr>
                  <p:custDataLst>
                    <p:tags r:id="rId5"/>
                  </p:custDataLst>
                </p:nvPr>
              </p:nvSpPr>
              <p:spPr bwMode="auto">
                <a:xfrm>
                  <a:off x="10318318" y="4945538"/>
                  <a:ext cx="329511" cy="494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0" tIns="45718" rIns="91400" bIns="45718">
                  <a:spAutoFit/>
                </a:bodyPr>
                <a:lstStyle>
                  <a:lvl1pPr algn="l">
                    <a:spcBef>
                      <a:spcPct val="20000"/>
                    </a:spcBef>
                    <a:buFont typeface="Arial" pitchFamily="34" charset="0"/>
                    <a:buChar char="•"/>
                    <a:defRPr sz="3200">
                      <a:solidFill>
                        <a:schemeClr val="tx1"/>
                      </a:solidFill>
                      <a:latin typeface="Calibri" pitchFamily="34" charset="0"/>
                    </a:defRPr>
                  </a:lvl1pPr>
                  <a:lvl2pPr marL="742950" indent="-285750" algn="l">
                    <a:spcBef>
                      <a:spcPct val="20000"/>
                    </a:spcBef>
                    <a:buFont typeface="Arial" pitchFamily="34" charset="0"/>
                    <a:buChar char="–"/>
                    <a:defRPr sz="2800">
                      <a:solidFill>
                        <a:schemeClr val="tx1"/>
                      </a:solidFill>
                      <a:latin typeface="Calibri" pitchFamily="34" charset="0"/>
                    </a:defRPr>
                  </a:lvl2pPr>
                  <a:lvl3pPr marL="1143000" indent="-228600" algn="l">
                    <a:spcBef>
                      <a:spcPct val="20000"/>
                    </a:spcBef>
                    <a:buFont typeface="Arial" pitchFamily="34" charset="0"/>
                    <a:buChar char="•"/>
                    <a:defRPr sz="2400">
                      <a:solidFill>
                        <a:schemeClr val="tx1"/>
                      </a:solidFill>
                      <a:latin typeface="Calibri" pitchFamily="34" charset="0"/>
                    </a:defRPr>
                  </a:lvl3pPr>
                  <a:lvl4pPr marL="1600200" indent="-228600" algn="l">
                    <a:spcBef>
                      <a:spcPct val="20000"/>
                    </a:spcBef>
                    <a:buFont typeface="Arial" pitchFamily="34" charset="0"/>
                    <a:buChar char="–"/>
                    <a:defRPr sz="2000">
                      <a:solidFill>
                        <a:schemeClr val="tx1"/>
                      </a:solidFill>
                      <a:latin typeface="Calibri" pitchFamily="34" charset="0"/>
                    </a:defRPr>
                  </a:lvl4pPr>
                  <a:lvl5pPr marL="2057400" indent="-228600" algn="l">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0" fontAlgn="base" hangingPunct="0">
                    <a:spcBef>
                      <a:spcPct val="0"/>
                    </a:spcBef>
                    <a:spcAft>
                      <a:spcPct val="0"/>
                    </a:spcAft>
                    <a:buFontTx/>
                    <a:buNone/>
                  </a:pPr>
                  <a:endParaRPr lang="en-US" altLang="en-US" sz="1200" b="1" u="sng" dirty="0">
                    <a:solidFill>
                      <a:srgbClr val="139FC9"/>
                    </a:solidFill>
                    <a:latin typeface="Arial" pitchFamily="34" charset="0"/>
                    <a:ea typeface="MS PGothic" pitchFamily="34" charset="-128"/>
                  </a:endParaRPr>
                </a:p>
              </p:txBody>
            </p:sp>
          </p:grpSp>
          <p:pic>
            <p:nvPicPr>
              <p:cNvPr id="14" name="Picture 13" descr="20120709_MasterUnFranchiseOwner7.png"/>
              <p:cNvPicPr>
                <a:picLocks noChangeAspect="1"/>
              </p:cNvPicPr>
              <p:nvPr/>
            </p:nvPicPr>
            <p:blipFill rotWithShape="1">
              <a:blip r:embed="rId9">
                <a:extLst>
                  <a:ext uri="{28A0092B-C50C-407E-A947-70E740481C1C}">
                    <a14:useLocalDpi xmlns:a14="http://schemas.microsoft.com/office/drawing/2010/main" val="0"/>
                  </a:ext>
                </a:extLst>
              </a:blip>
              <a:srcRect l="15320" t="7658"/>
              <a:stretch/>
            </p:blipFill>
            <p:spPr>
              <a:xfrm>
                <a:off x="6088322" y="1938145"/>
                <a:ext cx="216826" cy="3462278"/>
              </a:xfrm>
              <a:prstGeom prst="rect">
                <a:avLst/>
              </a:prstGeom>
            </p:spPr>
          </p:pic>
        </p:grpSp>
        <p:sp>
          <p:nvSpPr>
            <p:cNvPr id="2" name="Rectangle 1"/>
            <p:cNvSpPr/>
            <p:nvPr/>
          </p:nvSpPr>
          <p:spPr>
            <a:xfrm>
              <a:off x="10972800" y="5000625"/>
              <a:ext cx="1219200" cy="6858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91400" tIns="45718" rIns="91400" bIns="45718" rtlCol="0" anchor="ctr"/>
            <a:lstStyle/>
            <a:p>
              <a:pPr algn="ctr" eaLnBrk="0" fontAlgn="base" hangingPunct="0">
                <a:spcBef>
                  <a:spcPct val="0"/>
                </a:spcBef>
                <a:spcAft>
                  <a:spcPct val="0"/>
                </a:spcAft>
              </a:pPr>
              <a:endParaRPr lang="en-US" sz="3600" u="sng" dirty="0">
                <a:solidFill>
                  <a:srgbClr val="FFFFFF"/>
                </a:solidFill>
              </a:endParaRPr>
            </a:p>
          </p:txBody>
        </p:sp>
      </p:grpSp>
      <p:sp>
        <p:nvSpPr>
          <p:cNvPr id="118794" name="TextBox 15"/>
          <p:cNvSpPr txBox="1">
            <a:spLocks noChangeArrowheads="1"/>
          </p:cNvSpPr>
          <p:nvPr>
            <p:custDataLst>
              <p:tags r:id="rId1"/>
            </p:custDataLst>
          </p:nvPr>
        </p:nvSpPr>
        <p:spPr bwMode="auto">
          <a:xfrm>
            <a:off x="795397" y="229228"/>
            <a:ext cx="10987616"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0" tIns="45718" rIns="91400" bIns="45718">
            <a:spAutoFit/>
          </a:bodyPr>
          <a:lstStyle>
            <a:lvl1pPr algn="l" defTabSz="457200">
              <a:spcBef>
                <a:spcPct val="20000"/>
              </a:spcBef>
              <a:buFont typeface="Arial" pitchFamily="34" charset="0"/>
              <a:buChar char="•"/>
              <a:defRPr sz="3200">
                <a:solidFill>
                  <a:schemeClr val="tx1"/>
                </a:solidFill>
                <a:latin typeface="Calibri" pitchFamily="34" charset="0"/>
              </a:defRPr>
            </a:lvl1pPr>
            <a:lvl2pPr marL="742950" indent="-285750" algn="l" defTabSz="457200">
              <a:spcBef>
                <a:spcPct val="20000"/>
              </a:spcBef>
              <a:buFont typeface="Arial" pitchFamily="34" charset="0"/>
              <a:buChar char="–"/>
              <a:defRPr sz="2800">
                <a:solidFill>
                  <a:schemeClr val="tx1"/>
                </a:solidFill>
                <a:latin typeface="Calibri" pitchFamily="34" charset="0"/>
              </a:defRPr>
            </a:lvl2pPr>
            <a:lvl3pPr marL="1143000" indent="-228600" algn="l" defTabSz="457200">
              <a:spcBef>
                <a:spcPct val="20000"/>
              </a:spcBef>
              <a:buFont typeface="Arial" pitchFamily="34" charset="0"/>
              <a:buChar char="•"/>
              <a:defRPr sz="2400">
                <a:solidFill>
                  <a:schemeClr val="tx1"/>
                </a:solidFill>
                <a:latin typeface="Calibri" pitchFamily="34" charset="0"/>
              </a:defRPr>
            </a:lvl3pPr>
            <a:lvl4pPr marL="1600200" indent="-228600" algn="l" defTabSz="457200">
              <a:spcBef>
                <a:spcPct val="20000"/>
              </a:spcBef>
              <a:buFont typeface="Arial" pitchFamily="34" charset="0"/>
              <a:buChar char="–"/>
              <a:defRPr sz="2000">
                <a:solidFill>
                  <a:schemeClr val="tx1"/>
                </a:solidFill>
                <a:latin typeface="Calibri" pitchFamily="34" charset="0"/>
              </a:defRPr>
            </a:lvl4pPr>
            <a:lvl5pPr marL="2057400" indent="-228600" algn="l"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fontAlgn="base">
              <a:spcBef>
                <a:spcPct val="0"/>
              </a:spcBef>
              <a:spcAft>
                <a:spcPct val="0"/>
              </a:spcAft>
              <a:buFontTx/>
              <a:buNone/>
            </a:pPr>
            <a:r>
              <a:rPr lang="en-US" altLang="en-US" sz="4000" b="1" dirty="0">
                <a:solidFill>
                  <a:srgbClr val="042555"/>
                </a:solidFill>
                <a:latin typeface="Arial" pitchFamily="34" charset="0"/>
                <a:ea typeface="MS PGothic" pitchFamily="34" charset="-128"/>
              </a:rPr>
              <a:t>Sponsorship vs. Placement</a:t>
            </a:r>
          </a:p>
        </p:txBody>
      </p:sp>
      <p:sp>
        <p:nvSpPr>
          <p:cNvPr id="118795" name="TextBox 16"/>
          <p:cNvSpPr txBox="1">
            <a:spLocks noChangeArrowheads="1"/>
          </p:cNvSpPr>
          <p:nvPr>
            <p:custDataLst>
              <p:tags r:id="rId2"/>
            </p:custDataLst>
          </p:nvPr>
        </p:nvSpPr>
        <p:spPr bwMode="auto">
          <a:xfrm>
            <a:off x="712849" y="5815864"/>
            <a:ext cx="10985500" cy="969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0" tIns="45718" rIns="91400" bIns="45718">
            <a:spAutoFit/>
          </a:bodyPr>
          <a:lstStyle>
            <a:lvl1pPr algn="l" defTabSz="457200">
              <a:spcBef>
                <a:spcPct val="20000"/>
              </a:spcBef>
              <a:buFont typeface="Arial" pitchFamily="34" charset="0"/>
              <a:buChar char="•"/>
              <a:defRPr sz="3200">
                <a:solidFill>
                  <a:schemeClr val="tx1"/>
                </a:solidFill>
                <a:latin typeface="Calibri" pitchFamily="34" charset="0"/>
              </a:defRPr>
            </a:lvl1pPr>
            <a:lvl2pPr marL="742950" indent="-285750" algn="l" defTabSz="457200">
              <a:spcBef>
                <a:spcPct val="20000"/>
              </a:spcBef>
              <a:buFont typeface="Arial" pitchFamily="34" charset="0"/>
              <a:buChar char="–"/>
              <a:defRPr sz="2800">
                <a:solidFill>
                  <a:schemeClr val="tx1"/>
                </a:solidFill>
                <a:latin typeface="Calibri" pitchFamily="34" charset="0"/>
              </a:defRPr>
            </a:lvl2pPr>
            <a:lvl3pPr marL="1143000" indent="-228600" algn="l" defTabSz="457200">
              <a:spcBef>
                <a:spcPct val="20000"/>
              </a:spcBef>
              <a:buFont typeface="Arial" pitchFamily="34" charset="0"/>
              <a:buChar char="•"/>
              <a:defRPr sz="2400">
                <a:solidFill>
                  <a:schemeClr val="tx1"/>
                </a:solidFill>
                <a:latin typeface="Calibri" pitchFamily="34" charset="0"/>
              </a:defRPr>
            </a:lvl3pPr>
            <a:lvl4pPr marL="1600200" indent="-228600" algn="l" defTabSz="457200">
              <a:spcBef>
                <a:spcPct val="20000"/>
              </a:spcBef>
              <a:buFont typeface="Arial" pitchFamily="34" charset="0"/>
              <a:buChar char="–"/>
              <a:defRPr sz="2000">
                <a:solidFill>
                  <a:schemeClr val="tx1"/>
                </a:solidFill>
                <a:latin typeface="Calibri" pitchFamily="34" charset="0"/>
              </a:defRPr>
            </a:lvl4pPr>
            <a:lvl5pPr marL="2057400" indent="-228600" algn="l"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fontAlgn="base">
              <a:spcBef>
                <a:spcPct val="0"/>
              </a:spcBef>
              <a:spcAft>
                <a:spcPct val="0"/>
              </a:spcAft>
              <a:buFontTx/>
              <a:buNone/>
            </a:pPr>
            <a:r>
              <a:rPr lang="en-US" altLang="en-US" sz="1900" b="1" dirty="0">
                <a:solidFill>
                  <a:srgbClr val="042555"/>
                </a:solidFill>
                <a:latin typeface="Arial" pitchFamily="34" charset="0"/>
                <a:ea typeface="MS PGothic" pitchFamily="34" charset="-128"/>
              </a:rPr>
              <a:t>Example:  You personally </a:t>
            </a:r>
            <a:r>
              <a:rPr lang="en-US" altLang="en-US" sz="1900" b="1" dirty="0">
                <a:solidFill>
                  <a:srgbClr val="139FC9"/>
                </a:solidFill>
                <a:latin typeface="Arial" pitchFamily="34" charset="0"/>
                <a:ea typeface="MS PGothic" pitchFamily="34" charset="-128"/>
              </a:rPr>
              <a:t>sponsored</a:t>
            </a:r>
            <a:r>
              <a:rPr lang="en-US" altLang="en-US" sz="1900" b="1" dirty="0">
                <a:solidFill>
                  <a:srgbClr val="042555"/>
                </a:solidFill>
                <a:latin typeface="Arial" pitchFamily="34" charset="0"/>
                <a:ea typeface="MS PGothic" pitchFamily="34" charset="-128"/>
              </a:rPr>
              <a:t> Mark, Kate and Matt.  Although Matt is personally sponsored by </a:t>
            </a:r>
            <a:r>
              <a:rPr lang="en-US" altLang="en-US" sz="1900" b="1" dirty="0" smtClean="0">
                <a:solidFill>
                  <a:srgbClr val="042555"/>
                </a:solidFill>
                <a:latin typeface="Arial" pitchFamily="34" charset="0"/>
                <a:ea typeface="MS PGothic" pitchFamily="34" charset="-128"/>
              </a:rPr>
              <a:t>you</a:t>
            </a:r>
            <a:r>
              <a:rPr lang="en-US" altLang="en-US" sz="1900" b="1" dirty="0">
                <a:solidFill>
                  <a:srgbClr val="042555"/>
                </a:solidFill>
                <a:latin typeface="Arial" pitchFamily="34" charset="0"/>
                <a:ea typeface="MS PGothic" pitchFamily="34" charset="-128"/>
              </a:rPr>
              <a:t>, </a:t>
            </a:r>
            <a:r>
              <a:rPr lang="en-US" altLang="en-US" sz="1900" b="1" dirty="0" smtClean="0">
                <a:solidFill>
                  <a:srgbClr val="042555"/>
                </a:solidFill>
                <a:latin typeface="Arial" pitchFamily="34" charset="0"/>
                <a:ea typeface="MS PGothic" pitchFamily="34" charset="-128"/>
              </a:rPr>
              <a:t>his </a:t>
            </a:r>
            <a:r>
              <a:rPr lang="en-US" altLang="en-US" sz="1900" b="1" dirty="0">
                <a:solidFill>
                  <a:srgbClr val="139FC9"/>
                </a:solidFill>
                <a:latin typeface="Arial" pitchFamily="34" charset="0"/>
                <a:ea typeface="MS PGothic" pitchFamily="34" charset="-128"/>
              </a:rPr>
              <a:t>placement</a:t>
            </a:r>
            <a:r>
              <a:rPr lang="en-US" altLang="en-US" sz="1900" b="1" dirty="0">
                <a:solidFill>
                  <a:srgbClr val="042555"/>
                </a:solidFill>
                <a:latin typeface="Arial" pitchFamily="34" charset="0"/>
                <a:ea typeface="MS PGothic" pitchFamily="34" charset="-128"/>
              </a:rPr>
              <a:t> is on the left side of Dr. </a:t>
            </a:r>
            <a:r>
              <a:rPr lang="en-US" altLang="en-US" sz="1900" b="1" dirty="0" smtClean="0">
                <a:solidFill>
                  <a:srgbClr val="042555"/>
                </a:solidFill>
                <a:latin typeface="Arial" pitchFamily="34" charset="0"/>
                <a:ea typeface="MS PGothic" pitchFamily="34" charset="-128"/>
              </a:rPr>
              <a:t>Jones </a:t>
            </a:r>
            <a:r>
              <a:rPr lang="en-US" altLang="en-US" sz="1900" b="1" dirty="0">
                <a:solidFill>
                  <a:srgbClr val="042555"/>
                </a:solidFill>
                <a:latin typeface="Arial" pitchFamily="34" charset="0"/>
                <a:ea typeface="MS PGothic" pitchFamily="34" charset="-128"/>
              </a:rPr>
              <a:t>Business Development </a:t>
            </a:r>
            <a:r>
              <a:rPr lang="en-US" altLang="en-US" sz="1900" b="1" dirty="0" smtClean="0">
                <a:solidFill>
                  <a:srgbClr val="042555"/>
                </a:solidFill>
                <a:latin typeface="Arial" pitchFamily="34" charset="0"/>
                <a:ea typeface="MS PGothic" pitchFamily="34" charset="-128"/>
              </a:rPr>
              <a:t>Center (002 left)</a:t>
            </a:r>
            <a:endParaRPr lang="en-US" altLang="en-US" sz="1900" b="1" dirty="0">
              <a:solidFill>
                <a:srgbClr val="042555"/>
              </a:solidFill>
              <a:latin typeface="Arial" pitchFamily="34" charset="0"/>
              <a:ea typeface="MS PGothic" pitchFamily="34" charset="-128"/>
            </a:endParaRPr>
          </a:p>
        </p:txBody>
      </p:sp>
      <p:sp>
        <p:nvSpPr>
          <p:cNvPr id="17" name="TextBox 16"/>
          <p:cNvSpPr txBox="1"/>
          <p:nvPr/>
        </p:nvSpPr>
        <p:spPr>
          <a:xfrm>
            <a:off x="8721166" y="1221199"/>
            <a:ext cx="3414207" cy="748969"/>
          </a:xfrm>
          <a:prstGeom prst="roundRect">
            <a:avLst/>
          </a:prstGeom>
          <a:solidFill>
            <a:schemeClr val="tx2">
              <a:lumMod val="75000"/>
            </a:schemeClr>
          </a:solidFill>
          <a:ln>
            <a:noFill/>
          </a:ln>
        </p:spPr>
        <p:txBody>
          <a:bodyPr wrap="square" lIns="91284" tIns="45643" rIns="91284" bIns="45643" rtlCol="0">
            <a:spAutoFit/>
          </a:bodyPr>
          <a:lstStyle/>
          <a:p>
            <a:pPr algn="ctr" defTabSz="912838">
              <a:spcAft>
                <a:spcPts val="1200"/>
              </a:spcAft>
            </a:pPr>
            <a:r>
              <a:rPr lang="en-US" dirty="0" smtClean="0">
                <a:ln w="3175">
                  <a:solidFill>
                    <a:prstClr val="white"/>
                  </a:solidFill>
                </a:ln>
                <a:solidFill>
                  <a:prstClr val="white"/>
                </a:solidFill>
                <a:ea typeface="Tahoma" panose="020B0604030504040204" pitchFamily="34" charset="0"/>
                <a:cs typeface="Tahoma" panose="020B0604030504040204" pitchFamily="34" charset="0"/>
              </a:rPr>
              <a:t>All UFOs start with three BDCs</a:t>
            </a:r>
            <a:r>
              <a:rPr lang="en-US" dirty="0">
                <a:ln w="3175">
                  <a:solidFill>
                    <a:prstClr val="white"/>
                  </a:solidFill>
                </a:ln>
                <a:solidFill>
                  <a:prstClr val="white"/>
                </a:solidFill>
                <a:ea typeface="Tahoma" panose="020B0604030504040204" pitchFamily="34" charset="0"/>
                <a:cs typeface="Tahoma" panose="020B0604030504040204" pitchFamily="34" charset="0"/>
              </a:rPr>
              <a:t> </a:t>
            </a:r>
            <a:r>
              <a:rPr lang="en-US" dirty="0" smtClean="0">
                <a:ln w="3175">
                  <a:solidFill>
                    <a:prstClr val="white"/>
                  </a:solidFill>
                </a:ln>
                <a:solidFill>
                  <a:prstClr val="white"/>
                </a:solidFill>
                <a:ea typeface="Tahoma" panose="020B0604030504040204" pitchFamily="34" charset="0"/>
                <a:cs typeface="Tahoma" panose="020B0604030504040204" pitchFamily="34" charset="0"/>
              </a:rPr>
              <a:t>(not shown on all diagrams)</a:t>
            </a:r>
          </a:p>
        </p:txBody>
      </p:sp>
    </p:spTree>
    <p:extLst>
      <p:ext uri="{BB962C8B-B14F-4D97-AF65-F5344CB8AC3E}">
        <p14:creationId xmlns:p14="http://schemas.microsoft.com/office/powerpoint/2010/main" val="3879156923"/>
      </p:ext>
    </p:extLst>
  </p:cSld>
  <p:clrMapOvr>
    <a:masterClrMapping/>
  </p:clrMapOvr>
  <p:transition spd="slow">
    <p:push di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 descr="T:\Field Training\Field Training\North America\NA_ENGLISH\NUOT update\images\3+3-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9741" y="268319"/>
            <a:ext cx="7750705" cy="366051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a:spLocks noChangeArrowheads="1"/>
          </p:cNvSpPr>
          <p:nvPr/>
        </p:nvSpPr>
        <p:spPr bwMode="auto">
          <a:xfrm>
            <a:off x="510119" y="342907"/>
            <a:ext cx="10967508" cy="107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18" rIns="91400" bIns="45718">
            <a:spAutoFit/>
          </a:bodyPr>
          <a:lstStyle>
            <a:lvl1pPr algn="l" defTabSz="457200">
              <a:spcBef>
                <a:spcPct val="20000"/>
              </a:spcBef>
              <a:buFont typeface="Arial" pitchFamily="34" charset="0"/>
              <a:buChar char="•"/>
              <a:defRPr sz="3200">
                <a:solidFill>
                  <a:schemeClr val="tx1"/>
                </a:solidFill>
                <a:latin typeface="Calibri" pitchFamily="34" charset="0"/>
              </a:defRPr>
            </a:lvl1pPr>
            <a:lvl2pPr marL="742950" indent="-285750" algn="l" defTabSz="457200">
              <a:spcBef>
                <a:spcPct val="20000"/>
              </a:spcBef>
              <a:buFont typeface="Arial" pitchFamily="34" charset="0"/>
              <a:buChar char="–"/>
              <a:defRPr sz="2800">
                <a:solidFill>
                  <a:schemeClr val="tx1"/>
                </a:solidFill>
                <a:latin typeface="Calibri" pitchFamily="34" charset="0"/>
              </a:defRPr>
            </a:lvl2pPr>
            <a:lvl3pPr marL="1143000" indent="-228600" algn="l" defTabSz="457200">
              <a:spcBef>
                <a:spcPct val="20000"/>
              </a:spcBef>
              <a:buFont typeface="Arial" pitchFamily="34" charset="0"/>
              <a:buChar char="•"/>
              <a:defRPr sz="2400">
                <a:solidFill>
                  <a:schemeClr val="tx1"/>
                </a:solidFill>
                <a:latin typeface="Calibri" pitchFamily="34" charset="0"/>
              </a:defRPr>
            </a:lvl3pPr>
            <a:lvl4pPr marL="1600200" indent="-228600" algn="l" defTabSz="457200">
              <a:spcBef>
                <a:spcPct val="20000"/>
              </a:spcBef>
              <a:buFont typeface="Arial" pitchFamily="34" charset="0"/>
              <a:buChar char="–"/>
              <a:defRPr sz="2000">
                <a:solidFill>
                  <a:schemeClr val="tx1"/>
                </a:solidFill>
                <a:latin typeface="Calibri" pitchFamily="34" charset="0"/>
              </a:defRPr>
            </a:lvl4pPr>
            <a:lvl5pPr marL="2057400" indent="-228600" algn="l"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fontAlgn="base">
              <a:spcBef>
                <a:spcPct val="0"/>
              </a:spcBef>
              <a:spcAft>
                <a:spcPct val="0"/>
              </a:spcAft>
              <a:buFontTx/>
              <a:buNone/>
            </a:pPr>
            <a:r>
              <a:rPr lang="en-US" altLang="en-US" b="1" dirty="0" smtClean="0">
                <a:solidFill>
                  <a:srgbClr val="042555"/>
                </a:solidFill>
                <a:latin typeface="Arial" pitchFamily="34" charset="0"/>
                <a:ea typeface="ＭＳ Ｐゴシック" pitchFamily="34" charset="-128"/>
                <a:cs typeface="ＭＳ Ｐゴシック" pitchFamily="34" charset="-128"/>
              </a:rPr>
              <a:t>Common Leg – First Personally </a:t>
            </a:r>
            <a:br>
              <a:rPr lang="en-US" altLang="en-US" b="1" dirty="0" smtClean="0">
                <a:solidFill>
                  <a:srgbClr val="042555"/>
                </a:solidFill>
                <a:latin typeface="Arial" pitchFamily="34" charset="0"/>
                <a:ea typeface="ＭＳ Ｐゴシック" pitchFamily="34" charset="-128"/>
                <a:cs typeface="ＭＳ Ｐゴシック" pitchFamily="34" charset="-128"/>
              </a:rPr>
            </a:br>
            <a:r>
              <a:rPr lang="en-US" altLang="en-US" b="1" dirty="0" smtClean="0">
                <a:solidFill>
                  <a:srgbClr val="042555"/>
                </a:solidFill>
                <a:latin typeface="Arial" pitchFamily="34" charset="0"/>
                <a:ea typeface="ＭＳ Ｐゴシック" pitchFamily="34" charset="-128"/>
                <a:cs typeface="ＭＳ Ｐゴシック" pitchFamily="34" charset="-128"/>
              </a:rPr>
              <a:t>Sponsored UFO Placement Strategy</a:t>
            </a:r>
            <a:endParaRPr lang="en-US" altLang="en-US" b="1" dirty="0">
              <a:solidFill>
                <a:srgbClr val="042555"/>
              </a:solidFill>
              <a:latin typeface="Arial" pitchFamily="34" charset="0"/>
              <a:ea typeface="ＭＳ Ｐゴシック" pitchFamily="34" charset="-128"/>
              <a:cs typeface="ＭＳ Ｐゴシック" pitchFamily="34" charset="-128"/>
            </a:endParaRPr>
          </a:p>
        </p:txBody>
      </p:sp>
      <p:sp>
        <p:nvSpPr>
          <p:cNvPr id="14" name="TextBox 13"/>
          <p:cNvSpPr txBox="1">
            <a:spLocks noChangeArrowheads="1"/>
          </p:cNvSpPr>
          <p:nvPr/>
        </p:nvSpPr>
        <p:spPr bwMode="auto">
          <a:xfrm>
            <a:off x="200291" y="4200736"/>
            <a:ext cx="11877409" cy="2339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18" rIns="91400" bIns="45718">
            <a:spAutoFit/>
          </a:bodyPr>
          <a:lstStyle>
            <a:lvl1pPr algn="l" defTabSz="457200">
              <a:spcBef>
                <a:spcPct val="20000"/>
              </a:spcBef>
              <a:buFont typeface="Arial" pitchFamily="34" charset="0"/>
              <a:buChar char="•"/>
              <a:defRPr sz="3200">
                <a:solidFill>
                  <a:schemeClr val="tx1"/>
                </a:solidFill>
                <a:latin typeface="Calibri" pitchFamily="34" charset="0"/>
              </a:defRPr>
            </a:lvl1pPr>
            <a:lvl2pPr marL="742950" indent="-285750" algn="l" defTabSz="457200">
              <a:spcBef>
                <a:spcPct val="20000"/>
              </a:spcBef>
              <a:buFont typeface="Arial" pitchFamily="34" charset="0"/>
              <a:buChar char="–"/>
              <a:defRPr sz="2800">
                <a:solidFill>
                  <a:schemeClr val="tx1"/>
                </a:solidFill>
                <a:latin typeface="Calibri" pitchFamily="34" charset="0"/>
              </a:defRPr>
            </a:lvl2pPr>
            <a:lvl3pPr marL="1143000" indent="-228600" algn="l" defTabSz="457200">
              <a:spcBef>
                <a:spcPct val="20000"/>
              </a:spcBef>
              <a:buFont typeface="Arial" pitchFamily="34" charset="0"/>
              <a:buChar char="•"/>
              <a:defRPr sz="2400">
                <a:solidFill>
                  <a:schemeClr val="tx1"/>
                </a:solidFill>
                <a:latin typeface="Calibri" pitchFamily="34" charset="0"/>
              </a:defRPr>
            </a:lvl3pPr>
            <a:lvl4pPr marL="1600200" indent="-228600" algn="l" defTabSz="457200">
              <a:spcBef>
                <a:spcPct val="20000"/>
              </a:spcBef>
              <a:buFont typeface="Arial" pitchFamily="34" charset="0"/>
              <a:buChar char="–"/>
              <a:defRPr sz="2000">
                <a:solidFill>
                  <a:schemeClr val="tx1"/>
                </a:solidFill>
                <a:latin typeface="Calibri" pitchFamily="34" charset="0"/>
              </a:defRPr>
            </a:lvl4pPr>
            <a:lvl5pPr marL="2057400" indent="-228600" algn="l"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342900" indent="-342900" fontAlgn="base">
              <a:spcBef>
                <a:spcPct val="0"/>
              </a:spcBef>
              <a:spcAft>
                <a:spcPts val="1200"/>
              </a:spcAft>
            </a:pPr>
            <a:r>
              <a:rPr lang="en-US" altLang="en-US" sz="2100" b="1" dirty="0" smtClean="0">
                <a:solidFill>
                  <a:srgbClr val="042555"/>
                </a:solidFill>
                <a:latin typeface="Arial" pitchFamily="34" charset="0"/>
                <a:ea typeface="ＭＳ Ｐゴシック" pitchFamily="34" charset="-128"/>
                <a:cs typeface="ＭＳ Ｐゴシック" pitchFamily="34" charset="-128"/>
              </a:rPr>
              <a:t>If you are placed on the </a:t>
            </a:r>
            <a:r>
              <a:rPr lang="en-US" altLang="en-US" sz="2100" b="1" dirty="0" smtClean="0">
                <a:solidFill>
                  <a:srgbClr val="139FC9"/>
                </a:solidFill>
                <a:latin typeface="Arial" pitchFamily="34" charset="0"/>
                <a:ea typeface="ＭＳ Ｐゴシック" pitchFamily="34" charset="-128"/>
                <a:cs typeface="ＭＳ Ｐゴシック" pitchFamily="34" charset="-128"/>
              </a:rPr>
              <a:t>left</a:t>
            </a:r>
            <a:r>
              <a:rPr lang="en-US" altLang="en-US" sz="2100" b="1" dirty="0" smtClean="0">
                <a:solidFill>
                  <a:srgbClr val="042555"/>
                </a:solidFill>
                <a:latin typeface="Arial" pitchFamily="34" charset="0"/>
                <a:ea typeface="ＭＳ Ｐゴシック" pitchFamily="34" charset="-128"/>
                <a:cs typeface="ＭＳ Ｐゴシック" pitchFamily="34" charset="-128"/>
              </a:rPr>
              <a:t>, then your </a:t>
            </a:r>
            <a:r>
              <a:rPr lang="en-US" altLang="en-US" sz="2100" b="1" dirty="0" smtClean="0">
                <a:solidFill>
                  <a:srgbClr val="139FC9"/>
                </a:solidFill>
                <a:latin typeface="Arial" pitchFamily="34" charset="0"/>
                <a:ea typeface="ＭＳ Ｐゴシック" pitchFamily="34" charset="-128"/>
                <a:cs typeface="ＭＳ Ｐゴシック" pitchFamily="34" charset="-128"/>
              </a:rPr>
              <a:t>002 left </a:t>
            </a:r>
            <a:r>
              <a:rPr lang="en-US" altLang="en-US" sz="2100" b="1" dirty="0" smtClean="0">
                <a:solidFill>
                  <a:srgbClr val="042555"/>
                </a:solidFill>
                <a:latin typeface="Arial" pitchFamily="34" charset="0"/>
                <a:ea typeface="ＭＳ Ｐゴシック" pitchFamily="34" charset="-128"/>
                <a:cs typeface="ＭＳ Ｐゴシック" pitchFamily="34" charset="-128"/>
              </a:rPr>
              <a:t>is your common leg and your first personally sponsored UFO should be placed on your </a:t>
            </a:r>
            <a:r>
              <a:rPr lang="en-US" altLang="en-US" sz="2100" b="1" dirty="0" smtClean="0">
                <a:solidFill>
                  <a:srgbClr val="139FC9"/>
                </a:solidFill>
                <a:latin typeface="Arial" pitchFamily="34" charset="0"/>
                <a:ea typeface="ＭＳ Ｐゴシック" pitchFamily="34" charset="-128"/>
                <a:cs typeface="ＭＳ Ｐゴシック" pitchFamily="34" charset="-128"/>
              </a:rPr>
              <a:t>left (002 left)</a:t>
            </a:r>
          </a:p>
          <a:p>
            <a:pPr marL="342900" indent="-342900" fontAlgn="base">
              <a:spcBef>
                <a:spcPct val="0"/>
              </a:spcBef>
              <a:spcAft>
                <a:spcPts val="1200"/>
              </a:spcAft>
            </a:pPr>
            <a:r>
              <a:rPr lang="en-US" altLang="en-US" sz="2100" b="1" dirty="0" smtClean="0">
                <a:solidFill>
                  <a:srgbClr val="042555"/>
                </a:solidFill>
                <a:latin typeface="Arial" pitchFamily="34" charset="0"/>
                <a:ea typeface="ＭＳ Ｐゴシック" pitchFamily="34" charset="-128"/>
                <a:cs typeface="ＭＳ Ｐゴシック" pitchFamily="34" charset="-128"/>
              </a:rPr>
              <a:t>If you were placed on the </a:t>
            </a:r>
            <a:r>
              <a:rPr lang="en-US" altLang="en-US" sz="2100" b="1" dirty="0" smtClean="0">
                <a:solidFill>
                  <a:srgbClr val="139FC9"/>
                </a:solidFill>
                <a:latin typeface="Arial" pitchFamily="34" charset="0"/>
                <a:ea typeface="ＭＳ Ｐゴシック" pitchFamily="34" charset="-128"/>
                <a:cs typeface="ＭＳ Ｐゴシック" pitchFamily="34" charset="-128"/>
              </a:rPr>
              <a:t>right</a:t>
            </a:r>
            <a:r>
              <a:rPr lang="en-US" altLang="en-US" sz="2100" b="1" dirty="0" smtClean="0">
                <a:solidFill>
                  <a:srgbClr val="042555"/>
                </a:solidFill>
                <a:latin typeface="Arial" pitchFamily="34" charset="0"/>
                <a:ea typeface="ＭＳ Ｐゴシック" pitchFamily="34" charset="-128"/>
                <a:cs typeface="ＭＳ Ｐゴシック" pitchFamily="34" charset="-128"/>
              </a:rPr>
              <a:t>, then this would be reversed and your </a:t>
            </a:r>
            <a:r>
              <a:rPr lang="en-US" altLang="en-US" sz="2100" b="1" dirty="0" smtClean="0">
                <a:solidFill>
                  <a:srgbClr val="139FC9"/>
                </a:solidFill>
                <a:latin typeface="Arial" pitchFamily="34" charset="0"/>
                <a:ea typeface="ＭＳ Ｐゴシック" pitchFamily="34" charset="-128"/>
                <a:cs typeface="ＭＳ Ｐゴシック" pitchFamily="34" charset="-128"/>
              </a:rPr>
              <a:t>right</a:t>
            </a:r>
            <a:r>
              <a:rPr lang="en-US" altLang="en-US" sz="2100" b="1" dirty="0" smtClean="0">
                <a:solidFill>
                  <a:srgbClr val="042555"/>
                </a:solidFill>
                <a:latin typeface="Arial" pitchFamily="34" charset="0"/>
                <a:ea typeface="ＭＳ Ｐゴシック" pitchFamily="34" charset="-128"/>
                <a:cs typeface="ＭＳ Ｐゴシック" pitchFamily="34" charset="-128"/>
              </a:rPr>
              <a:t> side would </a:t>
            </a:r>
            <a:br>
              <a:rPr lang="en-US" altLang="en-US" sz="2100" b="1" dirty="0" smtClean="0">
                <a:solidFill>
                  <a:srgbClr val="042555"/>
                </a:solidFill>
                <a:latin typeface="Arial" pitchFamily="34" charset="0"/>
                <a:ea typeface="ＭＳ Ｐゴシック" pitchFamily="34" charset="-128"/>
                <a:cs typeface="ＭＳ Ｐゴシック" pitchFamily="34" charset="-128"/>
              </a:rPr>
            </a:br>
            <a:r>
              <a:rPr lang="en-US" altLang="en-US" sz="2100" b="1" dirty="0" smtClean="0">
                <a:solidFill>
                  <a:srgbClr val="042555"/>
                </a:solidFill>
                <a:latin typeface="Arial" pitchFamily="34" charset="0"/>
                <a:ea typeface="ＭＳ Ｐゴシック" pitchFamily="34" charset="-128"/>
                <a:cs typeface="ＭＳ Ｐゴシック" pitchFamily="34" charset="-128"/>
              </a:rPr>
              <a:t>be your common leg </a:t>
            </a:r>
            <a:r>
              <a:rPr lang="en-US" altLang="en-US" sz="2100" b="1" dirty="0" smtClean="0">
                <a:solidFill>
                  <a:srgbClr val="139FC9"/>
                </a:solidFill>
                <a:latin typeface="Arial" pitchFamily="34" charset="0"/>
                <a:ea typeface="ＭＳ Ｐゴシック" pitchFamily="34" charset="-128"/>
                <a:cs typeface="ＭＳ Ｐゴシック" pitchFamily="34" charset="-128"/>
              </a:rPr>
              <a:t>(003 right)</a:t>
            </a:r>
          </a:p>
          <a:p>
            <a:pPr marL="342900" indent="-342900" fontAlgn="base">
              <a:spcBef>
                <a:spcPct val="0"/>
              </a:spcBef>
              <a:spcAft>
                <a:spcPts val="1200"/>
              </a:spcAft>
            </a:pPr>
            <a:r>
              <a:rPr lang="en-US" altLang="en-US" sz="2100" b="1" dirty="0" smtClean="0">
                <a:solidFill>
                  <a:srgbClr val="042555"/>
                </a:solidFill>
                <a:latin typeface="Arial" pitchFamily="34" charset="0"/>
                <a:ea typeface="ＭＳ Ｐゴシック" pitchFamily="34" charset="-128"/>
                <a:cs typeface="ＭＳ Ｐゴシック" pitchFamily="34" charset="-128"/>
              </a:rPr>
              <a:t>If another UFO has already been placed in your organization, then your new personally sponsored UFO should be placed at the bottom of that leg (002 left or 003 right)</a:t>
            </a:r>
            <a:endParaRPr lang="en-US" altLang="en-US" sz="2100" b="1" dirty="0">
              <a:solidFill>
                <a:srgbClr val="042555"/>
              </a:solidFill>
              <a:latin typeface="Arial" pitchFamily="34" charset="0"/>
              <a:ea typeface="ＭＳ Ｐゴシック" pitchFamily="34" charset="-128"/>
              <a:cs typeface="ＭＳ Ｐゴシック" pitchFamily="34" charset="-128"/>
            </a:endParaRPr>
          </a:p>
        </p:txBody>
      </p:sp>
      <p:grpSp>
        <p:nvGrpSpPr>
          <p:cNvPr id="2" name="Group 1"/>
          <p:cNvGrpSpPr/>
          <p:nvPr/>
        </p:nvGrpSpPr>
        <p:grpSpPr>
          <a:xfrm>
            <a:off x="8239709" y="3434444"/>
            <a:ext cx="1564743" cy="502953"/>
            <a:chOff x="8239619" y="3434444"/>
            <a:chExt cx="1564743" cy="502953"/>
          </a:xfrm>
        </p:grpSpPr>
        <p:pic>
          <p:nvPicPr>
            <p:cNvPr id="15" name="Picture 14"/>
            <p:cNvPicPr>
              <a:picLocks noChangeAspect="1"/>
            </p:cNvPicPr>
            <p:nvPr/>
          </p:nvPicPr>
          <p:blipFill>
            <a:blip r:embed="rId4">
              <a:extLst>
                <a:ext uri="{28A0092B-C50C-407E-A947-70E740481C1C}">
                  <a14:useLocalDpi xmlns:a14="http://schemas.microsoft.com/office/drawing/2010/main" val="0"/>
                </a:ext>
              </a:extLst>
            </a:blip>
            <a:srcRect l="21663" t="36688"/>
            <a:stretch>
              <a:fillRect/>
            </a:stretch>
          </p:blipFill>
          <p:spPr bwMode="auto">
            <a:xfrm>
              <a:off x="8239619" y="3472561"/>
              <a:ext cx="1564743" cy="433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quot;No&quot; Symbol 22"/>
            <p:cNvSpPr/>
            <p:nvPr/>
          </p:nvSpPr>
          <p:spPr>
            <a:xfrm>
              <a:off x="8672837" y="3434444"/>
              <a:ext cx="657896" cy="502953"/>
            </a:xfrm>
            <a:prstGeom prst="noSmoking">
              <a:avLst/>
            </a:prstGeom>
            <a:solidFill>
              <a:schemeClr val="accent2"/>
            </a:solidFill>
            <a:ln>
              <a:solidFill>
                <a:srgbClr val="FF0000"/>
              </a:solidFill>
            </a:ln>
          </p:spPr>
          <p:style>
            <a:lnRef idx="1">
              <a:schemeClr val="accent1"/>
            </a:lnRef>
            <a:fillRef idx="3">
              <a:schemeClr val="accent1"/>
            </a:fillRef>
            <a:effectRef idx="2">
              <a:schemeClr val="accent1"/>
            </a:effectRef>
            <a:fontRef idx="minor">
              <a:schemeClr val="lt1"/>
            </a:fontRef>
          </p:style>
          <p:txBody>
            <a:bodyPr lIns="91400" tIns="45718" rIns="91400" bIns="45718" anchor="ctr"/>
            <a:lstStyle/>
            <a:p>
              <a:pPr>
                <a:defRPr/>
              </a:pPr>
              <a:endParaRPr lang="en-US" dirty="0">
                <a:solidFill>
                  <a:srgbClr val="DDDEDD"/>
                </a:solidFill>
              </a:endParaRPr>
            </a:p>
          </p:txBody>
        </p:sp>
      </p:grpSp>
      <p:sp>
        <p:nvSpPr>
          <p:cNvPr id="16" name="TextBox 15"/>
          <p:cNvSpPr txBox="1">
            <a:spLocks noChangeArrowheads="1"/>
          </p:cNvSpPr>
          <p:nvPr/>
        </p:nvSpPr>
        <p:spPr bwMode="auto">
          <a:xfrm>
            <a:off x="1524239" y="3421439"/>
            <a:ext cx="2273761" cy="58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18" rIns="91400" bIns="45718">
            <a:spAutoFit/>
          </a:bodyPr>
          <a:lstStyle>
            <a:lvl1pPr algn="l" defTabSz="457200">
              <a:spcBef>
                <a:spcPct val="20000"/>
              </a:spcBef>
              <a:buFont typeface="Arial" pitchFamily="34" charset="0"/>
              <a:buChar char="•"/>
              <a:defRPr sz="3200">
                <a:solidFill>
                  <a:schemeClr val="tx1"/>
                </a:solidFill>
                <a:latin typeface="Calibri" pitchFamily="34" charset="0"/>
              </a:defRPr>
            </a:lvl1pPr>
            <a:lvl2pPr marL="742950" indent="-285750" algn="l" defTabSz="457200">
              <a:spcBef>
                <a:spcPct val="20000"/>
              </a:spcBef>
              <a:buFont typeface="Arial" pitchFamily="34" charset="0"/>
              <a:buChar char="–"/>
              <a:defRPr sz="2800">
                <a:solidFill>
                  <a:schemeClr val="tx1"/>
                </a:solidFill>
                <a:latin typeface="Calibri" pitchFamily="34" charset="0"/>
              </a:defRPr>
            </a:lvl2pPr>
            <a:lvl3pPr marL="1143000" indent="-228600" algn="l" defTabSz="457200">
              <a:spcBef>
                <a:spcPct val="20000"/>
              </a:spcBef>
              <a:buFont typeface="Arial" pitchFamily="34" charset="0"/>
              <a:buChar char="•"/>
              <a:defRPr sz="2400">
                <a:solidFill>
                  <a:schemeClr val="tx1"/>
                </a:solidFill>
                <a:latin typeface="Calibri" pitchFamily="34" charset="0"/>
              </a:defRPr>
            </a:lvl3pPr>
            <a:lvl4pPr marL="1600200" indent="-228600" algn="l" defTabSz="457200">
              <a:spcBef>
                <a:spcPct val="20000"/>
              </a:spcBef>
              <a:buFont typeface="Arial" pitchFamily="34" charset="0"/>
              <a:buChar char="–"/>
              <a:defRPr sz="2000">
                <a:solidFill>
                  <a:schemeClr val="tx1"/>
                </a:solidFill>
                <a:latin typeface="Calibri" pitchFamily="34" charset="0"/>
              </a:defRPr>
            </a:lvl4pPr>
            <a:lvl5pPr marL="2057400" indent="-228600" algn="l"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fontAlgn="base">
              <a:spcBef>
                <a:spcPct val="0"/>
              </a:spcBef>
              <a:spcAft>
                <a:spcPct val="0"/>
              </a:spcAft>
              <a:buFontTx/>
              <a:buNone/>
            </a:pPr>
            <a:r>
              <a:rPr lang="en-US" altLang="en-US" sz="1600" b="1" dirty="0" smtClean="0">
                <a:solidFill>
                  <a:srgbClr val="042555"/>
                </a:solidFill>
                <a:latin typeface="Arial" pitchFamily="34" charset="0"/>
                <a:ea typeface="ＭＳ Ｐゴシック" pitchFamily="34" charset="-128"/>
                <a:cs typeface="ＭＳ Ｐゴシック" pitchFamily="34" charset="-128"/>
              </a:rPr>
              <a:t>First personally sponsored UFO</a:t>
            </a:r>
            <a:endParaRPr lang="en-US" altLang="en-US" sz="1600" b="1" dirty="0">
              <a:solidFill>
                <a:srgbClr val="042555"/>
              </a:solidFill>
              <a:latin typeface="Arial" pitchFamily="34" charset="0"/>
              <a:ea typeface="ＭＳ Ｐゴシック" pitchFamily="34" charset="-128"/>
              <a:cs typeface="ＭＳ Ｐゴシック" pitchFamily="34" charset="-128"/>
            </a:endParaRPr>
          </a:p>
        </p:txBody>
      </p:sp>
    </p:spTree>
    <p:extLst>
      <p:ext uri="{BB962C8B-B14F-4D97-AF65-F5344CB8AC3E}">
        <p14:creationId xmlns:p14="http://schemas.microsoft.com/office/powerpoint/2010/main" val="158342950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36000" b="-14000"/>
          </a:stretch>
        </a:blipFill>
        <a:effectLst/>
      </p:bgPr>
    </p:bg>
    <p:spTree>
      <p:nvGrpSpPr>
        <p:cNvPr id="1" name=""/>
        <p:cNvGrpSpPr/>
        <p:nvPr/>
      </p:nvGrpSpPr>
      <p:grpSpPr>
        <a:xfrm>
          <a:off x="0" y="0"/>
          <a:ext cx="0" cy="0"/>
          <a:chOff x="0" y="0"/>
          <a:chExt cx="0" cy="0"/>
        </a:xfrm>
      </p:grpSpPr>
      <p:sp>
        <p:nvSpPr>
          <p:cNvPr id="2" name="Rectangle 1"/>
          <p:cNvSpPr/>
          <p:nvPr/>
        </p:nvSpPr>
        <p:spPr>
          <a:xfrm>
            <a:off x="898945" y="2075802"/>
            <a:ext cx="6127377" cy="923330"/>
          </a:xfrm>
          <a:prstGeom prst="rect">
            <a:avLst/>
          </a:prstGeom>
        </p:spPr>
        <p:txBody>
          <a:bodyPr wrap="square">
            <a:spAutoFit/>
          </a:bodyPr>
          <a:lstStyle/>
          <a:p>
            <a:pPr indent="1588" defTabSz="914400"/>
            <a:r>
              <a:rPr lang="en-US" altLang="en-US" sz="5400" cap="all" dirty="0" smtClean="0">
                <a:ln w="3175">
                  <a:solidFill>
                    <a:srgbClr val="44546A">
                      <a:lumMod val="50000"/>
                    </a:srgbClr>
                  </a:solidFill>
                </a:ln>
                <a:solidFill>
                  <a:srgbClr val="44546A">
                    <a:lumMod val="50000"/>
                  </a:srgbClr>
                </a:solidFill>
              </a:rPr>
              <a:t>Registration</a:t>
            </a:r>
          </a:p>
        </p:txBody>
      </p:sp>
      <p:cxnSp>
        <p:nvCxnSpPr>
          <p:cNvPr id="4" name="Straight Connector 3"/>
          <p:cNvCxnSpPr/>
          <p:nvPr/>
        </p:nvCxnSpPr>
        <p:spPr>
          <a:xfrm>
            <a:off x="930290" y="2999132"/>
            <a:ext cx="6096001"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930286" y="3131015"/>
            <a:ext cx="6312539" cy="3370153"/>
          </a:xfrm>
          <a:prstGeom prst="rect">
            <a:avLst/>
          </a:prstGeom>
        </p:spPr>
        <p:txBody>
          <a:bodyPr wrap="square">
            <a:spAutoFit/>
          </a:bodyPr>
          <a:lstStyle/>
          <a:p>
            <a:pPr defTabSz="914400">
              <a:spcAft>
                <a:spcPts val="1800"/>
              </a:spcAft>
            </a:pPr>
            <a:r>
              <a:rPr lang="en-US" sz="2400" b="1" dirty="0" smtClean="0">
                <a:solidFill>
                  <a:prstClr val="black">
                    <a:lumMod val="85000"/>
                    <a:lumOff val="15000"/>
                  </a:prstClr>
                </a:solidFill>
              </a:rPr>
              <a:t>There are two options to </a:t>
            </a:r>
            <a:r>
              <a:rPr lang="en-US" sz="2400" b="1" dirty="0">
                <a:solidFill>
                  <a:prstClr val="black">
                    <a:lumMod val="85000"/>
                    <a:lumOff val="15000"/>
                  </a:prstClr>
                </a:solidFill>
              </a:rPr>
              <a:t>register an UnFranchise </a:t>
            </a:r>
            <a:r>
              <a:rPr lang="en-US" sz="2400" b="1" dirty="0" smtClean="0">
                <a:solidFill>
                  <a:prstClr val="black">
                    <a:lumMod val="85000"/>
                    <a:lumOff val="15000"/>
                  </a:prstClr>
                </a:solidFill>
              </a:rPr>
              <a:t>business online</a:t>
            </a:r>
            <a:endParaRPr lang="en-US" sz="2400" b="1" dirty="0">
              <a:solidFill>
                <a:prstClr val="black">
                  <a:lumMod val="85000"/>
                  <a:lumOff val="15000"/>
                </a:prstClr>
              </a:solidFill>
            </a:endParaRPr>
          </a:p>
          <a:p>
            <a:pPr defTabSz="914400">
              <a:spcAft>
                <a:spcPts val="1800"/>
              </a:spcAft>
            </a:pPr>
            <a:r>
              <a:rPr lang="en-US" sz="2400" b="1" dirty="0" smtClean="0">
                <a:solidFill>
                  <a:prstClr val="black">
                    <a:lumMod val="85000"/>
                    <a:lumOff val="15000"/>
                  </a:prstClr>
                </a:solidFill>
              </a:rPr>
              <a:t>New registering business partner and sponsor should both be present for either the Signup Wizard or Partner Now option</a:t>
            </a:r>
          </a:p>
          <a:p>
            <a:pPr defTabSz="914400">
              <a:spcAft>
                <a:spcPts val="1800"/>
              </a:spcAft>
            </a:pPr>
            <a:r>
              <a:rPr lang="en-US" sz="2400" b="1" dirty="0">
                <a:solidFill>
                  <a:prstClr val="black">
                    <a:lumMod val="85000"/>
                    <a:lumOff val="15000"/>
                  </a:prstClr>
                </a:solidFill>
              </a:rPr>
              <a:t>In person, screen share, Skype, phone</a:t>
            </a:r>
          </a:p>
          <a:p>
            <a:pPr defTabSz="914400">
              <a:spcAft>
                <a:spcPts val="1800"/>
              </a:spcAft>
            </a:pPr>
            <a:endParaRPr lang="en-US" sz="2400" b="1" dirty="0" smtClean="0">
              <a:solidFill>
                <a:prstClr val="black">
                  <a:lumMod val="85000"/>
                  <a:lumOff val="15000"/>
                </a:prstClr>
              </a:solidFill>
            </a:endParaRPr>
          </a:p>
        </p:txBody>
      </p:sp>
    </p:spTree>
    <p:extLst>
      <p:ext uri="{BB962C8B-B14F-4D97-AF65-F5344CB8AC3E}">
        <p14:creationId xmlns:p14="http://schemas.microsoft.com/office/powerpoint/2010/main" val="2685029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sharpenSoften amount="-100000"/>
                    </a14:imgEffect>
                    <a14:imgEffect>
                      <a14:brightnessContrast bright="-8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pic>
        <p:nvPicPr>
          <p:cNvPr id="8194" name="Picture 2" descr="T:\Field Training\Field Training\ESPAÑA\images\UFpartnerEN.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813" r="6499" b="19909"/>
          <a:stretch/>
        </p:blipFill>
        <p:spPr bwMode="auto">
          <a:xfrm>
            <a:off x="6749406" y="2780658"/>
            <a:ext cx="3963321" cy="2517637"/>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T:\Field Training\Field Training\ESPAÑA\images\UFwizEN.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813" r="6499" b="20065"/>
          <a:stretch/>
        </p:blipFill>
        <p:spPr bwMode="auto">
          <a:xfrm>
            <a:off x="1479437" y="2780658"/>
            <a:ext cx="3963321" cy="25156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63697" y="2604568"/>
            <a:ext cx="5334651" cy="3080160"/>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816" y="2604568"/>
            <a:ext cx="5334651" cy="3080160"/>
          </a:xfrm>
          <a:prstGeom prst="rect">
            <a:avLst/>
          </a:prstGeom>
        </p:spPr>
      </p:pic>
      <p:sp>
        <p:nvSpPr>
          <p:cNvPr id="2" name="Rectangle 1"/>
          <p:cNvSpPr/>
          <p:nvPr/>
        </p:nvSpPr>
        <p:spPr>
          <a:xfrm>
            <a:off x="3582692" y="942580"/>
            <a:ext cx="5026953" cy="646331"/>
          </a:xfrm>
          <a:prstGeom prst="rect">
            <a:avLst/>
          </a:prstGeom>
        </p:spPr>
        <p:txBody>
          <a:bodyPr wrap="none">
            <a:spAutoFit/>
          </a:bodyPr>
          <a:lstStyle/>
          <a:p>
            <a:pPr algn="ctr" defTabSz="914400">
              <a:defRPr/>
            </a:pPr>
            <a:r>
              <a:rPr lang="en-US" sz="3600" dirty="0" smtClean="0">
                <a:ln w="3175">
                  <a:solidFill>
                    <a:prstClr val="white"/>
                  </a:solidFill>
                </a:ln>
                <a:solidFill>
                  <a:prstClr val="white"/>
                </a:solidFill>
                <a:latin typeface="Calibri Light" panose="020F0302020204030204"/>
              </a:rPr>
              <a:t>UnFranchise</a:t>
            </a:r>
            <a:r>
              <a:rPr lang="en-US" sz="3600" dirty="0" smtClean="0">
                <a:ln w="3175">
                  <a:noFill/>
                </a:ln>
                <a:solidFill>
                  <a:prstClr val="white"/>
                </a:solidFill>
              </a:rPr>
              <a:t>®</a:t>
            </a:r>
            <a:r>
              <a:rPr lang="en-US" sz="3600" dirty="0" smtClean="0">
                <a:ln w="3175">
                  <a:solidFill>
                    <a:prstClr val="white"/>
                  </a:solidFill>
                </a:ln>
                <a:solidFill>
                  <a:prstClr val="white"/>
                </a:solidFill>
                <a:latin typeface="Calibri Light" panose="020F0302020204030204"/>
              </a:rPr>
              <a:t> </a:t>
            </a:r>
            <a:r>
              <a:rPr lang="en-US" sz="3600" dirty="0">
                <a:ln w="3175">
                  <a:solidFill>
                    <a:prstClr val="white"/>
                  </a:solidFill>
                </a:ln>
                <a:solidFill>
                  <a:prstClr val="white"/>
                </a:solidFill>
                <a:latin typeface="Calibri Light" panose="020F0302020204030204"/>
              </a:rPr>
              <a:t>Registration</a:t>
            </a:r>
          </a:p>
        </p:txBody>
      </p:sp>
      <p:sp>
        <p:nvSpPr>
          <p:cNvPr id="3" name="Rectangle 2"/>
          <p:cNvSpPr/>
          <p:nvPr/>
        </p:nvSpPr>
        <p:spPr>
          <a:xfrm>
            <a:off x="2685556" y="1588905"/>
            <a:ext cx="6821226" cy="523220"/>
          </a:xfrm>
          <a:prstGeom prst="rect">
            <a:avLst/>
          </a:prstGeom>
        </p:spPr>
        <p:txBody>
          <a:bodyPr wrap="none">
            <a:spAutoFit/>
          </a:bodyPr>
          <a:lstStyle/>
          <a:p>
            <a:pPr algn="ctr" defTabSz="914400">
              <a:spcBef>
                <a:spcPct val="25000"/>
              </a:spcBef>
              <a:defRPr/>
            </a:pPr>
            <a:r>
              <a:rPr lang="en-US" sz="2800" dirty="0">
                <a:ln>
                  <a:solidFill>
                    <a:srgbClr val="00A9FC"/>
                  </a:solidFill>
                </a:ln>
                <a:solidFill>
                  <a:srgbClr val="00A9FC"/>
                </a:solidFill>
              </a:rPr>
              <a:t>Two ways to register an </a:t>
            </a:r>
            <a:r>
              <a:rPr lang="en-US" sz="2800" dirty="0" err="1">
                <a:ln>
                  <a:solidFill>
                    <a:srgbClr val="00A9FC"/>
                  </a:solidFill>
                </a:ln>
                <a:solidFill>
                  <a:srgbClr val="00A9FC"/>
                </a:solidFill>
              </a:rPr>
              <a:t>UnFranchise</a:t>
            </a:r>
            <a:r>
              <a:rPr lang="en-US" sz="2800" dirty="0">
                <a:ln>
                  <a:solidFill>
                    <a:srgbClr val="00A9FC"/>
                  </a:solidFill>
                </a:ln>
                <a:solidFill>
                  <a:srgbClr val="00A9FC"/>
                </a:solidFill>
              </a:rPr>
              <a:t> business</a:t>
            </a:r>
          </a:p>
        </p:txBody>
      </p:sp>
      <p:sp>
        <p:nvSpPr>
          <p:cNvPr id="10" name="Rounded Rectangle 9"/>
          <p:cNvSpPr/>
          <p:nvPr/>
        </p:nvSpPr>
        <p:spPr>
          <a:xfrm>
            <a:off x="2026193" y="5709006"/>
            <a:ext cx="2869811" cy="408623"/>
          </a:xfrm>
          <a:prstGeom prst="roundRect">
            <a:avLst/>
          </a:prstGeom>
          <a:noFill/>
          <a:ln>
            <a:noFill/>
          </a:ln>
        </p:spPr>
        <p:txBody>
          <a:bodyPr wrap="square">
            <a:spAutoFit/>
          </a:bodyPr>
          <a:lstStyle/>
          <a:p>
            <a:pPr algn="ctr" defTabSz="914400">
              <a:spcBef>
                <a:spcPct val="25000"/>
              </a:spcBef>
              <a:defRPr/>
            </a:pPr>
            <a:r>
              <a:rPr lang="en-US" sz="1800" kern="0" dirty="0">
                <a:ln w="3175">
                  <a:solidFill>
                    <a:prstClr val="white"/>
                  </a:solidFill>
                </a:ln>
                <a:solidFill>
                  <a:prstClr val="white"/>
                </a:solidFill>
              </a:rPr>
              <a:t>Signup Wizard</a:t>
            </a:r>
          </a:p>
        </p:txBody>
      </p:sp>
      <p:sp>
        <p:nvSpPr>
          <p:cNvPr id="11" name="Rounded Rectangle 10"/>
          <p:cNvSpPr/>
          <p:nvPr/>
        </p:nvSpPr>
        <p:spPr>
          <a:xfrm>
            <a:off x="7296117" y="5772642"/>
            <a:ext cx="2869811" cy="408623"/>
          </a:xfrm>
          <a:prstGeom prst="roundRect">
            <a:avLst/>
          </a:prstGeom>
          <a:noFill/>
          <a:ln>
            <a:noFill/>
          </a:ln>
        </p:spPr>
        <p:txBody>
          <a:bodyPr wrap="square">
            <a:spAutoFit/>
          </a:bodyPr>
          <a:lstStyle/>
          <a:p>
            <a:pPr algn="ctr" defTabSz="914400">
              <a:spcBef>
                <a:spcPct val="25000"/>
              </a:spcBef>
              <a:defRPr/>
            </a:pPr>
            <a:r>
              <a:rPr lang="en-US" sz="1800" kern="0" dirty="0" smtClean="0">
                <a:ln w="3175">
                  <a:solidFill>
                    <a:prstClr val="white"/>
                  </a:solidFill>
                </a:ln>
                <a:solidFill>
                  <a:prstClr val="white"/>
                </a:solidFill>
              </a:rPr>
              <a:t>Invite to partner now</a:t>
            </a:r>
            <a:endParaRPr lang="en-US" sz="1800" kern="0" dirty="0">
              <a:ln w="3175">
                <a:solidFill>
                  <a:prstClr val="white"/>
                </a:solidFill>
              </a:ln>
              <a:solidFill>
                <a:prstClr val="white"/>
              </a:solidFill>
            </a:endParaRPr>
          </a:p>
        </p:txBody>
      </p:sp>
    </p:spTree>
    <p:extLst>
      <p:ext uri="{BB962C8B-B14F-4D97-AF65-F5344CB8AC3E}">
        <p14:creationId xmlns:p14="http://schemas.microsoft.com/office/powerpoint/2010/main" val="388204232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anim calcmode="lin" valueType="num">
                                      <p:cBhvr>
                                        <p:cTn id="14" dur="500" fill="hold"/>
                                        <p:tgtEl>
                                          <p:spTgt spid="11"/>
                                        </p:tgtEl>
                                        <p:attrNameLst>
                                          <p:attrName>ppt_x</p:attrName>
                                        </p:attrNameLst>
                                      </p:cBhvr>
                                      <p:tavLst>
                                        <p:tav tm="0">
                                          <p:val>
                                            <p:strVal val="#ppt_x"/>
                                          </p:val>
                                        </p:tav>
                                        <p:tav tm="100000">
                                          <p:val>
                                            <p:strVal val="#ppt_x"/>
                                          </p:val>
                                        </p:tav>
                                      </p:tavLst>
                                    </p:anim>
                                    <p:anim calcmode="lin" valueType="num">
                                      <p:cBhvr>
                                        <p:cTn id="15"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Field Training\Field Training\North America\NA_ENGLISH\B5 update\images\Partner Now 2015-06-25 13-43-4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 y="0"/>
            <a:ext cx="964016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T:\Field Training\Field Training\North America\NA_ENGLISH\B5 update\images\Partner Now 2015-06-25 13-43-43.png"/>
          <p:cNvPicPr>
            <a:picLocks noChangeAspect="1" noChangeArrowheads="1"/>
          </p:cNvPicPr>
          <p:nvPr/>
        </p:nvPicPr>
        <p:blipFill rotWithShape="1">
          <a:blip r:embed="rId2">
            <a:extLst>
              <a:ext uri="{28A0092B-C50C-407E-A947-70E740481C1C}">
                <a14:useLocalDpi xmlns:a14="http://schemas.microsoft.com/office/drawing/2010/main" val="0"/>
              </a:ext>
            </a:extLst>
          </a:blip>
          <a:srcRect l="90980"/>
          <a:stretch/>
        </p:blipFill>
        <p:spPr bwMode="auto">
          <a:xfrm>
            <a:off x="9426391" y="0"/>
            <a:ext cx="2765612"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3"/>
          <p:cNvSpPr/>
          <p:nvPr/>
        </p:nvSpPr>
        <p:spPr>
          <a:xfrm>
            <a:off x="8443283" y="191671"/>
            <a:ext cx="3405818" cy="1456154"/>
          </a:xfrm>
          <a:custGeom>
            <a:avLst/>
            <a:gdLst>
              <a:gd name="connsiteX0" fmla="*/ 188259 w 3065930"/>
              <a:gd name="connsiteY0" fmla="*/ 376518 h 981635"/>
              <a:gd name="connsiteX1" fmla="*/ 188259 w 3065930"/>
              <a:gd name="connsiteY1" fmla="*/ 605118 h 981635"/>
              <a:gd name="connsiteX2" fmla="*/ 0 w 3065930"/>
              <a:gd name="connsiteY2" fmla="*/ 490818 h 981635"/>
              <a:gd name="connsiteX3" fmla="*/ 230843 w 3065930"/>
              <a:gd name="connsiteY3" fmla="*/ 0 h 981635"/>
              <a:gd name="connsiteX4" fmla="*/ 3023347 w 3065930"/>
              <a:gd name="connsiteY4" fmla="*/ 0 h 981635"/>
              <a:gd name="connsiteX5" fmla="*/ 3065930 w 3065930"/>
              <a:gd name="connsiteY5" fmla="*/ 42583 h 981635"/>
              <a:gd name="connsiteX6" fmla="*/ 3065930 w 3065930"/>
              <a:gd name="connsiteY6" fmla="*/ 939052 h 981635"/>
              <a:gd name="connsiteX7" fmla="*/ 3023347 w 3065930"/>
              <a:gd name="connsiteY7" fmla="*/ 981635 h 981635"/>
              <a:gd name="connsiteX8" fmla="*/ 230843 w 3065930"/>
              <a:gd name="connsiteY8" fmla="*/ 981635 h 981635"/>
              <a:gd name="connsiteX9" fmla="*/ 188260 w 3065930"/>
              <a:gd name="connsiteY9" fmla="*/ 939052 h 981635"/>
              <a:gd name="connsiteX10" fmla="*/ 188260 w 3065930"/>
              <a:gd name="connsiteY10" fmla="*/ 42583 h 981635"/>
              <a:gd name="connsiteX11" fmla="*/ 230843 w 3065930"/>
              <a:gd name="connsiteY11" fmla="*/ 0 h 98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65930" h="981635">
                <a:moveTo>
                  <a:pt x="188259" y="376518"/>
                </a:moveTo>
                <a:lnTo>
                  <a:pt x="188259" y="605118"/>
                </a:lnTo>
                <a:lnTo>
                  <a:pt x="0" y="490818"/>
                </a:lnTo>
                <a:close/>
                <a:moveTo>
                  <a:pt x="230843" y="0"/>
                </a:moveTo>
                <a:lnTo>
                  <a:pt x="3023347" y="0"/>
                </a:lnTo>
                <a:cubicBezTo>
                  <a:pt x="3046865" y="0"/>
                  <a:pt x="3065930" y="19065"/>
                  <a:pt x="3065930" y="42583"/>
                </a:cubicBezTo>
                <a:lnTo>
                  <a:pt x="3065930" y="939052"/>
                </a:lnTo>
                <a:cubicBezTo>
                  <a:pt x="3065930" y="962570"/>
                  <a:pt x="3046865" y="981635"/>
                  <a:pt x="3023347" y="981635"/>
                </a:cubicBezTo>
                <a:lnTo>
                  <a:pt x="230843" y="981635"/>
                </a:lnTo>
                <a:cubicBezTo>
                  <a:pt x="207325" y="981635"/>
                  <a:pt x="188260" y="962570"/>
                  <a:pt x="188260" y="939052"/>
                </a:cubicBezTo>
                <a:lnTo>
                  <a:pt x="188260" y="42583"/>
                </a:lnTo>
                <a:cubicBezTo>
                  <a:pt x="188260" y="19065"/>
                  <a:pt x="207325" y="0"/>
                  <a:pt x="230843" y="0"/>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2575" defTabSz="914400"/>
            <a:r>
              <a:rPr lang="en-US" sz="2200" dirty="0" smtClean="0">
                <a:ln w="3175">
                  <a:solidFill>
                    <a:prstClr val="white"/>
                  </a:solidFill>
                </a:ln>
                <a:solidFill>
                  <a:prstClr val="white"/>
                </a:solidFill>
                <a:ea typeface="Tahoma" panose="020B0604030504040204" pitchFamily="34" charset="0"/>
                <a:cs typeface="Tahoma" panose="020B0604030504040204" pitchFamily="34" charset="0"/>
              </a:rPr>
              <a:t>Select the country </a:t>
            </a:r>
            <a:br>
              <a:rPr lang="en-US" sz="2200" dirty="0" smtClean="0">
                <a:ln w="3175">
                  <a:solidFill>
                    <a:prstClr val="white"/>
                  </a:solidFill>
                </a:ln>
                <a:solidFill>
                  <a:prstClr val="white"/>
                </a:solidFill>
                <a:ea typeface="Tahoma" panose="020B0604030504040204" pitchFamily="34" charset="0"/>
                <a:cs typeface="Tahoma" panose="020B0604030504040204" pitchFamily="34" charset="0"/>
              </a:rPr>
            </a:br>
            <a:r>
              <a:rPr lang="en-US" sz="2200" dirty="0" smtClean="0">
                <a:ln w="3175">
                  <a:solidFill>
                    <a:prstClr val="white"/>
                  </a:solidFill>
                </a:ln>
                <a:solidFill>
                  <a:prstClr val="white"/>
                </a:solidFill>
                <a:ea typeface="Tahoma" panose="020B0604030504040204" pitchFamily="34" charset="0"/>
                <a:cs typeface="Tahoma" panose="020B0604030504040204" pitchFamily="34" charset="0"/>
              </a:rPr>
              <a:t>where your new </a:t>
            </a:r>
            <a:br>
              <a:rPr lang="en-US" sz="2200" dirty="0" smtClean="0">
                <a:ln w="3175">
                  <a:solidFill>
                    <a:prstClr val="white"/>
                  </a:solidFill>
                </a:ln>
                <a:solidFill>
                  <a:prstClr val="white"/>
                </a:solidFill>
                <a:ea typeface="Tahoma" panose="020B0604030504040204" pitchFamily="34" charset="0"/>
                <a:cs typeface="Tahoma" panose="020B0604030504040204" pitchFamily="34" charset="0"/>
              </a:rPr>
            </a:br>
            <a:r>
              <a:rPr lang="en-US" sz="2200" dirty="0" smtClean="0">
                <a:ln w="3175">
                  <a:solidFill>
                    <a:prstClr val="white"/>
                  </a:solidFill>
                </a:ln>
                <a:solidFill>
                  <a:prstClr val="white"/>
                </a:solidFill>
                <a:ea typeface="Tahoma" panose="020B0604030504040204" pitchFamily="34" charset="0"/>
                <a:cs typeface="Tahoma" panose="020B0604030504040204" pitchFamily="34" charset="0"/>
              </a:rPr>
              <a:t>business partner resides</a:t>
            </a:r>
            <a:endParaRPr lang="en-US" sz="2200" dirty="0">
              <a:ln w="3175">
                <a:solidFill>
                  <a:prstClr val="white"/>
                </a:solidFill>
              </a:ln>
              <a:solidFill>
                <a:prstClr val="white"/>
              </a:solidFill>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59879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Field Training\Field Training\North America\NA_ENGLISH\B5 update\images\Partner Now 2015-06-25 13-44-2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 y="0"/>
            <a:ext cx="964016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T:\Field Training\Field Training\North America\NA_ENGLISH\B5 update\images\Partner Now 2015-06-25 13-43-43.png"/>
          <p:cNvPicPr>
            <a:picLocks noChangeAspect="1" noChangeArrowheads="1"/>
          </p:cNvPicPr>
          <p:nvPr/>
        </p:nvPicPr>
        <p:blipFill rotWithShape="1">
          <a:blip r:embed="rId3">
            <a:extLst>
              <a:ext uri="{28A0092B-C50C-407E-A947-70E740481C1C}">
                <a14:useLocalDpi xmlns:a14="http://schemas.microsoft.com/office/drawing/2010/main" val="0"/>
              </a:ext>
            </a:extLst>
          </a:blip>
          <a:srcRect l="90980"/>
          <a:stretch/>
        </p:blipFill>
        <p:spPr bwMode="auto">
          <a:xfrm>
            <a:off x="9426391" y="0"/>
            <a:ext cx="2765612"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bwMode="auto">
          <a:xfrm>
            <a:off x="1389150" y="3579479"/>
            <a:ext cx="5603551" cy="602556"/>
          </a:xfrm>
          <a:prstGeom prst="roundRect">
            <a:avLst>
              <a:gd name="adj" fmla="val 7019"/>
            </a:avLst>
          </a:prstGeom>
          <a:noFill/>
          <a:ln w="19050" cap="rnd" cmpd="sng" algn="ctr">
            <a:solidFill>
              <a:srgbClr val="23635D"/>
            </a:solidFill>
            <a:prstDash val="solid"/>
            <a:round/>
            <a:headEnd type="none" w="med" len="med"/>
            <a:tailEnd type="none" w="med" len="med"/>
          </a:ln>
          <a:effectLst/>
        </p:spPr>
        <p:txBody>
          <a:bodyPr vert="horz" wrap="square" lIns="91400" tIns="45718" rIns="91400" bIns="45718" numCol="1" rtlCol="0" anchor="t" anchorCtr="0" compatLnSpc="1">
            <a:prstTxWarp prst="textNoShape">
              <a:avLst/>
            </a:prstTxWarp>
          </a:bodyPr>
          <a:lstStyle/>
          <a:p>
            <a:pPr defTabSz="914400"/>
            <a:endParaRPr lang="en-US" sz="1800" dirty="0" smtClean="0">
              <a:solidFill>
                <a:srgbClr val="FFFFFF"/>
              </a:solidFill>
              <a:effectLst>
                <a:outerShdw blurRad="38100" dist="38100" dir="2700000" algn="tl">
                  <a:srgbClr val="000000">
                    <a:alpha val="43137"/>
                  </a:srgbClr>
                </a:outerShdw>
              </a:effectLst>
            </a:endParaRPr>
          </a:p>
        </p:txBody>
      </p:sp>
      <p:sp>
        <p:nvSpPr>
          <p:cNvPr id="8" name="Freeform 7"/>
          <p:cNvSpPr/>
          <p:nvPr/>
        </p:nvSpPr>
        <p:spPr>
          <a:xfrm>
            <a:off x="7100247" y="3252671"/>
            <a:ext cx="4973844" cy="1256172"/>
          </a:xfrm>
          <a:custGeom>
            <a:avLst/>
            <a:gdLst>
              <a:gd name="connsiteX0" fmla="*/ 188259 w 3065930"/>
              <a:gd name="connsiteY0" fmla="*/ 376518 h 981635"/>
              <a:gd name="connsiteX1" fmla="*/ 188259 w 3065930"/>
              <a:gd name="connsiteY1" fmla="*/ 605118 h 981635"/>
              <a:gd name="connsiteX2" fmla="*/ 0 w 3065930"/>
              <a:gd name="connsiteY2" fmla="*/ 490818 h 981635"/>
              <a:gd name="connsiteX3" fmla="*/ 230843 w 3065930"/>
              <a:gd name="connsiteY3" fmla="*/ 0 h 981635"/>
              <a:gd name="connsiteX4" fmla="*/ 3023347 w 3065930"/>
              <a:gd name="connsiteY4" fmla="*/ 0 h 981635"/>
              <a:gd name="connsiteX5" fmla="*/ 3065930 w 3065930"/>
              <a:gd name="connsiteY5" fmla="*/ 42583 h 981635"/>
              <a:gd name="connsiteX6" fmla="*/ 3065930 w 3065930"/>
              <a:gd name="connsiteY6" fmla="*/ 939052 h 981635"/>
              <a:gd name="connsiteX7" fmla="*/ 3023347 w 3065930"/>
              <a:gd name="connsiteY7" fmla="*/ 981635 h 981635"/>
              <a:gd name="connsiteX8" fmla="*/ 230843 w 3065930"/>
              <a:gd name="connsiteY8" fmla="*/ 981635 h 981635"/>
              <a:gd name="connsiteX9" fmla="*/ 188260 w 3065930"/>
              <a:gd name="connsiteY9" fmla="*/ 939052 h 981635"/>
              <a:gd name="connsiteX10" fmla="*/ 188260 w 3065930"/>
              <a:gd name="connsiteY10" fmla="*/ 42583 h 981635"/>
              <a:gd name="connsiteX11" fmla="*/ 230843 w 3065930"/>
              <a:gd name="connsiteY11" fmla="*/ 0 h 98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65930" h="981635">
                <a:moveTo>
                  <a:pt x="188259" y="376518"/>
                </a:moveTo>
                <a:lnTo>
                  <a:pt x="188259" y="605118"/>
                </a:lnTo>
                <a:lnTo>
                  <a:pt x="0" y="490818"/>
                </a:lnTo>
                <a:close/>
                <a:moveTo>
                  <a:pt x="230843" y="0"/>
                </a:moveTo>
                <a:lnTo>
                  <a:pt x="3023347" y="0"/>
                </a:lnTo>
                <a:cubicBezTo>
                  <a:pt x="3046865" y="0"/>
                  <a:pt x="3065930" y="19065"/>
                  <a:pt x="3065930" y="42583"/>
                </a:cubicBezTo>
                <a:lnTo>
                  <a:pt x="3065930" y="939052"/>
                </a:lnTo>
                <a:cubicBezTo>
                  <a:pt x="3065930" y="962570"/>
                  <a:pt x="3046865" y="981635"/>
                  <a:pt x="3023347" y="981635"/>
                </a:cubicBezTo>
                <a:lnTo>
                  <a:pt x="230843" y="981635"/>
                </a:lnTo>
                <a:cubicBezTo>
                  <a:pt x="207325" y="981635"/>
                  <a:pt x="188260" y="962570"/>
                  <a:pt x="188260" y="939052"/>
                </a:cubicBezTo>
                <a:lnTo>
                  <a:pt x="188260" y="42583"/>
                </a:lnTo>
                <a:cubicBezTo>
                  <a:pt x="188260" y="19065"/>
                  <a:pt x="207325" y="0"/>
                  <a:pt x="230843" y="0"/>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2575" defTabSz="914400"/>
            <a:r>
              <a:rPr lang="en-US" sz="2200" dirty="0">
                <a:ln w="3175">
                  <a:solidFill>
                    <a:prstClr val="white"/>
                  </a:solidFill>
                </a:ln>
                <a:solidFill>
                  <a:prstClr val="white"/>
                </a:solidFill>
                <a:ea typeface="Tahoma" panose="020B0604030504040204" pitchFamily="34" charset="0"/>
                <a:cs typeface="Tahoma" panose="020B0604030504040204" pitchFamily="34" charset="0"/>
              </a:rPr>
              <a:t>Prior to registration of a new business partner discuss placement information with a senior partner or </a:t>
            </a:r>
            <a:r>
              <a:rPr lang="en-US" sz="2200" dirty="0" smtClean="0">
                <a:ln w="3175">
                  <a:solidFill>
                    <a:prstClr val="white"/>
                  </a:solidFill>
                </a:ln>
                <a:solidFill>
                  <a:prstClr val="white"/>
                </a:solidFill>
                <a:ea typeface="Tahoma" panose="020B0604030504040204" pitchFamily="34" charset="0"/>
                <a:cs typeface="Tahoma" panose="020B0604030504040204" pitchFamily="34" charset="0"/>
              </a:rPr>
              <a:t>sponsor</a:t>
            </a:r>
            <a:endParaRPr lang="en-US" sz="2200" dirty="0">
              <a:ln w="3175">
                <a:solidFill>
                  <a:prstClr val="white"/>
                </a:solidFill>
              </a:ln>
              <a:solidFill>
                <a:prstClr val="white"/>
              </a:solidFill>
              <a:ea typeface="Tahoma" panose="020B0604030504040204" pitchFamily="34" charset="0"/>
              <a:cs typeface="Tahoma" panose="020B0604030504040204" pitchFamily="34" charset="0"/>
            </a:endParaRP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3727" t="23562" r="82224" b="73515"/>
          <a:stretch/>
        </p:blipFill>
        <p:spPr>
          <a:xfrm>
            <a:off x="1302707" y="1728592"/>
            <a:ext cx="388306" cy="200416"/>
          </a:xfrm>
          <a:prstGeom prst="rect">
            <a:avLst/>
          </a:prstGeom>
        </p:spPr>
      </p:pic>
    </p:spTree>
    <p:extLst>
      <p:ext uri="{BB962C8B-B14F-4D97-AF65-F5344CB8AC3E}">
        <p14:creationId xmlns:p14="http://schemas.microsoft.com/office/powerpoint/2010/main" val="1691492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sharpenSoften amount="-100000"/>
                    </a14:imgEffect>
                    <a14:imgEffect>
                      <a14:brightnessContrast bright="-7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Rectangle 2"/>
          <p:cNvSpPr txBox="1">
            <a:spLocks noChangeArrowheads="1"/>
          </p:cNvSpPr>
          <p:nvPr/>
        </p:nvSpPr>
        <p:spPr>
          <a:xfrm>
            <a:off x="2209801" y="1043984"/>
            <a:ext cx="7772400" cy="715113"/>
          </a:xfrm>
          <a:prstGeom prst="rect">
            <a:avLst/>
          </a:prstGeom>
        </p:spPr>
        <p:txBody>
          <a:bodyPr lIns="91400" tIns="45718" rIns="91400" bIns="45718"/>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cap="all" dirty="0" smtClean="0">
                <a:ln>
                  <a:solidFill>
                    <a:schemeClr val="bg1"/>
                  </a:solidFill>
                </a:ln>
                <a:solidFill>
                  <a:schemeClr val="bg1"/>
                </a:solidFill>
                <a:latin typeface="+mn-lt"/>
              </a:rPr>
              <a:t>Three Required Trainings</a:t>
            </a:r>
            <a:endParaRPr lang="en-US" cap="all" dirty="0">
              <a:ln>
                <a:solidFill>
                  <a:schemeClr val="bg1"/>
                </a:solidFill>
              </a:ln>
              <a:solidFill>
                <a:schemeClr val="bg1"/>
              </a:solidFill>
              <a:latin typeface="+mn-lt"/>
            </a:endParaRPr>
          </a:p>
        </p:txBody>
      </p:sp>
      <p:sp>
        <p:nvSpPr>
          <p:cNvPr id="9" name="Rounded Rectangle 8"/>
          <p:cNvSpPr/>
          <p:nvPr/>
        </p:nvSpPr>
        <p:spPr>
          <a:xfrm>
            <a:off x="1062675" y="2284198"/>
            <a:ext cx="3126588" cy="1232229"/>
          </a:xfrm>
          <a:prstGeom prst="roundRect">
            <a:avLst>
              <a:gd name="adj" fmla="val 751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18" rIns="91400" bIns="45718" rtlCol="0" anchor="ctr"/>
          <a:lstStyle/>
          <a:p>
            <a:pPr algn="ctr"/>
            <a:r>
              <a:rPr lang="en-US" sz="2400" dirty="0">
                <a:ln w="3175">
                  <a:solidFill>
                    <a:schemeClr val="bg1"/>
                  </a:solidFill>
                </a:ln>
                <a:solidFill>
                  <a:schemeClr val="bg1"/>
                </a:solidFill>
              </a:rPr>
              <a:t>New </a:t>
            </a:r>
            <a:r>
              <a:rPr lang="en-US" sz="2400" dirty="0" smtClean="0">
                <a:ln w="3175">
                  <a:solidFill>
                    <a:schemeClr val="bg1"/>
                  </a:solidFill>
                </a:ln>
                <a:solidFill>
                  <a:schemeClr val="bg1"/>
                </a:solidFill>
              </a:rPr>
              <a:t>UnFranchise</a:t>
            </a:r>
            <a:r>
              <a:rPr lang="en-US" sz="2400" dirty="0" smtClean="0">
                <a:ln w="3175">
                  <a:noFill/>
                </a:ln>
                <a:solidFill>
                  <a:prstClr val="white"/>
                </a:solidFill>
              </a:rPr>
              <a:t>®</a:t>
            </a:r>
            <a:r>
              <a:rPr lang="en-US" sz="2400" dirty="0" smtClean="0">
                <a:ln w="3175">
                  <a:solidFill>
                    <a:schemeClr val="bg1"/>
                  </a:solidFill>
                </a:ln>
                <a:solidFill>
                  <a:schemeClr val="bg1"/>
                </a:solidFill>
              </a:rPr>
              <a:t> </a:t>
            </a:r>
            <a:r>
              <a:rPr lang="en-US" sz="2400" dirty="0">
                <a:ln w="3175">
                  <a:solidFill>
                    <a:schemeClr val="bg1"/>
                  </a:solidFill>
                </a:ln>
                <a:solidFill>
                  <a:schemeClr val="bg1"/>
                </a:solidFill>
              </a:rPr>
              <a:t>Owner Training (NUOT) </a:t>
            </a:r>
          </a:p>
        </p:txBody>
      </p:sp>
      <p:sp>
        <p:nvSpPr>
          <p:cNvPr id="12" name="Rounded Rectangle 11"/>
          <p:cNvSpPr/>
          <p:nvPr/>
        </p:nvSpPr>
        <p:spPr>
          <a:xfrm>
            <a:off x="4532707" y="2283591"/>
            <a:ext cx="3126588" cy="1250635"/>
          </a:xfrm>
          <a:prstGeom prst="roundRect">
            <a:avLst>
              <a:gd name="adj" fmla="val 751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18" rIns="91400" bIns="45718" rtlCol="0" anchor="ctr"/>
          <a:lstStyle/>
          <a:p>
            <a:pPr algn="ctr">
              <a:defRPr/>
            </a:pPr>
            <a:r>
              <a:rPr lang="en-US" sz="2400" dirty="0">
                <a:ln>
                  <a:solidFill>
                    <a:schemeClr val="bg1"/>
                  </a:solidFill>
                </a:ln>
              </a:rPr>
              <a:t>Basic Five (B5) </a:t>
            </a:r>
          </a:p>
        </p:txBody>
      </p:sp>
      <p:sp>
        <p:nvSpPr>
          <p:cNvPr id="13" name="Rounded Rectangle 12"/>
          <p:cNvSpPr/>
          <p:nvPr/>
        </p:nvSpPr>
        <p:spPr>
          <a:xfrm>
            <a:off x="8002739" y="2283591"/>
            <a:ext cx="3126588" cy="1250635"/>
          </a:xfrm>
          <a:prstGeom prst="roundRect">
            <a:avLst>
              <a:gd name="adj" fmla="val 751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18" rIns="91400" bIns="45718" rtlCol="0" anchor="ctr"/>
          <a:lstStyle/>
          <a:p>
            <a:pPr algn="ctr">
              <a:defRPr/>
            </a:pPr>
            <a:r>
              <a:rPr lang="en-US" sz="2400" dirty="0">
                <a:ln w="3175">
                  <a:solidFill>
                    <a:schemeClr val="bg1"/>
                  </a:solidFill>
                </a:ln>
              </a:rPr>
              <a:t>Executive Coordinator Certification Training (ECCT) </a:t>
            </a:r>
          </a:p>
        </p:txBody>
      </p:sp>
      <p:sp>
        <p:nvSpPr>
          <p:cNvPr id="15" name="Rectangle 14"/>
          <p:cNvSpPr/>
          <p:nvPr/>
        </p:nvSpPr>
        <p:spPr>
          <a:xfrm>
            <a:off x="1232590" y="3957420"/>
            <a:ext cx="2848708" cy="1200329"/>
          </a:xfrm>
          <a:prstGeom prst="rect">
            <a:avLst/>
          </a:prstGeom>
        </p:spPr>
        <p:txBody>
          <a:bodyPr wrap="square" lIns="91400" tIns="45718" rIns="91400" bIns="45718">
            <a:spAutoFit/>
          </a:bodyPr>
          <a:lstStyle/>
          <a:p>
            <a:pPr marL="0" lvl="1" algn="ctr">
              <a:spcAft>
                <a:spcPts val="1800"/>
              </a:spcAft>
              <a:defRPr/>
            </a:pPr>
            <a:r>
              <a:rPr lang="en-US" sz="2400" dirty="0">
                <a:ln w="3175">
                  <a:solidFill>
                    <a:schemeClr val="bg1"/>
                  </a:solidFill>
                </a:ln>
                <a:solidFill>
                  <a:schemeClr val="bg1"/>
                </a:solidFill>
              </a:rPr>
              <a:t>Terminology </a:t>
            </a:r>
            <a:br>
              <a:rPr lang="en-US" sz="2400" dirty="0">
                <a:ln w="3175">
                  <a:solidFill>
                    <a:schemeClr val="bg1"/>
                  </a:solidFill>
                </a:ln>
                <a:solidFill>
                  <a:schemeClr val="bg1"/>
                </a:solidFill>
              </a:rPr>
            </a:br>
            <a:r>
              <a:rPr lang="en-US" sz="2400" dirty="0">
                <a:ln w="3175">
                  <a:solidFill>
                    <a:schemeClr val="bg1"/>
                  </a:solidFill>
                </a:ln>
                <a:solidFill>
                  <a:schemeClr val="bg1"/>
                </a:solidFill>
              </a:rPr>
              <a:t>and </a:t>
            </a:r>
            <a:br>
              <a:rPr lang="en-US" sz="2400" dirty="0">
                <a:ln w="3175">
                  <a:solidFill>
                    <a:schemeClr val="bg1"/>
                  </a:solidFill>
                </a:ln>
                <a:solidFill>
                  <a:schemeClr val="bg1"/>
                </a:solidFill>
              </a:rPr>
            </a:br>
            <a:r>
              <a:rPr lang="en-US" sz="2400" dirty="0">
                <a:ln w="3175">
                  <a:solidFill>
                    <a:schemeClr val="bg1"/>
                  </a:solidFill>
                </a:ln>
                <a:solidFill>
                  <a:schemeClr val="bg1"/>
                </a:solidFill>
              </a:rPr>
              <a:t>requirements</a:t>
            </a:r>
          </a:p>
        </p:txBody>
      </p:sp>
      <p:sp>
        <p:nvSpPr>
          <p:cNvPr id="16" name="Rectangle 15"/>
          <p:cNvSpPr/>
          <p:nvPr/>
        </p:nvSpPr>
        <p:spPr>
          <a:xfrm>
            <a:off x="4579167" y="3957147"/>
            <a:ext cx="3126588" cy="1200325"/>
          </a:xfrm>
          <a:prstGeom prst="rect">
            <a:avLst/>
          </a:prstGeom>
        </p:spPr>
        <p:txBody>
          <a:bodyPr wrap="square" lIns="91400" tIns="45718" rIns="91400" bIns="45718">
            <a:spAutoFit/>
          </a:bodyPr>
          <a:lstStyle/>
          <a:p>
            <a:pPr marL="0" lvl="1" algn="ctr">
              <a:defRPr/>
            </a:pPr>
            <a:r>
              <a:rPr lang="en-US" sz="2400" dirty="0">
                <a:ln w="3175">
                  <a:solidFill>
                    <a:schemeClr val="bg1"/>
                  </a:solidFill>
                </a:ln>
                <a:solidFill>
                  <a:schemeClr val="bg1"/>
                </a:solidFill>
              </a:rPr>
              <a:t>The fundamentals of building an </a:t>
            </a:r>
            <a:br>
              <a:rPr lang="en-US" sz="2400" dirty="0">
                <a:ln w="3175">
                  <a:solidFill>
                    <a:schemeClr val="bg1"/>
                  </a:solidFill>
                </a:ln>
                <a:solidFill>
                  <a:schemeClr val="bg1"/>
                </a:solidFill>
              </a:rPr>
            </a:br>
            <a:r>
              <a:rPr lang="en-US" sz="2400" dirty="0">
                <a:ln w="3175">
                  <a:solidFill>
                    <a:schemeClr val="bg1"/>
                  </a:solidFill>
                </a:ln>
                <a:solidFill>
                  <a:schemeClr val="bg1"/>
                </a:solidFill>
              </a:rPr>
              <a:t>UnFranchise business</a:t>
            </a:r>
          </a:p>
        </p:txBody>
      </p:sp>
      <p:sp>
        <p:nvSpPr>
          <p:cNvPr id="17" name="Rectangle 16"/>
          <p:cNvSpPr/>
          <p:nvPr/>
        </p:nvSpPr>
        <p:spPr>
          <a:xfrm>
            <a:off x="8002935" y="3956882"/>
            <a:ext cx="3126587" cy="2169821"/>
          </a:xfrm>
          <a:prstGeom prst="rect">
            <a:avLst/>
          </a:prstGeom>
        </p:spPr>
        <p:txBody>
          <a:bodyPr wrap="square" lIns="91400" tIns="45718" rIns="91400" bIns="45718">
            <a:spAutoFit/>
          </a:bodyPr>
          <a:lstStyle/>
          <a:p>
            <a:pPr marL="0" lvl="1" algn="ctr">
              <a:defRPr/>
            </a:pPr>
            <a:r>
              <a:rPr lang="en-US" sz="2400" dirty="0">
                <a:ln w="3175">
                  <a:solidFill>
                    <a:schemeClr val="bg1"/>
                  </a:solidFill>
                </a:ln>
                <a:solidFill>
                  <a:schemeClr val="bg1"/>
                </a:solidFill>
              </a:rPr>
              <a:t>In depth knowledge of terminology and requirements </a:t>
            </a:r>
          </a:p>
          <a:p>
            <a:pPr marL="0" lvl="1" algn="ctr">
              <a:defRPr/>
            </a:pPr>
            <a:endParaRPr lang="en-US" sz="1500" dirty="0">
              <a:ln w="3175">
                <a:solidFill>
                  <a:schemeClr val="bg1"/>
                </a:solidFill>
              </a:ln>
              <a:solidFill>
                <a:schemeClr val="bg1"/>
              </a:solidFill>
            </a:endParaRPr>
          </a:p>
          <a:p>
            <a:pPr marL="0" lvl="1" algn="ctr">
              <a:defRPr/>
            </a:pPr>
            <a:r>
              <a:rPr lang="en-US" sz="2400" dirty="0">
                <a:ln w="3175">
                  <a:solidFill>
                    <a:schemeClr val="bg1"/>
                  </a:solidFill>
                </a:ln>
                <a:solidFill>
                  <a:schemeClr val="bg1"/>
                </a:solidFill>
              </a:rPr>
              <a:t>In depth knowledge of policy and procedures</a:t>
            </a:r>
          </a:p>
        </p:txBody>
      </p:sp>
      <p:sp>
        <p:nvSpPr>
          <p:cNvPr id="10" name="Rounded Rectangle 9"/>
          <p:cNvSpPr/>
          <p:nvPr/>
        </p:nvSpPr>
        <p:spPr>
          <a:xfrm>
            <a:off x="1688124" y="5330857"/>
            <a:ext cx="5380891" cy="1254581"/>
          </a:xfrm>
          <a:prstGeom prst="roundRect">
            <a:avLst>
              <a:gd name="adj" fmla="val 751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18" rIns="91400" bIns="45718" rtlCol="0" anchor="ctr"/>
          <a:lstStyle/>
          <a:p>
            <a:pPr algn="ctr">
              <a:defRPr/>
            </a:pPr>
            <a:r>
              <a:rPr lang="en-US" sz="2400" dirty="0" smtClean="0">
                <a:ln>
                  <a:solidFill>
                    <a:schemeClr val="bg1"/>
                  </a:solidFill>
                </a:ln>
              </a:rPr>
              <a:t>NUOT and B5 are available in the </a:t>
            </a:r>
            <a:br>
              <a:rPr lang="en-US" sz="2400" dirty="0" smtClean="0">
                <a:ln>
                  <a:solidFill>
                    <a:schemeClr val="bg1"/>
                  </a:solidFill>
                </a:ln>
              </a:rPr>
            </a:br>
            <a:r>
              <a:rPr lang="en-US" sz="2400" dirty="0" smtClean="0">
                <a:ln>
                  <a:solidFill>
                    <a:schemeClr val="bg1"/>
                  </a:solidFill>
                </a:ln>
              </a:rPr>
              <a:t>UnFranchise Business Account &gt; </a:t>
            </a:r>
            <a:br>
              <a:rPr lang="en-US" sz="2400" dirty="0" smtClean="0">
                <a:ln>
                  <a:solidFill>
                    <a:schemeClr val="bg1"/>
                  </a:solidFill>
                </a:ln>
              </a:rPr>
            </a:br>
            <a:r>
              <a:rPr lang="en-US" sz="2400" dirty="0" smtClean="0">
                <a:ln>
                  <a:solidFill>
                    <a:schemeClr val="bg1"/>
                  </a:solidFill>
                </a:ln>
              </a:rPr>
              <a:t>Help &amp; Training &gt; Online Training </a:t>
            </a:r>
            <a:endParaRPr lang="en-US" sz="2400" dirty="0">
              <a:ln>
                <a:solidFill>
                  <a:schemeClr val="bg1"/>
                </a:solidFill>
              </a:ln>
            </a:endParaRPr>
          </a:p>
        </p:txBody>
      </p:sp>
    </p:spTree>
    <p:extLst>
      <p:ext uri="{BB962C8B-B14F-4D97-AF65-F5344CB8AC3E}">
        <p14:creationId xmlns:p14="http://schemas.microsoft.com/office/powerpoint/2010/main" val="117799459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par>
                                <p:cTn id="16" presetID="2" presetClass="entr" presetSubtype="4"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53" presetClass="entr" presetSubtype="16"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fltVal val="0"/>
                                          </p:val>
                                        </p:tav>
                                        <p:tav tm="100000">
                                          <p:val>
                                            <p:strVal val="#ppt_h"/>
                                          </p:val>
                                        </p:tav>
                                      </p:tavLst>
                                    </p:anim>
                                    <p:animEffect transition="in" filter="fade">
                                      <p:cBhvr>
                                        <p:cTn id="25" dur="500"/>
                                        <p:tgtEl>
                                          <p:spTgt spid="13"/>
                                        </p:tgtEl>
                                      </p:cBhvr>
                                    </p:animEffect>
                                  </p:childTnLst>
                                </p:cTn>
                              </p:par>
                              <p:par>
                                <p:cTn id="26" presetID="2" presetClass="entr" presetSubtype="4"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ppt_x"/>
                                          </p:val>
                                        </p:tav>
                                        <p:tav tm="100000">
                                          <p:val>
                                            <p:strVal val="#ppt_x"/>
                                          </p:val>
                                        </p:tav>
                                      </p:tavLst>
                                    </p:anim>
                                    <p:anim calcmode="lin" valueType="num">
                                      <p:cBhvr additive="base">
                                        <p:cTn id="29" dur="500" fill="hold"/>
                                        <p:tgtEl>
                                          <p:spTgt spid="16"/>
                                        </p:tgtEl>
                                        <p:attrNameLst>
                                          <p:attrName>ppt_y</p:attrName>
                                        </p:attrNameLst>
                                      </p:cBhvr>
                                      <p:tavLst>
                                        <p:tav tm="0">
                                          <p:val>
                                            <p:strVal val="1+#ppt_h/2"/>
                                          </p:val>
                                        </p:tav>
                                        <p:tav tm="100000">
                                          <p:val>
                                            <p:strVal val="#ppt_y"/>
                                          </p:val>
                                        </p:tav>
                                      </p:tavLst>
                                    </p:anim>
                                  </p:childTnLst>
                                </p:cTn>
                              </p:par>
                            </p:childTnLst>
                          </p:cTn>
                        </p:par>
                        <p:par>
                          <p:cTn id="30" fill="hold">
                            <p:stCondLst>
                              <p:cond delay="1500"/>
                            </p:stCondLst>
                            <p:childTnLst>
                              <p:par>
                                <p:cTn id="31" presetID="2" presetClass="entr" presetSubtype="4"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childTnLst>
                          </p:cTn>
                        </p:par>
                        <p:par>
                          <p:cTn id="35" fill="hold">
                            <p:stCondLst>
                              <p:cond delay="2000"/>
                            </p:stCondLst>
                            <p:childTnLst>
                              <p:par>
                                <p:cTn id="36" presetID="53" presetClass="entr" presetSubtype="16" fill="hold" grpId="0" nodeType="after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fltVal val="0"/>
                                          </p:val>
                                        </p:tav>
                                        <p:tav tm="100000">
                                          <p:val>
                                            <p:strVal val="#ppt_w"/>
                                          </p:val>
                                        </p:tav>
                                      </p:tavLst>
                                    </p:anim>
                                    <p:anim calcmode="lin" valueType="num">
                                      <p:cBhvr>
                                        <p:cTn id="39" dur="500" fill="hold"/>
                                        <p:tgtEl>
                                          <p:spTgt spid="10"/>
                                        </p:tgtEl>
                                        <p:attrNameLst>
                                          <p:attrName>ppt_h</p:attrName>
                                        </p:attrNameLst>
                                      </p:cBhvr>
                                      <p:tavLst>
                                        <p:tav tm="0">
                                          <p:val>
                                            <p:fltVal val="0"/>
                                          </p:val>
                                        </p:tav>
                                        <p:tav tm="100000">
                                          <p:val>
                                            <p:strVal val="#ppt_h"/>
                                          </p:val>
                                        </p:tav>
                                      </p:tavLst>
                                    </p:anim>
                                    <p:animEffect transition="in" filter="fade">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15" grpId="0"/>
      <p:bldP spid="16" grpId="0"/>
      <p:bldP spid="17" grpId="0"/>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23635D"/>
        </a:solidFill>
        <a:effectLst/>
      </p:bgPr>
    </p:bg>
    <p:spTree>
      <p:nvGrpSpPr>
        <p:cNvPr id="1" name=""/>
        <p:cNvGrpSpPr/>
        <p:nvPr/>
      </p:nvGrpSpPr>
      <p:grpSpPr>
        <a:xfrm>
          <a:off x="0" y="0"/>
          <a:ext cx="0" cy="0"/>
          <a:chOff x="0" y="0"/>
          <a:chExt cx="0" cy="0"/>
        </a:xfrm>
      </p:grpSpPr>
      <p:pic>
        <p:nvPicPr>
          <p:cNvPr id="4098" name="Picture 2" descr="T:\Field Training\Field Training\North America\NA_ENGLISH\NUOT update\images\Partner Now invit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236" y="347826"/>
            <a:ext cx="6709967" cy="6160532"/>
          </a:xfrm>
          <a:prstGeom prst="rect">
            <a:avLst/>
          </a:prstGeom>
          <a:noFill/>
          <a:effectLst>
            <a:outerShdw blurRad="279400" dist="38100" dir="2700000" sx="102000" sy="102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8041115" y="2828839"/>
            <a:ext cx="3570515" cy="1200329"/>
          </a:xfrm>
          <a:prstGeom prst="rect">
            <a:avLst/>
          </a:prstGeom>
        </p:spPr>
        <p:txBody>
          <a:bodyPr wrap="square">
            <a:spAutoFit/>
          </a:bodyPr>
          <a:lstStyle/>
          <a:p>
            <a:pPr algn="ctr" defTabSz="912838">
              <a:spcAft>
                <a:spcPts val="1200"/>
              </a:spcAft>
            </a:pPr>
            <a:r>
              <a:rPr lang="en-US" sz="2400" dirty="0" smtClean="0">
                <a:ln w="3175">
                  <a:solidFill>
                    <a:prstClr val="white"/>
                  </a:solidFill>
                </a:ln>
                <a:solidFill>
                  <a:prstClr val="white"/>
                </a:solidFill>
                <a:ea typeface="Tahoma" panose="020B0604030504040204" pitchFamily="34" charset="0"/>
                <a:cs typeface="Tahoma" panose="020B0604030504040204" pitchFamily="34" charset="0"/>
              </a:rPr>
              <a:t>Let your prospect know to </a:t>
            </a:r>
            <a:br>
              <a:rPr lang="en-US" sz="2400" dirty="0" smtClean="0">
                <a:ln w="3175">
                  <a:solidFill>
                    <a:prstClr val="white"/>
                  </a:solidFill>
                </a:ln>
                <a:solidFill>
                  <a:prstClr val="white"/>
                </a:solidFill>
                <a:ea typeface="Tahoma" panose="020B0604030504040204" pitchFamily="34" charset="0"/>
                <a:cs typeface="Tahoma" panose="020B0604030504040204" pitchFamily="34" charset="0"/>
              </a:rPr>
            </a:br>
            <a:r>
              <a:rPr lang="en-US" sz="2400" dirty="0" smtClean="0">
                <a:ln w="3175">
                  <a:solidFill>
                    <a:prstClr val="white"/>
                  </a:solidFill>
                </a:ln>
                <a:solidFill>
                  <a:prstClr val="white"/>
                </a:solidFill>
                <a:ea typeface="Tahoma" panose="020B0604030504040204" pitchFamily="34" charset="0"/>
                <a:cs typeface="Tahoma" panose="020B0604030504040204" pitchFamily="34" charset="0"/>
              </a:rPr>
              <a:t>expect this email and follow up with a phone call</a:t>
            </a:r>
            <a:endParaRPr lang="en-US" sz="2400" dirty="0">
              <a:ln w="3175">
                <a:solidFill>
                  <a:prstClr val="white"/>
                </a:solidFill>
              </a:ln>
              <a:solidFill>
                <a:prstClr val="white"/>
              </a:solidFill>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119649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46000">
              <a:schemeClr val="bg1">
                <a:lumMod val="95000"/>
              </a:schemeClr>
            </a:gs>
            <a:gs pos="100000">
              <a:schemeClr val="bg1">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613" y="956303"/>
            <a:ext cx="8309296" cy="5680063"/>
          </a:xfrm>
          <a:prstGeom prst="rect">
            <a:avLst/>
          </a:prstGeom>
        </p:spPr>
      </p:pic>
      <p:sp>
        <p:nvSpPr>
          <p:cNvPr id="4" name="Rectangle 3"/>
          <p:cNvSpPr/>
          <p:nvPr/>
        </p:nvSpPr>
        <p:spPr>
          <a:xfrm>
            <a:off x="1257300" y="319214"/>
            <a:ext cx="9448799" cy="769441"/>
          </a:xfrm>
          <a:prstGeom prst="rect">
            <a:avLst/>
          </a:prstGeom>
        </p:spPr>
        <p:txBody>
          <a:bodyPr wrap="square">
            <a:spAutoFit/>
          </a:bodyPr>
          <a:lstStyle/>
          <a:p>
            <a:pPr indent="1588" algn="ctr" defTabSz="914400"/>
            <a:r>
              <a:rPr lang="en-US" sz="4400" cap="all" dirty="0">
                <a:solidFill>
                  <a:srgbClr val="443988"/>
                </a:solidFill>
              </a:rPr>
              <a:t>Fast Start Program</a:t>
            </a:r>
          </a:p>
        </p:txBody>
      </p:sp>
      <p:sp>
        <p:nvSpPr>
          <p:cNvPr id="6" name="Rectangle 5"/>
          <p:cNvSpPr/>
          <p:nvPr/>
        </p:nvSpPr>
        <p:spPr>
          <a:xfrm>
            <a:off x="8201101" y="3090882"/>
            <a:ext cx="3991009" cy="203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800" dirty="0">
                <a:ln w="3175">
                  <a:solidFill>
                    <a:prstClr val="white"/>
                  </a:solidFill>
                </a:ln>
                <a:solidFill>
                  <a:prstClr val="white"/>
                </a:solidFill>
                <a:latin typeface="Century Gothic" panose="020B0502020202020204" pitchFamily="34" charset="0"/>
                <a:ea typeface="Tahoma" panose="020B0604030504040204" pitchFamily="34" charset="0"/>
                <a:cs typeface="Tahoma" panose="020B0604030504040204" pitchFamily="34" charset="0"/>
              </a:rPr>
              <a:t>Purchase of a Fast Start Kit is required </a:t>
            </a:r>
            <a:br>
              <a:rPr lang="en-US" sz="1800" dirty="0">
                <a:ln w="3175">
                  <a:solidFill>
                    <a:prstClr val="white"/>
                  </a:solidFill>
                </a:ln>
                <a:solidFill>
                  <a:prstClr val="white"/>
                </a:solidFill>
                <a:latin typeface="Century Gothic" panose="020B0502020202020204" pitchFamily="34" charset="0"/>
                <a:ea typeface="Tahoma" panose="020B0604030504040204" pitchFamily="34" charset="0"/>
                <a:cs typeface="Tahoma" panose="020B0604030504040204" pitchFamily="34" charset="0"/>
              </a:rPr>
            </a:br>
            <a:r>
              <a:rPr lang="en-US" sz="1800" dirty="0">
                <a:ln w="3175">
                  <a:solidFill>
                    <a:prstClr val="white"/>
                  </a:solidFill>
                </a:ln>
                <a:solidFill>
                  <a:prstClr val="white"/>
                </a:solidFill>
                <a:latin typeface="Century Gothic" panose="020B0502020202020204" pitchFamily="34" charset="0"/>
                <a:ea typeface="Tahoma" panose="020B0604030504040204" pitchFamily="34" charset="0"/>
                <a:cs typeface="Tahoma" panose="020B0604030504040204" pitchFamily="34" charset="0"/>
              </a:rPr>
              <a:t>when using the Partner Now registration</a:t>
            </a:r>
          </a:p>
        </p:txBody>
      </p:sp>
    </p:spTree>
    <p:extLst>
      <p:ext uri="{BB962C8B-B14F-4D97-AF65-F5344CB8AC3E}">
        <p14:creationId xmlns:p14="http://schemas.microsoft.com/office/powerpoint/2010/main" val="2611373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p:nvSpPr>
        <p:spPr>
          <a:xfrm>
            <a:off x="505854" y="1237604"/>
            <a:ext cx="9862029" cy="923330"/>
          </a:xfrm>
          <a:prstGeom prst="rect">
            <a:avLst/>
          </a:prstGeom>
        </p:spPr>
        <p:txBody>
          <a:bodyPr wrap="square">
            <a:spAutoFit/>
          </a:bodyPr>
          <a:lstStyle/>
          <a:p>
            <a:pPr indent="1588" defTabSz="914400"/>
            <a:r>
              <a:rPr lang="en-US" altLang="en-US" sz="5400" cap="all" dirty="0" smtClean="0">
                <a:ln w="3175">
                  <a:solidFill>
                    <a:srgbClr val="443988"/>
                  </a:solidFill>
                </a:ln>
                <a:solidFill>
                  <a:srgbClr val="443988"/>
                </a:solidFill>
              </a:rPr>
              <a:t>Your </a:t>
            </a:r>
            <a:r>
              <a:rPr lang="en-US" altLang="en-US" sz="5400" cap="all" dirty="0">
                <a:ln w="3175">
                  <a:solidFill>
                    <a:srgbClr val="443988"/>
                  </a:solidFill>
                </a:ln>
                <a:solidFill>
                  <a:srgbClr val="443988"/>
                </a:solidFill>
              </a:rPr>
              <a:t>S</a:t>
            </a:r>
            <a:r>
              <a:rPr lang="en-US" altLang="en-US" sz="5400" cap="all" dirty="0" smtClean="0">
                <a:ln w="3175">
                  <a:solidFill>
                    <a:srgbClr val="443988"/>
                  </a:solidFill>
                </a:ln>
                <a:solidFill>
                  <a:srgbClr val="443988"/>
                </a:solidFill>
              </a:rPr>
              <a:t>ubscription </a:t>
            </a:r>
            <a:r>
              <a:rPr lang="en-US" altLang="en-US" sz="5400" cap="all" dirty="0">
                <a:ln w="3175">
                  <a:solidFill>
                    <a:srgbClr val="443988"/>
                  </a:solidFill>
                </a:ln>
                <a:solidFill>
                  <a:srgbClr val="443988"/>
                </a:solidFill>
              </a:rPr>
              <a:t>I</a:t>
            </a:r>
            <a:r>
              <a:rPr lang="en-US" altLang="en-US" sz="5400" cap="all" dirty="0" smtClean="0">
                <a:ln w="3175">
                  <a:solidFill>
                    <a:srgbClr val="443988"/>
                  </a:solidFill>
                </a:ln>
                <a:solidFill>
                  <a:srgbClr val="443988"/>
                </a:solidFill>
              </a:rPr>
              <a:t>ncludes</a:t>
            </a:r>
          </a:p>
        </p:txBody>
      </p:sp>
      <p:sp>
        <p:nvSpPr>
          <p:cNvPr id="3" name="Rectangle 2"/>
          <p:cNvSpPr/>
          <p:nvPr/>
        </p:nvSpPr>
        <p:spPr>
          <a:xfrm>
            <a:off x="209567" y="2584460"/>
            <a:ext cx="3872974" cy="9869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000" dirty="0" smtClean="0">
                <a:solidFill>
                  <a:prstClr val="white"/>
                </a:solidFill>
                <a:ea typeface="MS PGothic" pitchFamily="34" charset="-128"/>
                <a:cs typeface="Arial"/>
              </a:rPr>
              <a:t>UnFranchise</a:t>
            </a:r>
            <a:r>
              <a:rPr lang="en-US" sz="2000" baseline="30000" dirty="0" smtClean="0">
                <a:solidFill>
                  <a:prstClr val="white"/>
                </a:solidFill>
                <a:ea typeface="MS PGothic" pitchFamily="34" charset="-128"/>
                <a:cs typeface="Arial"/>
              </a:rPr>
              <a:t>®</a:t>
            </a:r>
            <a:r>
              <a:rPr lang="en-US" sz="2000" dirty="0" smtClean="0">
                <a:solidFill>
                  <a:prstClr val="white"/>
                </a:solidFill>
                <a:ea typeface="MS PGothic" pitchFamily="34" charset="-128"/>
                <a:cs typeface="Arial"/>
              </a:rPr>
              <a:t> Business Account</a:t>
            </a:r>
          </a:p>
        </p:txBody>
      </p:sp>
      <p:sp>
        <p:nvSpPr>
          <p:cNvPr id="4" name="Rectangle 3"/>
          <p:cNvSpPr/>
          <p:nvPr/>
        </p:nvSpPr>
        <p:spPr>
          <a:xfrm>
            <a:off x="209567" y="3667731"/>
            <a:ext cx="3872974" cy="9869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000" dirty="0" smtClean="0">
                <a:solidFill>
                  <a:prstClr val="white"/>
                </a:solidFill>
                <a:ea typeface="MS PGothic" pitchFamily="34" charset="-128"/>
                <a:cs typeface="Arial"/>
              </a:rPr>
              <a:t>Personal and support websites</a:t>
            </a:r>
            <a:endParaRPr lang="en-US" sz="2000" dirty="0">
              <a:solidFill>
                <a:prstClr val="white"/>
              </a:solidFill>
            </a:endParaRPr>
          </a:p>
        </p:txBody>
      </p:sp>
      <p:sp>
        <p:nvSpPr>
          <p:cNvPr id="5" name="Rectangle 4"/>
          <p:cNvSpPr/>
          <p:nvPr/>
        </p:nvSpPr>
        <p:spPr>
          <a:xfrm>
            <a:off x="209567" y="4751918"/>
            <a:ext cx="3872974" cy="9869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000" dirty="0" smtClean="0">
                <a:solidFill>
                  <a:prstClr val="white"/>
                </a:solidFill>
                <a:ea typeface="MS PGothic" pitchFamily="34" charset="-128"/>
                <a:cs typeface="Arial"/>
              </a:rPr>
              <a:t>Career Manual and </a:t>
            </a:r>
            <a:br>
              <a:rPr lang="en-US" sz="2000" dirty="0" smtClean="0">
                <a:solidFill>
                  <a:prstClr val="white"/>
                </a:solidFill>
                <a:ea typeface="MS PGothic" pitchFamily="34" charset="-128"/>
                <a:cs typeface="Arial"/>
              </a:rPr>
            </a:br>
            <a:r>
              <a:rPr lang="en-US" sz="2000" dirty="0" smtClean="0">
                <a:solidFill>
                  <a:prstClr val="white"/>
                </a:solidFill>
                <a:ea typeface="MS PGothic" pitchFamily="34" charset="-128"/>
                <a:cs typeface="Arial"/>
              </a:rPr>
              <a:t>Getting Started Guide</a:t>
            </a:r>
          </a:p>
        </p:txBody>
      </p:sp>
      <p:sp>
        <p:nvSpPr>
          <p:cNvPr id="8" name="Rectangle 7"/>
          <p:cNvSpPr/>
          <p:nvPr/>
        </p:nvSpPr>
        <p:spPr>
          <a:xfrm>
            <a:off x="4178563" y="3667731"/>
            <a:ext cx="3872974" cy="9869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000" dirty="0" smtClean="0">
                <a:solidFill>
                  <a:prstClr val="white"/>
                </a:solidFill>
                <a:ea typeface="MS PGothic" pitchFamily="34" charset="-128"/>
                <a:cs typeface="Arial"/>
              </a:rPr>
              <a:t>Training and seminar system</a:t>
            </a:r>
          </a:p>
        </p:txBody>
      </p:sp>
      <p:sp>
        <p:nvSpPr>
          <p:cNvPr id="9" name="Rectangle 8"/>
          <p:cNvSpPr/>
          <p:nvPr/>
        </p:nvSpPr>
        <p:spPr>
          <a:xfrm>
            <a:off x="4178563" y="4751460"/>
            <a:ext cx="3872974" cy="9869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963"/>
            <a:r>
              <a:rPr lang="en-US" sz="2000" dirty="0" smtClean="0">
                <a:solidFill>
                  <a:prstClr val="white"/>
                </a:solidFill>
                <a:ea typeface="MS PGothic" pitchFamily="34" charset="-128"/>
                <a:cs typeface="Arial"/>
              </a:rPr>
              <a:t>Coaching and mentoring by</a:t>
            </a:r>
            <a:br>
              <a:rPr lang="en-US" sz="2000" dirty="0" smtClean="0">
                <a:solidFill>
                  <a:prstClr val="white"/>
                </a:solidFill>
                <a:ea typeface="MS PGothic" pitchFamily="34" charset="-128"/>
                <a:cs typeface="Arial"/>
              </a:rPr>
            </a:br>
            <a:r>
              <a:rPr lang="en-US" sz="2000" dirty="0" smtClean="0">
                <a:solidFill>
                  <a:prstClr val="white"/>
                </a:solidFill>
                <a:ea typeface="MS PGothic" pitchFamily="34" charset="-128"/>
                <a:cs typeface="Arial"/>
              </a:rPr>
              <a:t>experienced UnFranchise Owners</a:t>
            </a:r>
            <a:endParaRPr lang="en-US" sz="2000" dirty="0">
              <a:solidFill>
                <a:prstClr val="white"/>
              </a:solidFill>
              <a:ea typeface="MS PGothic" pitchFamily="34" charset="-128"/>
              <a:cs typeface="Arial"/>
            </a:endParaRPr>
          </a:p>
        </p:txBody>
      </p:sp>
      <p:sp>
        <p:nvSpPr>
          <p:cNvPr id="12" name="Rectangle 11"/>
          <p:cNvSpPr/>
          <p:nvPr/>
        </p:nvSpPr>
        <p:spPr>
          <a:xfrm>
            <a:off x="4178563" y="2584460"/>
            <a:ext cx="3872974" cy="9869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963">
              <a:lnSpc>
                <a:spcPct val="120000"/>
              </a:lnSpc>
            </a:pPr>
            <a:r>
              <a:rPr lang="en-US" sz="2000" dirty="0" smtClean="0">
                <a:solidFill>
                  <a:prstClr val="white"/>
                </a:solidFill>
                <a:ea typeface="MS PGothic" pitchFamily="34" charset="-128"/>
                <a:cs typeface="Arial"/>
              </a:rPr>
              <a:t>UnFranchise</a:t>
            </a:r>
            <a:r>
              <a:rPr lang="en-US" sz="2000" baseline="30000" dirty="0" smtClean="0">
                <a:solidFill>
                  <a:prstClr val="white"/>
                </a:solidFill>
                <a:ea typeface="MS PGothic" pitchFamily="34" charset="-128"/>
                <a:cs typeface="Arial"/>
              </a:rPr>
              <a:t>®</a:t>
            </a:r>
            <a:r>
              <a:rPr lang="en-US" sz="2000" dirty="0" smtClean="0">
                <a:solidFill>
                  <a:prstClr val="white"/>
                </a:solidFill>
                <a:ea typeface="MS PGothic" pitchFamily="34" charset="-128"/>
                <a:cs typeface="Arial"/>
              </a:rPr>
              <a:t> Owner Magazine</a:t>
            </a:r>
            <a:endParaRPr lang="en-US" sz="2000" dirty="0">
              <a:solidFill>
                <a:prstClr val="white"/>
              </a:solidFill>
              <a:ea typeface="MS PGothic" pitchFamily="34" charset="-128"/>
              <a:cs typeface="Arial"/>
            </a:endParaRPr>
          </a:p>
        </p:txBody>
      </p:sp>
    </p:spTree>
    <p:extLst>
      <p:ext uri="{BB962C8B-B14F-4D97-AF65-F5344CB8AC3E}">
        <p14:creationId xmlns:p14="http://schemas.microsoft.com/office/powerpoint/2010/main" val="3195734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ppt_x"/>
                                          </p:val>
                                        </p:tav>
                                        <p:tav tm="100000">
                                          <p:val>
                                            <p:strVal val="#ppt_x"/>
                                          </p:val>
                                        </p:tav>
                                      </p:tavLst>
                                    </p:anim>
                                    <p:anim calcmode="lin" valueType="num">
                                      <p:cBhvr additive="base">
                                        <p:cTn id="3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8" grpId="0" animBg="1"/>
      <p:bldP spid="9" grpId="0" animBg="1"/>
      <p:bldP spid="1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8468810"/>
          </a:xfrm>
          <a:prstGeom prst="rect">
            <a:avLst/>
          </a:prstGeom>
        </p:spPr>
      </p:pic>
      <p:sp>
        <p:nvSpPr>
          <p:cNvPr id="3" name="Rounded Rectangle 2"/>
          <p:cNvSpPr/>
          <p:nvPr/>
        </p:nvSpPr>
        <p:spPr bwMode="auto">
          <a:xfrm>
            <a:off x="3121138" y="1164321"/>
            <a:ext cx="4702261" cy="1317625"/>
          </a:xfrm>
          <a:prstGeom prst="roundRect">
            <a:avLst>
              <a:gd name="adj" fmla="val 7019"/>
            </a:avLst>
          </a:prstGeom>
          <a:noFill/>
          <a:ln w="34925" cap="rnd" cmpd="sng" algn="ctr">
            <a:solidFill>
              <a:schemeClr val="tx2">
                <a:lumMod val="50000"/>
              </a:schemeClr>
            </a:solidFill>
            <a:prstDash val="solid"/>
            <a:round/>
            <a:headEnd type="none" w="med" len="med"/>
            <a:tailEnd type="none" w="med" len="med"/>
          </a:ln>
          <a:effectLst/>
        </p:spPr>
        <p:txBody>
          <a:bodyPr vert="horz" wrap="square" lIns="91400" tIns="45718" rIns="91400" bIns="45718" numCol="1" rtlCol="0" anchor="t" anchorCtr="0" compatLnSpc="1">
            <a:prstTxWarp prst="textNoShape">
              <a:avLst/>
            </a:prstTxWarp>
          </a:bodyPr>
          <a:lstStyle/>
          <a:p>
            <a:pPr defTabSz="914400"/>
            <a:endParaRPr lang="en-US" sz="1800" dirty="0" smtClean="0">
              <a:solidFill>
                <a:srgbClr val="FFFFFF"/>
              </a:solidFill>
              <a:effectLst>
                <a:outerShdw blurRad="38100" dist="38100" dir="2700000" algn="tl">
                  <a:srgbClr val="000000">
                    <a:alpha val="43137"/>
                  </a:srgbClr>
                </a:outerShdw>
              </a:effectLst>
            </a:endParaRPr>
          </a:p>
        </p:txBody>
      </p:sp>
      <p:sp>
        <p:nvSpPr>
          <p:cNvPr id="5" name="Rectangle 4"/>
          <p:cNvSpPr/>
          <p:nvPr/>
        </p:nvSpPr>
        <p:spPr>
          <a:xfrm>
            <a:off x="7823433" y="4662716"/>
            <a:ext cx="4368801" cy="2032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5888" defTabSz="912838">
              <a:spcAft>
                <a:spcPts val="1200"/>
              </a:spcAft>
            </a:pPr>
            <a:r>
              <a:rPr lang="en-US" sz="2000" dirty="0">
                <a:ln w="3175">
                  <a:solidFill>
                    <a:prstClr val="white"/>
                  </a:solidFill>
                </a:ln>
                <a:solidFill>
                  <a:prstClr val="white"/>
                </a:solidFill>
                <a:ea typeface="Tahoma" panose="020B0604030504040204" pitchFamily="34" charset="0"/>
                <a:cs typeface="Tahoma" panose="020B0604030504040204" pitchFamily="34" charset="0"/>
              </a:rPr>
              <a:t>Tutorial videos explaining this </a:t>
            </a:r>
            <a:r>
              <a:rPr lang="en-US" sz="2000" dirty="0" smtClean="0">
                <a:ln w="3175">
                  <a:solidFill>
                    <a:prstClr val="white"/>
                  </a:solidFill>
                </a:ln>
                <a:solidFill>
                  <a:prstClr val="white"/>
                </a:solidFill>
                <a:ea typeface="Tahoma" panose="020B0604030504040204" pitchFamily="34" charset="0"/>
                <a:cs typeface="Tahoma" panose="020B0604030504040204" pitchFamily="34" charset="0"/>
              </a:rPr>
              <a:t/>
            </a:r>
            <a:br>
              <a:rPr lang="en-US" sz="2000" dirty="0" smtClean="0">
                <a:ln w="3175">
                  <a:solidFill>
                    <a:prstClr val="white"/>
                  </a:solidFill>
                </a:ln>
                <a:solidFill>
                  <a:prstClr val="white"/>
                </a:solidFill>
                <a:ea typeface="Tahoma" panose="020B0604030504040204" pitchFamily="34" charset="0"/>
                <a:cs typeface="Tahoma" panose="020B0604030504040204" pitchFamily="34" charset="0"/>
              </a:rPr>
            </a:br>
            <a:r>
              <a:rPr lang="en-US" sz="2000" dirty="0" smtClean="0">
                <a:ln w="3175">
                  <a:solidFill>
                    <a:prstClr val="white"/>
                  </a:solidFill>
                </a:ln>
                <a:solidFill>
                  <a:prstClr val="white"/>
                </a:solidFill>
                <a:ea typeface="Tahoma" panose="020B0604030504040204" pitchFamily="34" charset="0"/>
                <a:cs typeface="Tahoma" panose="020B0604030504040204" pitchFamily="34" charset="0"/>
              </a:rPr>
              <a:t>process </a:t>
            </a:r>
            <a:r>
              <a:rPr lang="en-US" sz="2000" dirty="0">
                <a:ln w="3175">
                  <a:solidFill>
                    <a:prstClr val="white"/>
                  </a:solidFill>
                </a:ln>
                <a:solidFill>
                  <a:prstClr val="white"/>
                </a:solidFill>
                <a:ea typeface="Tahoma" panose="020B0604030504040204" pitchFamily="34" charset="0"/>
                <a:cs typeface="Tahoma" panose="020B0604030504040204" pitchFamily="34" charset="0"/>
              </a:rPr>
              <a:t>are available in </a:t>
            </a:r>
            <a:br>
              <a:rPr lang="en-US" sz="2000" dirty="0">
                <a:ln w="3175">
                  <a:solidFill>
                    <a:prstClr val="white"/>
                  </a:solidFill>
                </a:ln>
                <a:solidFill>
                  <a:prstClr val="white"/>
                </a:solidFill>
                <a:ea typeface="Tahoma" panose="020B0604030504040204" pitchFamily="34" charset="0"/>
                <a:cs typeface="Tahoma" panose="020B0604030504040204" pitchFamily="34" charset="0"/>
              </a:rPr>
            </a:br>
            <a:r>
              <a:rPr lang="en-US" sz="2000" dirty="0">
                <a:ln w="3175">
                  <a:solidFill>
                    <a:prstClr val="white"/>
                  </a:solidFill>
                </a:ln>
                <a:solidFill>
                  <a:prstClr val="white"/>
                </a:solidFill>
                <a:ea typeface="Tahoma" panose="020B0604030504040204" pitchFamily="34" charset="0"/>
                <a:cs typeface="Tahoma" panose="020B0604030504040204" pitchFamily="34" charset="0"/>
              </a:rPr>
              <a:t>Help &amp; Training &gt; Online Training &gt; Course Catalog &gt; Your </a:t>
            </a:r>
            <a:r>
              <a:rPr lang="en-US" sz="2000" dirty="0" smtClean="0">
                <a:ln w="3175">
                  <a:solidFill>
                    <a:prstClr val="white"/>
                  </a:solidFill>
                </a:ln>
                <a:solidFill>
                  <a:prstClr val="white"/>
                </a:solidFill>
                <a:ea typeface="Tahoma" panose="020B0604030504040204" pitchFamily="34" charset="0"/>
                <a:cs typeface="Tahoma" panose="020B0604030504040204" pitchFamily="34" charset="0"/>
              </a:rPr>
              <a:t>UnFranchise</a:t>
            </a:r>
            <a:r>
              <a:rPr lang="en-US" altLang="en-US" sz="2000" dirty="0" smtClean="0">
                <a:ln w="3175">
                  <a:noFill/>
                </a:ln>
                <a:solidFill>
                  <a:prstClr val="white"/>
                </a:solidFill>
              </a:rPr>
              <a:t>®</a:t>
            </a:r>
            <a:r>
              <a:rPr lang="en-US" sz="2000" dirty="0" smtClean="0">
                <a:ln w="3175">
                  <a:solidFill>
                    <a:prstClr val="white"/>
                  </a:solidFill>
                </a:ln>
                <a:solidFill>
                  <a:prstClr val="white"/>
                </a:solidFill>
                <a:ea typeface="Tahoma" panose="020B0604030504040204" pitchFamily="34" charset="0"/>
                <a:cs typeface="Tahoma" panose="020B0604030504040204" pitchFamily="34" charset="0"/>
              </a:rPr>
              <a:t> </a:t>
            </a:r>
            <a:r>
              <a:rPr lang="en-US" sz="2000" dirty="0">
                <a:ln w="3175">
                  <a:solidFill>
                    <a:prstClr val="white"/>
                  </a:solidFill>
                </a:ln>
                <a:solidFill>
                  <a:prstClr val="white"/>
                </a:solidFill>
                <a:ea typeface="Tahoma" panose="020B0604030504040204" pitchFamily="34" charset="0"/>
                <a:cs typeface="Tahoma" panose="020B0604030504040204" pitchFamily="34" charset="0"/>
              </a:rPr>
              <a:t>Business Account</a:t>
            </a:r>
          </a:p>
        </p:txBody>
      </p:sp>
      <p:sp>
        <p:nvSpPr>
          <p:cNvPr id="6" name="Rectangle 5"/>
          <p:cNvSpPr/>
          <p:nvPr/>
        </p:nvSpPr>
        <p:spPr>
          <a:xfrm>
            <a:off x="8737600" y="1164318"/>
            <a:ext cx="3454400" cy="146276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5888" defTabSz="912838">
              <a:spcAft>
                <a:spcPts val="1200"/>
              </a:spcAft>
            </a:pPr>
            <a:r>
              <a:rPr lang="en-US" sz="2000" dirty="0" smtClean="0">
                <a:ln w="3175">
                  <a:solidFill>
                    <a:prstClr val="white"/>
                  </a:solidFill>
                </a:ln>
                <a:solidFill>
                  <a:prstClr val="white"/>
                </a:solidFill>
                <a:ea typeface="Tahoma" panose="020B0604030504040204" pitchFamily="34" charset="0"/>
                <a:cs typeface="Tahoma" panose="020B0604030504040204" pitchFamily="34" charset="0"/>
              </a:rPr>
              <a:t>Guide your new business partner through setting up their SHOP.COM website</a:t>
            </a:r>
            <a:endParaRPr lang="en-US" sz="2000" dirty="0">
              <a:ln w="3175">
                <a:solidFill>
                  <a:prstClr val="white"/>
                </a:solidFill>
              </a:ln>
              <a:solidFill>
                <a:prstClr val="white"/>
              </a:solidFill>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19300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right)">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8537300"/>
          </a:xfrm>
          <a:prstGeom prst="rect">
            <a:avLst/>
          </a:prstGeom>
        </p:spPr>
      </p:pic>
      <p:sp>
        <p:nvSpPr>
          <p:cNvPr id="3" name="Rounded Rectangle 2"/>
          <p:cNvSpPr/>
          <p:nvPr/>
        </p:nvSpPr>
        <p:spPr bwMode="auto">
          <a:xfrm>
            <a:off x="6430072" y="1365336"/>
            <a:ext cx="4460919" cy="1742369"/>
          </a:xfrm>
          <a:prstGeom prst="roundRect">
            <a:avLst>
              <a:gd name="adj" fmla="val 2465"/>
            </a:avLst>
          </a:prstGeom>
          <a:noFill/>
          <a:ln w="34925" cap="rnd" cmpd="sng" algn="ctr">
            <a:solidFill>
              <a:srgbClr val="23635D"/>
            </a:solidFill>
            <a:prstDash val="solid"/>
            <a:round/>
            <a:headEnd type="none" w="med" len="med"/>
            <a:tailEnd type="none" w="med" len="med"/>
          </a:ln>
          <a:effectLst/>
        </p:spPr>
        <p:txBody>
          <a:bodyPr vert="horz" wrap="square" lIns="91400" tIns="45718" rIns="91400" bIns="45718" numCol="1" rtlCol="0" anchor="t" anchorCtr="0" compatLnSpc="1">
            <a:prstTxWarp prst="textNoShape">
              <a:avLst/>
            </a:prstTxWarp>
          </a:bodyPr>
          <a:lstStyle/>
          <a:p>
            <a:pPr defTabSz="914400"/>
            <a:endParaRPr lang="en-US" sz="1800" dirty="0" smtClean="0">
              <a:solidFill>
                <a:srgbClr val="FFFFFF"/>
              </a:solidFill>
              <a:effectLst>
                <a:outerShdw blurRad="38100" dist="38100" dir="2700000" algn="tl">
                  <a:srgbClr val="000000">
                    <a:alpha val="43137"/>
                  </a:srgbClr>
                </a:outerShdw>
              </a:effectLst>
            </a:endParaRPr>
          </a:p>
        </p:txBody>
      </p:sp>
      <p:sp>
        <p:nvSpPr>
          <p:cNvPr id="4" name="Rectangle 3"/>
          <p:cNvSpPr/>
          <p:nvPr/>
        </p:nvSpPr>
        <p:spPr>
          <a:xfrm>
            <a:off x="7881303" y="4742544"/>
            <a:ext cx="4310743" cy="2032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5888" defTabSz="912838">
              <a:spcAft>
                <a:spcPts val="1200"/>
              </a:spcAft>
            </a:pPr>
            <a:r>
              <a:rPr lang="en-US" sz="2000" dirty="0">
                <a:ln w="3175">
                  <a:solidFill>
                    <a:prstClr val="white"/>
                  </a:solidFill>
                </a:ln>
                <a:solidFill>
                  <a:prstClr val="white"/>
                </a:solidFill>
                <a:ea typeface="Tahoma" panose="020B0604030504040204" pitchFamily="34" charset="0"/>
                <a:cs typeface="Tahoma" panose="020B0604030504040204" pitchFamily="34" charset="0"/>
              </a:rPr>
              <a:t>Tutorial videos explaining this </a:t>
            </a:r>
            <a:r>
              <a:rPr lang="en-US" sz="2000" dirty="0" smtClean="0">
                <a:ln w="3175">
                  <a:solidFill>
                    <a:prstClr val="white"/>
                  </a:solidFill>
                </a:ln>
                <a:solidFill>
                  <a:prstClr val="white"/>
                </a:solidFill>
                <a:ea typeface="Tahoma" panose="020B0604030504040204" pitchFamily="34" charset="0"/>
                <a:cs typeface="Tahoma" panose="020B0604030504040204" pitchFamily="34" charset="0"/>
              </a:rPr>
              <a:t/>
            </a:r>
            <a:br>
              <a:rPr lang="en-US" sz="2000" dirty="0" smtClean="0">
                <a:ln w="3175">
                  <a:solidFill>
                    <a:prstClr val="white"/>
                  </a:solidFill>
                </a:ln>
                <a:solidFill>
                  <a:prstClr val="white"/>
                </a:solidFill>
                <a:ea typeface="Tahoma" panose="020B0604030504040204" pitchFamily="34" charset="0"/>
                <a:cs typeface="Tahoma" panose="020B0604030504040204" pitchFamily="34" charset="0"/>
              </a:rPr>
            </a:br>
            <a:r>
              <a:rPr lang="en-US" sz="2000" dirty="0" smtClean="0">
                <a:ln w="3175">
                  <a:solidFill>
                    <a:prstClr val="white"/>
                  </a:solidFill>
                </a:ln>
                <a:solidFill>
                  <a:prstClr val="white"/>
                </a:solidFill>
                <a:ea typeface="Tahoma" panose="020B0604030504040204" pitchFamily="34" charset="0"/>
                <a:cs typeface="Tahoma" panose="020B0604030504040204" pitchFamily="34" charset="0"/>
              </a:rPr>
              <a:t>process </a:t>
            </a:r>
            <a:r>
              <a:rPr lang="en-US" sz="2000" dirty="0">
                <a:ln w="3175">
                  <a:solidFill>
                    <a:prstClr val="white"/>
                  </a:solidFill>
                </a:ln>
                <a:solidFill>
                  <a:prstClr val="white"/>
                </a:solidFill>
                <a:ea typeface="Tahoma" panose="020B0604030504040204" pitchFamily="34" charset="0"/>
                <a:cs typeface="Tahoma" panose="020B0604030504040204" pitchFamily="34" charset="0"/>
              </a:rPr>
              <a:t>are available in </a:t>
            </a:r>
            <a:br>
              <a:rPr lang="en-US" sz="2000" dirty="0">
                <a:ln w="3175">
                  <a:solidFill>
                    <a:prstClr val="white"/>
                  </a:solidFill>
                </a:ln>
                <a:solidFill>
                  <a:prstClr val="white"/>
                </a:solidFill>
                <a:ea typeface="Tahoma" panose="020B0604030504040204" pitchFamily="34" charset="0"/>
                <a:cs typeface="Tahoma" panose="020B0604030504040204" pitchFamily="34" charset="0"/>
              </a:rPr>
            </a:br>
            <a:r>
              <a:rPr lang="en-US" sz="2000" dirty="0">
                <a:ln w="3175">
                  <a:solidFill>
                    <a:prstClr val="white"/>
                  </a:solidFill>
                </a:ln>
                <a:solidFill>
                  <a:prstClr val="white"/>
                </a:solidFill>
                <a:ea typeface="Tahoma" panose="020B0604030504040204" pitchFamily="34" charset="0"/>
                <a:cs typeface="Tahoma" panose="020B0604030504040204" pitchFamily="34" charset="0"/>
              </a:rPr>
              <a:t>Help &amp; Training &gt; Online Training &gt; Course Catalog </a:t>
            </a:r>
          </a:p>
        </p:txBody>
      </p:sp>
    </p:spTree>
    <p:extLst>
      <p:ext uri="{BB962C8B-B14F-4D97-AF65-F5344CB8AC3E}">
        <p14:creationId xmlns:p14="http://schemas.microsoft.com/office/powerpoint/2010/main" val="1825726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pic>
        <p:nvPicPr>
          <p:cNvPr id="2" name="Picture 2" descr="T:\Field Training\Field Training\North America\NA_ENGLISH\NUOT update\images\F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 y="1"/>
            <a:ext cx="6427303"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670765" y="2123580"/>
            <a:ext cx="4902925" cy="2677656"/>
          </a:xfrm>
          <a:prstGeom prst="rect">
            <a:avLst/>
          </a:prstGeom>
        </p:spPr>
        <p:txBody>
          <a:bodyPr wrap="square">
            <a:spAutoFit/>
          </a:bodyPr>
          <a:lstStyle/>
          <a:p>
            <a:pPr defTabSz="912838">
              <a:lnSpc>
                <a:spcPct val="150000"/>
              </a:lnSpc>
              <a:spcAft>
                <a:spcPts val="1200"/>
              </a:spcAft>
            </a:pPr>
            <a:r>
              <a:rPr lang="en-US" sz="2800" dirty="0" smtClean="0">
                <a:ln w="3175">
                  <a:solidFill>
                    <a:prstClr val="white"/>
                  </a:solidFill>
                </a:ln>
                <a:solidFill>
                  <a:prstClr val="white"/>
                </a:solidFill>
                <a:ea typeface="Tahoma" panose="020B0604030504040204" pitchFamily="34" charset="0"/>
                <a:cs typeface="Tahoma" panose="020B0604030504040204" pitchFamily="34" charset="0"/>
              </a:rPr>
              <a:t>Use social media to welcome new business partners to the team and getting them started on the path to success</a:t>
            </a:r>
            <a:endParaRPr lang="en-US" sz="2000" dirty="0">
              <a:ln w="3175">
                <a:solidFill>
                  <a:prstClr val="white"/>
                </a:solidFill>
              </a:ln>
              <a:solidFill>
                <a:prstClr val="white"/>
              </a:solidFill>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61232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603916" y="60935"/>
            <a:ext cx="10980994" cy="646331"/>
          </a:xfrm>
          <a:prstGeom prst="rect">
            <a:avLst/>
          </a:prstGeom>
          <a:noFill/>
        </p:spPr>
        <p:txBody>
          <a:bodyPr wrap="square" rtlCol="0">
            <a:spAutoFit/>
          </a:bodyPr>
          <a:lstStyle/>
          <a:p>
            <a:pPr defTabSz="457200"/>
            <a:r>
              <a:rPr lang="en-US" sz="3600" dirty="0" smtClean="0">
                <a:solidFill>
                  <a:srgbClr val="00A9FC"/>
                </a:solidFill>
                <a:latin typeface="Century Gothic"/>
                <a:cs typeface="Century Gothic"/>
              </a:rPr>
              <a:t>Step 2 - Create</a:t>
            </a:r>
            <a:endParaRPr lang="en-US" sz="3600" dirty="0">
              <a:solidFill>
                <a:srgbClr val="00A9FC"/>
              </a:solidFill>
              <a:latin typeface="Century Gothic"/>
              <a:cs typeface="Century Gothic"/>
            </a:endParaRPr>
          </a:p>
        </p:txBody>
      </p:sp>
      <p:sp>
        <p:nvSpPr>
          <p:cNvPr id="6" name="Rectangle 10"/>
          <p:cNvSpPr>
            <a:spLocks noChangeArrowheads="1"/>
          </p:cNvSpPr>
          <p:nvPr/>
        </p:nvSpPr>
        <p:spPr bwMode="auto">
          <a:xfrm>
            <a:off x="612943" y="1041474"/>
            <a:ext cx="6094413" cy="800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lnSpc>
                <a:spcPct val="90000"/>
              </a:lnSpc>
              <a:defRPr/>
            </a:pPr>
            <a:r>
              <a:rPr lang="en-GB" sz="2200" b="1" kern="0" dirty="0" smtClean="0">
                <a:solidFill>
                  <a:srgbClr val="00A9FC"/>
                </a:solidFill>
                <a:latin typeface="Century Gothic"/>
                <a:cs typeface="Century Gothic"/>
              </a:rPr>
              <a:t>BV: </a:t>
            </a:r>
            <a:r>
              <a:rPr lang="en-GB" sz="1800" b="1" kern="0" dirty="0" smtClean="0">
                <a:solidFill>
                  <a:srgbClr val="00A9FC"/>
                </a:solidFill>
                <a:latin typeface="Century Gothic"/>
                <a:cs typeface="Century Gothic"/>
              </a:rPr>
              <a:t>BUSINESS VOLUME</a:t>
            </a:r>
            <a:br>
              <a:rPr lang="en-GB" sz="1800" b="1" kern="0" dirty="0" smtClean="0">
                <a:solidFill>
                  <a:srgbClr val="00A9FC"/>
                </a:solidFill>
                <a:latin typeface="Century Gothic"/>
                <a:cs typeface="Century Gothic"/>
              </a:rPr>
            </a:br>
            <a:r>
              <a:rPr lang="en-GB" sz="400" kern="0" dirty="0" smtClean="0">
                <a:solidFill>
                  <a:srgbClr val="00A9FC"/>
                </a:solidFill>
                <a:latin typeface="Century Gothic"/>
                <a:cs typeface="Century Gothic"/>
              </a:rPr>
              <a:t/>
            </a:r>
            <a:br>
              <a:rPr lang="en-GB" sz="400" kern="0" dirty="0" smtClean="0">
                <a:solidFill>
                  <a:srgbClr val="00A9FC"/>
                </a:solidFill>
                <a:latin typeface="Century Gothic"/>
                <a:cs typeface="Century Gothic"/>
              </a:rPr>
            </a:br>
            <a:r>
              <a:rPr lang="en-GB" sz="2000" kern="0" dirty="0" smtClean="0">
                <a:solidFill>
                  <a:srgbClr val="00A9FC"/>
                </a:solidFill>
                <a:latin typeface="Century Gothic"/>
                <a:cs typeface="Century Gothic"/>
              </a:rPr>
              <a:t>BV </a:t>
            </a:r>
            <a:r>
              <a:rPr lang="en-GB" sz="2000" kern="0" dirty="0">
                <a:solidFill>
                  <a:srgbClr val="00A9FC"/>
                </a:solidFill>
                <a:latin typeface="Century Gothic"/>
                <a:cs typeface="Century Gothic"/>
              </a:rPr>
              <a:t>is the </a:t>
            </a:r>
            <a:r>
              <a:rPr lang="en-GB" sz="2000" kern="0" dirty="0" smtClean="0">
                <a:solidFill>
                  <a:srgbClr val="00A9FC"/>
                </a:solidFill>
                <a:latin typeface="Century Gothic"/>
                <a:cs typeface="Century Gothic"/>
              </a:rPr>
              <a:t>point value assigned </a:t>
            </a:r>
            <a:r>
              <a:rPr lang="en-GB" sz="2000" kern="0" dirty="0">
                <a:solidFill>
                  <a:srgbClr val="00A9FC"/>
                </a:solidFill>
                <a:latin typeface="Century Gothic"/>
                <a:cs typeface="Century Gothic"/>
              </a:rPr>
              <a:t>to </a:t>
            </a:r>
            <a:r>
              <a:rPr lang="en-GB" sz="2000" kern="0" dirty="0" smtClean="0">
                <a:solidFill>
                  <a:srgbClr val="00A9FC"/>
                </a:solidFill>
                <a:latin typeface="Century Gothic"/>
                <a:cs typeface="Century Gothic"/>
              </a:rPr>
              <a:t/>
            </a:r>
            <a:br>
              <a:rPr lang="en-GB" sz="2000" kern="0" dirty="0" smtClean="0">
                <a:solidFill>
                  <a:srgbClr val="00A9FC"/>
                </a:solidFill>
                <a:latin typeface="Century Gothic"/>
                <a:cs typeface="Century Gothic"/>
              </a:rPr>
            </a:br>
            <a:r>
              <a:rPr lang="en-GB" sz="2000" kern="0" dirty="0" smtClean="0">
                <a:solidFill>
                  <a:srgbClr val="00A9FC"/>
                </a:solidFill>
                <a:latin typeface="Century Gothic"/>
                <a:cs typeface="Century Gothic"/>
              </a:rPr>
              <a:t>exclusive branded products</a:t>
            </a:r>
          </a:p>
        </p:txBody>
      </p:sp>
      <p:sp>
        <p:nvSpPr>
          <p:cNvPr id="7" name="Rectangle 10"/>
          <p:cNvSpPr>
            <a:spLocks noChangeArrowheads="1"/>
          </p:cNvSpPr>
          <p:nvPr/>
        </p:nvSpPr>
        <p:spPr bwMode="auto">
          <a:xfrm>
            <a:off x="5652924" y="1062162"/>
            <a:ext cx="617378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lnSpc>
                <a:spcPct val="90000"/>
              </a:lnSpc>
              <a:defRPr/>
            </a:pPr>
            <a:r>
              <a:rPr lang="en-GB" sz="2200" b="1" kern="0" dirty="0" smtClean="0">
                <a:solidFill>
                  <a:srgbClr val="00A9FC"/>
                </a:solidFill>
                <a:latin typeface="Century Gothic"/>
                <a:cs typeface="Century Gothic"/>
              </a:rPr>
              <a:t>IBV: </a:t>
            </a:r>
            <a:r>
              <a:rPr lang="en-GB" sz="1800" b="1" kern="0" dirty="0" smtClean="0">
                <a:solidFill>
                  <a:srgbClr val="00A9FC"/>
                </a:solidFill>
                <a:latin typeface="Century Gothic"/>
                <a:cs typeface="Century Gothic"/>
              </a:rPr>
              <a:t>INTERNET BUSINESS VOLUME</a:t>
            </a:r>
            <a:br>
              <a:rPr lang="en-GB" sz="1800" b="1" kern="0" dirty="0" smtClean="0">
                <a:solidFill>
                  <a:srgbClr val="00A9FC"/>
                </a:solidFill>
                <a:latin typeface="Century Gothic"/>
                <a:cs typeface="Century Gothic"/>
              </a:rPr>
            </a:br>
            <a:r>
              <a:rPr lang="en-GB" sz="400" kern="0" dirty="0" smtClean="0">
                <a:solidFill>
                  <a:srgbClr val="00A9FC"/>
                </a:solidFill>
                <a:latin typeface="Century Gothic"/>
                <a:cs typeface="Century Gothic"/>
              </a:rPr>
              <a:t/>
            </a:r>
            <a:br>
              <a:rPr lang="en-GB" sz="400" kern="0" dirty="0" smtClean="0">
                <a:solidFill>
                  <a:srgbClr val="00A9FC"/>
                </a:solidFill>
                <a:latin typeface="Century Gothic"/>
                <a:cs typeface="Century Gothic"/>
              </a:rPr>
            </a:br>
            <a:r>
              <a:rPr lang="en-GB" sz="2000" kern="0" dirty="0" smtClean="0">
                <a:solidFill>
                  <a:srgbClr val="00A9FC"/>
                </a:solidFill>
                <a:latin typeface="Century Gothic"/>
                <a:cs typeface="Century Gothic"/>
              </a:rPr>
              <a:t>IBV is the </a:t>
            </a:r>
            <a:r>
              <a:rPr lang="en-GB" sz="2000" kern="0" dirty="0">
                <a:solidFill>
                  <a:srgbClr val="00A9FC"/>
                </a:solidFill>
                <a:latin typeface="Century Gothic"/>
                <a:cs typeface="Century Gothic"/>
              </a:rPr>
              <a:t>point </a:t>
            </a:r>
            <a:r>
              <a:rPr lang="en-GB" sz="2000" kern="0" dirty="0" smtClean="0">
                <a:solidFill>
                  <a:srgbClr val="00A9FC"/>
                </a:solidFill>
                <a:latin typeface="Century Gothic"/>
                <a:cs typeface="Century Gothic"/>
              </a:rPr>
              <a:t>value assigned to any of our Partner Store </a:t>
            </a:r>
            <a:r>
              <a:rPr lang="en-GB" sz="2000" kern="0" dirty="0">
                <a:solidFill>
                  <a:srgbClr val="00A9FC"/>
                </a:solidFill>
                <a:latin typeface="Century Gothic"/>
                <a:cs typeface="Century Gothic"/>
              </a:rPr>
              <a:t>p</a:t>
            </a:r>
            <a:r>
              <a:rPr lang="en-GB" sz="2000" kern="0" dirty="0" smtClean="0">
                <a:solidFill>
                  <a:srgbClr val="00A9FC"/>
                </a:solidFill>
                <a:latin typeface="Century Gothic"/>
                <a:cs typeface="Century Gothic"/>
              </a:rPr>
              <a:t>roducts</a:t>
            </a:r>
            <a:endParaRPr lang="en-GB" sz="2000" kern="0" dirty="0">
              <a:solidFill>
                <a:srgbClr val="00A9FC"/>
              </a:solidFill>
              <a:latin typeface="Century Gothic"/>
              <a:cs typeface="Century Gothic"/>
            </a:endParaRPr>
          </a:p>
        </p:txBody>
      </p:sp>
      <p:pic>
        <p:nvPicPr>
          <p:cNvPr id="73" name="Picture 72" descr="Screen shot 2014-10-09 at 9.29.4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0982" y="5391629"/>
            <a:ext cx="1088606" cy="669392"/>
          </a:xfrm>
          <a:prstGeom prst="rect">
            <a:avLst/>
          </a:prstGeom>
        </p:spPr>
      </p:pic>
      <p:pic>
        <p:nvPicPr>
          <p:cNvPr id="74" name="Picture 73" descr="head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5830" y="3733800"/>
            <a:ext cx="1562358" cy="435566"/>
          </a:xfrm>
          <a:prstGeom prst="rect">
            <a:avLst/>
          </a:prstGeom>
        </p:spPr>
      </p:pic>
      <p:pic>
        <p:nvPicPr>
          <p:cNvPr id="75" name="Picture 74" descr="Screen Shot 2014-10-09 at 9.54.30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35308" y="2834883"/>
            <a:ext cx="1578902" cy="488438"/>
          </a:xfrm>
          <a:prstGeom prst="rect">
            <a:avLst/>
          </a:prstGeom>
        </p:spPr>
      </p:pic>
      <p:grpSp>
        <p:nvGrpSpPr>
          <p:cNvPr id="77" name="Group 76"/>
          <p:cNvGrpSpPr/>
          <p:nvPr/>
        </p:nvGrpSpPr>
        <p:grpSpPr>
          <a:xfrm>
            <a:off x="1929598" y="2743200"/>
            <a:ext cx="1575689" cy="685800"/>
            <a:chOff x="-1276534" y="2789499"/>
            <a:chExt cx="1575689" cy="685800"/>
          </a:xfrm>
        </p:grpSpPr>
        <p:pic>
          <p:nvPicPr>
            <p:cNvPr id="78" name="Picture 7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7185" y="3005489"/>
              <a:ext cx="1256990" cy="253820"/>
            </a:xfrm>
            <a:prstGeom prst="rect">
              <a:avLst/>
            </a:prstGeom>
          </p:spPr>
        </p:pic>
        <p:sp>
          <p:nvSpPr>
            <p:cNvPr id="79" name="Rectangle 78"/>
            <p:cNvSpPr/>
            <p:nvPr/>
          </p:nvSpPr>
          <p:spPr>
            <a:xfrm>
              <a:off x="-1276534" y="2789499"/>
              <a:ext cx="1575689" cy="685800"/>
            </a:xfrm>
            <a:prstGeom prst="rect">
              <a:avLst/>
            </a:prstGeom>
            <a:noFill/>
            <a:ln>
              <a:solidFill>
                <a:srgbClr val="008FA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0" name="Rectangle 79"/>
          <p:cNvSpPr/>
          <p:nvPr/>
        </p:nvSpPr>
        <p:spPr>
          <a:xfrm>
            <a:off x="3864503" y="5365655"/>
            <a:ext cx="1575689" cy="685800"/>
          </a:xfrm>
          <a:prstGeom prst="rect">
            <a:avLst/>
          </a:prstGeom>
          <a:noFill/>
          <a:ln>
            <a:solidFill>
              <a:srgbClr val="008FA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1" name="Group 80"/>
          <p:cNvGrpSpPr/>
          <p:nvPr/>
        </p:nvGrpSpPr>
        <p:grpSpPr>
          <a:xfrm>
            <a:off x="1929598" y="3614948"/>
            <a:ext cx="1575689" cy="685800"/>
            <a:chOff x="-1353666" y="3552274"/>
            <a:chExt cx="1575689" cy="685800"/>
          </a:xfrm>
        </p:grpSpPr>
        <p:pic>
          <p:nvPicPr>
            <p:cNvPr id="82" name="Picture 8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07906" y="3690288"/>
              <a:ext cx="1284168" cy="409772"/>
            </a:xfrm>
            <a:prstGeom prst="rect">
              <a:avLst/>
            </a:prstGeom>
          </p:spPr>
        </p:pic>
        <p:sp>
          <p:nvSpPr>
            <p:cNvPr id="83" name="Rectangle 82"/>
            <p:cNvSpPr/>
            <p:nvPr/>
          </p:nvSpPr>
          <p:spPr>
            <a:xfrm>
              <a:off x="-1353666" y="3552274"/>
              <a:ext cx="1575689" cy="685800"/>
            </a:xfrm>
            <a:prstGeom prst="rect">
              <a:avLst/>
            </a:prstGeom>
            <a:noFill/>
            <a:ln>
              <a:solidFill>
                <a:srgbClr val="008FA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4" name="Rectangle 83"/>
          <p:cNvSpPr/>
          <p:nvPr/>
        </p:nvSpPr>
        <p:spPr>
          <a:xfrm>
            <a:off x="3864503" y="3615220"/>
            <a:ext cx="1575689" cy="685800"/>
          </a:xfrm>
          <a:prstGeom prst="rect">
            <a:avLst/>
          </a:prstGeom>
          <a:noFill/>
          <a:ln>
            <a:solidFill>
              <a:srgbClr val="008FA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5" name="Group 84"/>
          <p:cNvGrpSpPr/>
          <p:nvPr/>
        </p:nvGrpSpPr>
        <p:grpSpPr>
          <a:xfrm>
            <a:off x="1935630" y="4478011"/>
            <a:ext cx="1575689" cy="685800"/>
            <a:chOff x="-1353666" y="4387046"/>
            <a:chExt cx="1575689" cy="685800"/>
          </a:xfrm>
        </p:grpSpPr>
        <p:pic>
          <p:nvPicPr>
            <p:cNvPr id="86" name="Picture 85" descr="Lumiere.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63548" y="4527152"/>
              <a:ext cx="1395452" cy="405588"/>
            </a:xfrm>
            <a:prstGeom prst="rect">
              <a:avLst/>
            </a:prstGeom>
          </p:spPr>
        </p:pic>
        <p:sp>
          <p:nvSpPr>
            <p:cNvPr id="87" name="Rectangle 86"/>
            <p:cNvSpPr/>
            <p:nvPr/>
          </p:nvSpPr>
          <p:spPr>
            <a:xfrm>
              <a:off x="-1353666" y="4387046"/>
              <a:ext cx="1575689" cy="685800"/>
            </a:xfrm>
            <a:prstGeom prst="rect">
              <a:avLst/>
            </a:prstGeom>
            <a:noFill/>
            <a:ln>
              <a:solidFill>
                <a:srgbClr val="008FA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8" name="Rectangle 87"/>
          <p:cNvSpPr/>
          <p:nvPr/>
        </p:nvSpPr>
        <p:spPr>
          <a:xfrm>
            <a:off x="3861108" y="4484731"/>
            <a:ext cx="1575689" cy="685800"/>
          </a:xfrm>
          <a:prstGeom prst="rect">
            <a:avLst/>
          </a:prstGeom>
          <a:noFill/>
          <a:ln>
            <a:solidFill>
              <a:srgbClr val="008FA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Rectangle 88"/>
          <p:cNvSpPr/>
          <p:nvPr/>
        </p:nvSpPr>
        <p:spPr>
          <a:xfrm>
            <a:off x="1929598" y="5356104"/>
            <a:ext cx="1575689" cy="685800"/>
          </a:xfrm>
          <a:prstGeom prst="rect">
            <a:avLst/>
          </a:prstGeom>
          <a:noFill/>
          <a:ln>
            <a:solidFill>
              <a:srgbClr val="008FA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Rectangle 89"/>
          <p:cNvSpPr/>
          <p:nvPr/>
        </p:nvSpPr>
        <p:spPr>
          <a:xfrm>
            <a:off x="7008058" y="3615220"/>
            <a:ext cx="1575689" cy="685800"/>
          </a:xfrm>
          <a:prstGeom prst="rect">
            <a:avLst/>
          </a:prstGeom>
          <a:noFill/>
          <a:ln>
            <a:solidFill>
              <a:srgbClr val="008FA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Rectangle 90"/>
          <p:cNvSpPr/>
          <p:nvPr/>
        </p:nvSpPr>
        <p:spPr>
          <a:xfrm>
            <a:off x="8885818" y="3615220"/>
            <a:ext cx="1575689" cy="685800"/>
          </a:xfrm>
          <a:prstGeom prst="rect">
            <a:avLst/>
          </a:prstGeom>
          <a:noFill/>
          <a:ln>
            <a:solidFill>
              <a:srgbClr val="008FA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Rectangle 91"/>
          <p:cNvSpPr/>
          <p:nvPr/>
        </p:nvSpPr>
        <p:spPr>
          <a:xfrm>
            <a:off x="7008058" y="4483653"/>
            <a:ext cx="1575689" cy="685800"/>
          </a:xfrm>
          <a:prstGeom prst="rect">
            <a:avLst/>
          </a:prstGeom>
          <a:noFill/>
          <a:ln>
            <a:solidFill>
              <a:srgbClr val="008FA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Rectangle 92"/>
          <p:cNvSpPr/>
          <p:nvPr/>
        </p:nvSpPr>
        <p:spPr>
          <a:xfrm>
            <a:off x="8885818" y="4483840"/>
            <a:ext cx="1575689" cy="685800"/>
          </a:xfrm>
          <a:prstGeom prst="rect">
            <a:avLst/>
          </a:prstGeom>
          <a:noFill/>
          <a:ln>
            <a:solidFill>
              <a:srgbClr val="008FA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4" name="Group 93"/>
          <p:cNvGrpSpPr/>
          <p:nvPr/>
        </p:nvGrpSpPr>
        <p:grpSpPr>
          <a:xfrm>
            <a:off x="6963383" y="5356104"/>
            <a:ext cx="1575689" cy="685800"/>
            <a:chOff x="4658594" y="5134800"/>
            <a:chExt cx="1575689" cy="685800"/>
          </a:xfrm>
        </p:grpSpPr>
        <p:pic>
          <p:nvPicPr>
            <p:cNvPr id="95" name="Picture 94" descr="Toys_R_Us_99-07.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63376" y="5264585"/>
              <a:ext cx="1366124" cy="426230"/>
            </a:xfrm>
            <a:prstGeom prst="rect">
              <a:avLst/>
            </a:prstGeom>
          </p:spPr>
        </p:pic>
        <p:sp>
          <p:nvSpPr>
            <p:cNvPr id="96" name="Rectangle 95"/>
            <p:cNvSpPr/>
            <p:nvPr/>
          </p:nvSpPr>
          <p:spPr>
            <a:xfrm>
              <a:off x="4658594" y="5134800"/>
              <a:ext cx="1575689" cy="685800"/>
            </a:xfrm>
            <a:prstGeom prst="rect">
              <a:avLst/>
            </a:prstGeom>
            <a:noFill/>
            <a:ln>
              <a:solidFill>
                <a:srgbClr val="008FA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7" name="Rectangle 96"/>
          <p:cNvSpPr/>
          <p:nvPr/>
        </p:nvSpPr>
        <p:spPr>
          <a:xfrm>
            <a:off x="8882428" y="5375221"/>
            <a:ext cx="1575689" cy="685800"/>
          </a:xfrm>
          <a:prstGeom prst="rect">
            <a:avLst/>
          </a:prstGeom>
          <a:noFill/>
          <a:ln>
            <a:solidFill>
              <a:srgbClr val="008FA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8" name="Picture 97" descr="Screen shot 2014-10-09 at 9.27.30 AM.png"/>
          <p:cNvPicPr>
            <a:picLocks noChangeAspect="1"/>
          </p:cNvPicPr>
          <p:nvPr/>
        </p:nvPicPr>
        <p:blipFill rotWithShape="1">
          <a:blip r:embed="rId10">
            <a:extLst>
              <a:ext uri="{28A0092B-C50C-407E-A947-70E740481C1C}">
                <a14:useLocalDpi xmlns:a14="http://schemas.microsoft.com/office/drawing/2010/main" val="0"/>
              </a:ext>
            </a:extLst>
          </a:blip>
          <a:srcRect l="1438" r="2337"/>
          <a:stretch/>
        </p:blipFill>
        <p:spPr>
          <a:xfrm>
            <a:off x="6983217" y="2864904"/>
            <a:ext cx="1561147" cy="448744"/>
          </a:xfrm>
          <a:prstGeom prst="rect">
            <a:avLst/>
          </a:prstGeom>
        </p:spPr>
      </p:pic>
      <p:pic>
        <p:nvPicPr>
          <p:cNvPr id="99" name="Picture 98" descr="asos-logo.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29387" y="3708254"/>
            <a:ext cx="1321218" cy="507348"/>
          </a:xfrm>
          <a:prstGeom prst="rect">
            <a:avLst/>
          </a:prstGeom>
        </p:spPr>
      </p:pic>
      <p:pic>
        <p:nvPicPr>
          <p:cNvPr id="100" name="Picture 99" descr="logo-txt.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13052" y="4737525"/>
            <a:ext cx="1406116" cy="142470"/>
          </a:xfrm>
          <a:prstGeom prst="rect">
            <a:avLst/>
          </a:prstGeom>
        </p:spPr>
      </p:pic>
      <p:pic>
        <p:nvPicPr>
          <p:cNvPr id="101" name="Picture 100" descr="logo.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986045" y="4630715"/>
            <a:ext cx="1382594" cy="414778"/>
          </a:xfrm>
          <a:prstGeom prst="rect">
            <a:avLst/>
          </a:prstGeom>
        </p:spPr>
      </p:pic>
      <p:pic>
        <p:nvPicPr>
          <p:cNvPr id="102" name="Picture 10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008371" y="3019846"/>
            <a:ext cx="1302177" cy="180554"/>
          </a:xfrm>
          <a:prstGeom prst="rect">
            <a:avLst/>
          </a:prstGeom>
        </p:spPr>
      </p:pic>
      <p:pic>
        <p:nvPicPr>
          <p:cNvPr id="103" name="Picture 10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963342" y="3792941"/>
            <a:ext cx="1388958" cy="397842"/>
          </a:xfrm>
          <a:prstGeom prst="rect">
            <a:avLst/>
          </a:prstGeom>
        </p:spPr>
      </p:pic>
      <p:pic>
        <p:nvPicPr>
          <p:cNvPr id="104" name="Picture 10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980948" y="4609240"/>
            <a:ext cx="1318012" cy="541510"/>
          </a:xfrm>
          <a:prstGeom prst="rect">
            <a:avLst/>
          </a:prstGeom>
        </p:spPr>
      </p:pic>
      <p:pic>
        <p:nvPicPr>
          <p:cNvPr id="105" name="Picture 104"/>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068033" y="5393081"/>
            <a:ext cx="1174060" cy="644698"/>
          </a:xfrm>
          <a:prstGeom prst="rect">
            <a:avLst/>
          </a:prstGeom>
        </p:spPr>
      </p:pic>
      <p:pic>
        <p:nvPicPr>
          <p:cNvPr id="106" name="Picture 10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997676" y="5534734"/>
            <a:ext cx="1439120" cy="326454"/>
          </a:xfrm>
          <a:prstGeom prst="rect">
            <a:avLst/>
          </a:prstGeom>
        </p:spPr>
      </p:pic>
      <p:sp>
        <p:nvSpPr>
          <p:cNvPr id="107" name="Rectangle 106"/>
          <p:cNvSpPr/>
          <p:nvPr/>
        </p:nvSpPr>
        <p:spPr>
          <a:xfrm>
            <a:off x="3864503" y="2743200"/>
            <a:ext cx="1575689" cy="685800"/>
          </a:xfrm>
          <a:prstGeom prst="rect">
            <a:avLst/>
          </a:prstGeom>
          <a:noFill/>
          <a:ln>
            <a:solidFill>
              <a:srgbClr val="008FA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8" name="Rectangle 107"/>
          <p:cNvSpPr/>
          <p:nvPr/>
        </p:nvSpPr>
        <p:spPr>
          <a:xfrm>
            <a:off x="6977925" y="2743200"/>
            <a:ext cx="1575689" cy="685800"/>
          </a:xfrm>
          <a:prstGeom prst="rect">
            <a:avLst/>
          </a:prstGeom>
          <a:noFill/>
          <a:ln>
            <a:solidFill>
              <a:srgbClr val="008FA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9" name="Rectangle 108"/>
          <p:cNvSpPr/>
          <p:nvPr/>
        </p:nvSpPr>
        <p:spPr>
          <a:xfrm>
            <a:off x="8851325" y="2743200"/>
            <a:ext cx="1575689" cy="685800"/>
          </a:xfrm>
          <a:prstGeom prst="rect">
            <a:avLst/>
          </a:prstGeom>
          <a:noFill/>
          <a:ln>
            <a:solidFill>
              <a:srgbClr val="008FA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469331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70000"/>
            <a:lum/>
            <a:extLst>
              <a:ext uri="{BEBA8EAE-BF5A-486C-A8C5-ECC9F3942E4B}">
                <a14:imgProps xmlns:a14="http://schemas.microsoft.com/office/drawing/2010/main">
                  <a14:imgLayer r:embed="rId3">
                    <a14:imgEffect>
                      <a14:sharpenSoften amount="-100000"/>
                    </a14:imgEffect>
                    <a14:imgEffect>
                      <a14:brightnessContrast bright="-8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0" name="Rectangle 19"/>
          <p:cNvSpPr/>
          <p:nvPr/>
        </p:nvSpPr>
        <p:spPr>
          <a:xfrm>
            <a:off x="1143000" y="990600"/>
            <a:ext cx="4495800" cy="1631216"/>
          </a:xfrm>
          <a:prstGeom prst="rect">
            <a:avLst/>
          </a:prstGeom>
        </p:spPr>
        <p:txBody>
          <a:bodyPr wrap="square">
            <a:spAutoFit/>
          </a:bodyPr>
          <a:lstStyle/>
          <a:p>
            <a:pPr defTabSz="914105">
              <a:defRPr/>
            </a:pPr>
            <a:r>
              <a:rPr lang="en-GB" sz="2000" dirty="0">
                <a:ln w="3175">
                  <a:noFill/>
                </a:ln>
                <a:solidFill>
                  <a:prstClr val="white"/>
                </a:solidFill>
                <a:latin typeface="Century Gothic"/>
                <a:cs typeface="Century Gothic"/>
              </a:rPr>
              <a:t>Personal </a:t>
            </a:r>
            <a:r>
              <a:rPr lang="en-GB" sz="2000" dirty="0" smtClean="0">
                <a:ln w="3175">
                  <a:noFill/>
                </a:ln>
                <a:solidFill>
                  <a:prstClr val="white"/>
                </a:solidFill>
                <a:latin typeface="Century Gothic"/>
                <a:cs typeface="Century Gothic"/>
              </a:rPr>
              <a:t>use and shopping</a:t>
            </a:r>
            <a:endParaRPr lang="en-GB" sz="2000" dirty="0">
              <a:ln w="3175">
                <a:noFill/>
              </a:ln>
              <a:solidFill>
                <a:prstClr val="white"/>
              </a:solidFill>
              <a:latin typeface="Century Gothic"/>
              <a:cs typeface="Century Gothic"/>
            </a:endParaRPr>
          </a:p>
          <a:p>
            <a:pPr marL="0" lvl="1" defTabSz="914105">
              <a:defRPr/>
            </a:pPr>
            <a:r>
              <a:rPr lang="en-GB" sz="2000" dirty="0" smtClean="0">
                <a:ln w="3175">
                  <a:noFill/>
                </a:ln>
                <a:solidFill>
                  <a:prstClr val="white"/>
                </a:solidFill>
                <a:latin typeface="Century Gothic"/>
                <a:cs typeface="Century Gothic"/>
              </a:rPr>
              <a:t>Customer </a:t>
            </a:r>
            <a:r>
              <a:rPr lang="en-GB" sz="2000" dirty="0">
                <a:ln w="3175">
                  <a:noFill/>
                </a:ln>
                <a:solidFill>
                  <a:prstClr val="white"/>
                </a:solidFill>
                <a:latin typeface="Century Gothic"/>
                <a:cs typeface="Century Gothic"/>
              </a:rPr>
              <a:t>sales and shopping</a:t>
            </a:r>
          </a:p>
          <a:p>
            <a:pPr marL="0" lvl="1" defTabSz="914105">
              <a:defRPr/>
            </a:pPr>
            <a:r>
              <a:rPr lang="en-GB" sz="2000" dirty="0" smtClean="0">
                <a:ln w="3175">
                  <a:noFill/>
                </a:ln>
                <a:solidFill>
                  <a:prstClr val="white"/>
                </a:solidFill>
                <a:latin typeface="Century Gothic"/>
                <a:cs typeface="Century Gothic"/>
              </a:rPr>
              <a:t>AutoShip programs</a:t>
            </a:r>
            <a:endParaRPr lang="en-GB" sz="2000" dirty="0">
              <a:ln w="3175">
                <a:noFill/>
              </a:ln>
              <a:solidFill>
                <a:prstClr val="white"/>
              </a:solidFill>
              <a:latin typeface="Century Gothic"/>
              <a:cs typeface="Century Gothic"/>
            </a:endParaRPr>
          </a:p>
          <a:p>
            <a:pPr marL="0" lvl="1" defTabSz="914105">
              <a:defRPr/>
            </a:pPr>
            <a:r>
              <a:rPr lang="en-GB" sz="2000" dirty="0" smtClean="0">
                <a:ln w="3175">
                  <a:noFill/>
                </a:ln>
                <a:solidFill>
                  <a:prstClr val="white"/>
                </a:solidFill>
                <a:latin typeface="Century Gothic"/>
                <a:cs typeface="Century Gothic"/>
              </a:rPr>
              <a:t>Internet </a:t>
            </a:r>
            <a:r>
              <a:rPr lang="en-GB" sz="2000" dirty="0">
                <a:ln w="3175">
                  <a:noFill/>
                </a:ln>
                <a:solidFill>
                  <a:prstClr val="white"/>
                </a:solidFill>
                <a:latin typeface="Century Gothic"/>
                <a:cs typeface="Century Gothic"/>
              </a:rPr>
              <a:t>marketing</a:t>
            </a:r>
          </a:p>
          <a:p>
            <a:pPr marL="0" lvl="1" defTabSz="914105">
              <a:defRPr/>
            </a:pPr>
            <a:r>
              <a:rPr lang="en-US" sz="2000" dirty="0">
                <a:ln w="3175">
                  <a:noFill/>
                </a:ln>
                <a:solidFill>
                  <a:prstClr val="white"/>
                </a:solidFill>
                <a:latin typeface="Century Gothic"/>
                <a:cs typeface="Century Gothic"/>
              </a:rPr>
              <a:t>One-to-One </a:t>
            </a:r>
            <a:r>
              <a:rPr lang="en-US" sz="2000" dirty="0" smtClean="0">
                <a:ln w="3175">
                  <a:noFill/>
                </a:ln>
                <a:solidFill>
                  <a:prstClr val="white"/>
                </a:solidFill>
                <a:latin typeface="Century Gothic"/>
                <a:cs typeface="Century Gothic"/>
              </a:rPr>
              <a:t>marketing</a:t>
            </a:r>
            <a:endParaRPr lang="en-US" sz="2000" dirty="0">
              <a:ln w="3175">
                <a:noFill/>
              </a:ln>
              <a:solidFill>
                <a:prstClr val="white"/>
              </a:solidFill>
              <a:latin typeface="Century Gothic"/>
              <a:cs typeface="Century Gothic"/>
            </a:endParaRPr>
          </a:p>
        </p:txBody>
      </p:sp>
      <p:sp>
        <p:nvSpPr>
          <p:cNvPr id="57" name="TextBox 56"/>
          <p:cNvSpPr txBox="1"/>
          <p:nvPr/>
        </p:nvSpPr>
        <p:spPr>
          <a:xfrm>
            <a:off x="6094413" y="4664615"/>
            <a:ext cx="2808431" cy="461665"/>
          </a:xfrm>
          <a:prstGeom prst="rect">
            <a:avLst/>
          </a:prstGeom>
          <a:noFill/>
        </p:spPr>
        <p:txBody>
          <a:bodyPr wrap="square" rtlCol="0">
            <a:spAutoFit/>
          </a:bodyPr>
          <a:lstStyle/>
          <a:p>
            <a:pPr marL="114265" indent="-114265" algn="ctr" defTabSz="914105">
              <a:lnSpc>
                <a:spcPct val="120000"/>
              </a:lnSpc>
            </a:pPr>
            <a:r>
              <a:rPr lang="en-US" sz="2000" dirty="0" smtClean="0">
                <a:ln w="3175">
                  <a:noFill/>
                </a:ln>
                <a:solidFill>
                  <a:prstClr val="white"/>
                </a:solidFill>
                <a:latin typeface="Century Gothic"/>
                <a:cs typeface="Century Gothic"/>
              </a:rPr>
              <a:t>Shopping Annuity</a:t>
            </a:r>
            <a:endParaRPr lang="en-US" sz="2000" dirty="0">
              <a:ln w="3175">
                <a:noFill/>
              </a:ln>
              <a:solidFill>
                <a:prstClr val="white"/>
              </a:solidFill>
              <a:latin typeface="Century Gothic"/>
              <a:cs typeface="Century Gothic"/>
            </a:endParaRPr>
          </a:p>
        </p:txBody>
      </p:sp>
      <p:sp>
        <p:nvSpPr>
          <p:cNvPr id="59" name="TextBox 58"/>
          <p:cNvSpPr txBox="1"/>
          <p:nvPr/>
        </p:nvSpPr>
        <p:spPr>
          <a:xfrm>
            <a:off x="8535354" y="6096000"/>
            <a:ext cx="4075307" cy="461665"/>
          </a:xfrm>
          <a:prstGeom prst="rect">
            <a:avLst/>
          </a:prstGeom>
          <a:noFill/>
        </p:spPr>
        <p:txBody>
          <a:bodyPr wrap="square" rtlCol="0">
            <a:spAutoFit/>
          </a:bodyPr>
          <a:lstStyle/>
          <a:p>
            <a:pPr marL="114265" lvl="1" indent="-114265" algn="ctr" defTabSz="914105">
              <a:lnSpc>
                <a:spcPct val="120000"/>
              </a:lnSpc>
            </a:pPr>
            <a:r>
              <a:rPr lang="en-US" sz="2000" dirty="0" smtClean="0">
                <a:ln w="3175">
                  <a:noFill/>
                </a:ln>
                <a:solidFill>
                  <a:prstClr val="white"/>
                </a:solidFill>
                <a:latin typeface="Century Gothic"/>
                <a:cs typeface="Century Gothic"/>
              </a:rPr>
              <a:t>Shopping Advisor</a:t>
            </a:r>
            <a:endParaRPr lang="en-US" sz="2000" dirty="0">
              <a:ln w="3175">
                <a:noFill/>
              </a:ln>
              <a:solidFill>
                <a:prstClr val="white"/>
              </a:solidFill>
              <a:latin typeface="Century Gothic"/>
              <a:cs typeface="Century Gothic"/>
            </a:endParaRPr>
          </a:p>
        </p:txBody>
      </p:sp>
      <p:sp>
        <p:nvSpPr>
          <p:cNvPr id="60" name="TextBox 59"/>
          <p:cNvSpPr txBox="1"/>
          <p:nvPr/>
        </p:nvSpPr>
        <p:spPr>
          <a:xfrm>
            <a:off x="9143999" y="2905344"/>
            <a:ext cx="2847941" cy="451406"/>
          </a:xfrm>
          <a:prstGeom prst="rect">
            <a:avLst/>
          </a:prstGeom>
          <a:noFill/>
        </p:spPr>
        <p:txBody>
          <a:bodyPr wrap="square" rtlCol="0">
            <a:spAutoFit/>
          </a:bodyPr>
          <a:lstStyle/>
          <a:p>
            <a:pPr marL="114265" indent="-114265" algn="ctr" defTabSz="914105">
              <a:lnSpc>
                <a:spcPct val="120000"/>
              </a:lnSpc>
            </a:pPr>
            <a:r>
              <a:rPr lang="en-US" sz="2000" dirty="0">
                <a:ln w="3175">
                  <a:noFill/>
                </a:ln>
                <a:solidFill>
                  <a:prstClr val="white"/>
                </a:solidFill>
                <a:latin typeface="Century Gothic"/>
                <a:cs typeface="Century Gothic"/>
              </a:rPr>
              <a:t>Social </a:t>
            </a:r>
            <a:r>
              <a:rPr lang="en-US" sz="2000" dirty="0" smtClean="0">
                <a:ln w="3175">
                  <a:noFill/>
                </a:ln>
                <a:solidFill>
                  <a:prstClr val="white"/>
                </a:solidFill>
                <a:latin typeface="Century Gothic"/>
                <a:cs typeface="Century Gothic"/>
              </a:rPr>
              <a:t>media</a:t>
            </a:r>
            <a:endParaRPr lang="en-US" sz="2000" dirty="0">
              <a:ln w="3175">
                <a:noFill/>
              </a:ln>
              <a:solidFill>
                <a:prstClr val="white"/>
              </a:solidFill>
              <a:latin typeface="Century Gothic"/>
              <a:cs typeface="Century Gothic"/>
            </a:endParaRPr>
          </a:p>
        </p:txBody>
      </p:sp>
      <p:sp>
        <p:nvSpPr>
          <p:cNvPr id="61" name="Rectangle 60"/>
          <p:cNvSpPr/>
          <p:nvPr/>
        </p:nvSpPr>
        <p:spPr>
          <a:xfrm>
            <a:off x="9143999" y="480700"/>
            <a:ext cx="2847941" cy="2311072"/>
          </a:xfrm>
          <a:prstGeom prst="rect">
            <a:avLst/>
          </a:prstGeom>
          <a:blipFill dpi="0" rotWithShape="1">
            <a:blip r:embed="rId4" cstate="print">
              <a:extLst>
                <a:ext uri="{28A0092B-C50C-407E-A947-70E740481C1C}">
                  <a14:useLocalDpi xmlns:a14="http://schemas.microsoft.com/office/drawing/2010/main"/>
                </a:ext>
              </a:extLst>
            </a:blip>
            <a:srcRect/>
            <a:stretch>
              <a:fillRect/>
            </a:stretch>
          </a:blip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105"/>
            <a:endParaRPr lang="en-US" sz="2000" dirty="0">
              <a:ln w="3175">
                <a:noFill/>
              </a:ln>
              <a:solidFill>
                <a:prstClr val="white"/>
              </a:solidFill>
            </a:endParaRPr>
          </a:p>
        </p:txBody>
      </p:sp>
      <p:sp>
        <p:nvSpPr>
          <p:cNvPr id="17" name="Rectangle 16"/>
          <p:cNvSpPr/>
          <p:nvPr/>
        </p:nvSpPr>
        <p:spPr>
          <a:xfrm>
            <a:off x="457200" y="308515"/>
            <a:ext cx="5561134" cy="666845"/>
          </a:xfrm>
          <a:prstGeom prst="rect">
            <a:avLst/>
          </a:prstGeom>
        </p:spPr>
        <p:txBody>
          <a:bodyPr wrap="none" lIns="91414" tIns="45718" rIns="91414" bIns="45718">
            <a:spAutoFit/>
          </a:bodyPr>
          <a:lstStyle/>
          <a:p>
            <a:pPr defTabSz="914105">
              <a:lnSpc>
                <a:spcPct val="120000"/>
              </a:lnSpc>
              <a:defRPr/>
            </a:pPr>
            <a:r>
              <a:rPr lang="en-US" sz="3200" b="1" dirty="0">
                <a:solidFill>
                  <a:prstClr val="white"/>
                </a:solidFill>
                <a:latin typeface="Century Gothic"/>
                <a:cs typeface="Century Gothic"/>
              </a:rPr>
              <a:t>WAYS TO CREATE BV &amp; IBV:</a:t>
            </a:r>
          </a:p>
        </p:txBody>
      </p:sp>
      <p:pic>
        <p:nvPicPr>
          <p:cNvPr id="19" name="Picture 1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143999" y="3719829"/>
            <a:ext cx="2867291" cy="2238069"/>
          </a:xfrm>
          <a:prstGeom prst="rect">
            <a:avLst/>
          </a:prstGeom>
          <a:ln>
            <a:solidFill>
              <a:schemeClr val="accent6"/>
            </a:solidFill>
          </a:ln>
        </p:spPr>
      </p:pic>
      <p:cxnSp>
        <p:nvCxnSpPr>
          <p:cNvPr id="21" name="Straight Connector 20"/>
          <p:cNvCxnSpPr/>
          <p:nvPr/>
        </p:nvCxnSpPr>
        <p:spPr>
          <a:xfrm>
            <a:off x="457200" y="304800"/>
            <a:ext cx="53340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457200" y="953279"/>
            <a:ext cx="5334000" cy="0"/>
          </a:xfrm>
          <a:prstGeom prst="line">
            <a:avLst/>
          </a:prstGeom>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rotWithShape="1">
          <a:blip r:embed="rId6"/>
          <a:srcRect l="2645" r="2874"/>
          <a:stretch/>
        </p:blipFill>
        <p:spPr>
          <a:xfrm>
            <a:off x="6108191" y="2174541"/>
            <a:ext cx="2913889" cy="2280238"/>
          </a:xfrm>
          <a:prstGeom prst="rect">
            <a:avLst/>
          </a:prstGeom>
          <a:ln w="6350">
            <a:solidFill>
              <a:srgbClr val="00A9FC"/>
            </a:solidFill>
          </a:ln>
        </p:spPr>
      </p:pic>
      <p:pic>
        <p:nvPicPr>
          <p:cNvPr id="16" name="Picture 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48181" y="3268451"/>
            <a:ext cx="5657215" cy="3051642"/>
          </a:xfrm>
          <a:prstGeom prst="rect">
            <a:avLst/>
          </a:prstGeom>
          <a:scene3d>
            <a:camera prst="orthographicFront">
              <a:rot lat="0" lon="0" rev="0"/>
            </a:camera>
            <a:lightRig rig="threePt" dir="t"/>
          </a:scene3d>
        </p:spPr>
      </p:pic>
      <p:pic>
        <p:nvPicPr>
          <p:cNvPr id="23" name="Picture 22"/>
          <p:cNvPicPr>
            <a:picLocks noChangeAspect="1"/>
          </p:cNvPicPr>
          <p:nvPr/>
        </p:nvPicPr>
        <p:blipFill rotWithShape="1">
          <a:blip r:embed="rId8" cstate="print">
            <a:extLst>
              <a:ext uri="{28A0092B-C50C-407E-A947-70E740481C1C}">
                <a14:useLocalDpi xmlns:a14="http://schemas.microsoft.com/office/drawing/2010/main" val="0"/>
              </a:ext>
            </a:extLst>
          </a:blip>
          <a:srcRect t="1" b="74401"/>
          <a:stretch/>
        </p:blipFill>
        <p:spPr>
          <a:xfrm>
            <a:off x="1133347" y="3441330"/>
            <a:ext cx="3895851" cy="2514301"/>
          </a:xfrm>
          <a:prstGeom prst="rect">
            <a:avLst/>
          </a:prstGeom>
          <a:ln w="19050">
            <a:noFill/>
          </a:ln>
        </p:spPr>
      </p:pic>
      <p:sp>
        <p:nvSpPr>
          <p:cNvPr id="25" name="TextBox 24"/>
          <p:cNvSpPr txBox="1"/>
          <p:nvPr/>
        </p:nvSpPr>
        <p:spPr>
          <a:xfrm>
            <a:off x="1571347" y="6299073"/>
            <a:ext cx="3105706" cy="387798"/>
          </a:xfrm>
          <a:prstGeom prst="rect">
            <a:avLst/>
          </a:prstGeom>
          <a:noFill/>
        </p:spPr>
        <p:txBody>
          <a:bodyPr wrap="square" rtlCol="0">
            <a:spAutoFit/>
          </a:bodyPr>
          <a:lstStyle/>
          <a:p>
            <a:pPr marL="114300" indent="-114300" algn="ctr">
              <a:lnSpc>
                <a:spcPct val="120000"/>
              </a:lnSpc>
            </a:pPr>
            <a:r>
              <a:rPr lang="en-US" sz="1600" dirty="0" smtClean="0">
                <a:solidFill>
                  <a:schemeClr val="bg1"/>
                </a:solidFill>
                <a:latin typeface="Century Gothic" panose="020B0502020202020204" pitchFamily="34" charset="0"/>
                <a:cs typeface="Arial"/>
              </a:rPr>
              <a:t>ES.SHOP.COM</a:t>
            </a:r>
          </a:p>
        </p:txBody>
      </p:sp>
    </p:spTree>
    <p:extLst>
      <p:ext uri="{BB962C8B-B14F-4D97-AF65-F5344CB8AC3E}">
        <p14:creationId xmlns:p14="http://schemas.microsoft.com/office/powerpoint/2010/main" val="10483306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t="-21000" b="-21000"/>
          </a:stretch>
        </a:blipFill>
        <a:effectLst/>
      </p:bgPr>
    </p:bg>
    <p:spTree>
      <p:nvGrpSpPr>
        <p:cNvPr id="1" name=""/>
        <p:cNvGrpSpPr/>
        <p:nvPr/>
      </p:nvGrpSpPr>
      <p:grpSpPr>
        <a:xfrm>
          <a:off x="0" y="0"/>
          <a:ext cx="0" cy="0"/>
          <a:chOff x="0" y="0"/>
          <a:chExt cx="0" cy="0"/>
        </a:xfrm>
      </p:grpSpPr>
      <p:sp>
        <p:nvSpPr>
          <p:cNvPr id="11" name="Rectangle 10"/>
          <p:cNvSpPr/>
          <p:nvPr/>
        </p:nvSpPr>
        <p:spPr>
          <a:xfrm>
            <a:off x="1867113" y="4787083"/>
            <a:ext cx="8458200" cy="769441"/>
          </a:xfrm>
          <a:prstGeom prst="rect">
            <a:avLst/>
          </a:prstGeom>
        </p:spPr>
        <p:txBody>
          <a:bodyPr wrap="square">
            <a:spAutoFit/>
          </a:bodyPr>
          <a:lstStyle/>
          <a:p>
            <a:pPr algn="ctr" defTabSz="685783"/>
            <a:r>
              <a:rPr lang="en-US" sz="4400" cap="all" dirty="0">
                <a:ln w="3175">
                  <a:solidFill>
                    <a:prstClr val="white"/>
                  </a:solidFill>
                </a:ln>
                <a:solidFill>
                  <a:prstClr val="white"/>
                </a:solidFill>
              </a:rPr>
              <a:t>You’re Already Spending It</a:t>
            </a:r>
            <a:r>
              <a:rPr lang="en-US" sz="4400" cap="all" dirty="0" smtClean="0">
                <a:ln w="3175">
                  <a:solidFill>
                    <a:prstClr val="white"/>
                  </a:solidFill>
                </a:ln>
                <a:solidFill>
                  <a:prstClr val="white"/>
                </a:solidFill>
              </a:rPr>
              <a:t>…</a:t>
            </a:r>
            <a:endParaRPr lang="en-US" sz="4400" cap="all" dirty="0">
              <a:ln w="3175">
                <a:solidFill>
                  <a:prstClr val="white"/>
                </a:solidFill>
              </a:ln>
              <a:solidFill>
                <a:prstClr val="white"/>
              </a:solidFill>
            </a:endParaRPr>
          </a:p>
        </p:txBody>
      </p:sp>
      <p:sp>
        <p:nvSpPr>
          <p:cNvPr id="12" name="Rectangle 11"/>
          <p:cNvSpPr/>
          <p:nvPr/>
        </p:nvSpPr>
        <p:spPr>
          <a:xfrm>
            <a:off x="3141628" y="5679924"/>
            <a:ext cx="5909182" cy="461665"/>
          </a:xfrm>
          <a:prstGeom prst="rect">
            <a:avLst/>
          </a:prstGeom>
        </p:spPr>
        <p:txBody>
          <a:bodyPr wrap="none">
            <a:spAutoFit/>
          </a:bodyPr>
          <a:lstStyle/>
          <a:p>
            <a:pPr algn="ctr" defTabSz="685783"/>
            <a:r>
              <a:rPr lang="en-US" sz="2400" dirty="0">
                <a:ln w="3175">
                  <a:solidFill>
                    <a:srgbClr val="FFBE00"/>
                  </a:solidFill>
                </a:ln>
                <a:solidFill>
                  <a:srgbClr val="FFBE00"/>
                </a:solidFill>
              </a:rPr>
              <a:t>Why Not Convert Your Spending Into Earning?</a:t>
            </a:r>
          </a:p>
        </p:txBody>
      </p:sp>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9310" y="629354"/>
            <a:ext cx="3925801" cy="3829732"/>
          </a:xfrm>
          <a:prstGeom prst="rect">
            <a:avLst/>
          </a:prstGeom>
          <a:effectLst>
            <a:outerShdw blurRad="1219200" sx="118000" sy="118000" algn="ctr" rotWithShape="0">
              <a:prstClr val="black">
                <a:alpha val="28000"/>
              </a:prstClr>
            </a:outerShdw>
          </a:effectLst>
        </p:spPr>
      </p:pic>
      <p:grpSp>
        <p:nvGrpSpPr>
          <p:cNvPr id="14" name="Group 13"/>
          <p:cNvGrpSpPr/>
          <p:nvPr/>
        </p:nvGrpSpPr>
        <p:grpSpPr>
          <a:xfrm>
            <a:off x="5313868" y="1988347"/>
            <a:ext cx="5535490" cy="1111746"/>
            <a:chOff x="5313865" y="2647540"/>
            <a:chExt cx="5535489" cy="1111746"/>
          </a:xfrm>
        </p:grpSpPr>
        <p:grpSp>
          <p:nvGrpSpPr>
            <p:cNvPr id="15" name="Group 14"/>
            <p:cNvGrpSpPr/>
            <p:nvPr/>
          </p:nvGrpSpPr>
          <p:grpSpPr>
            <a:xfrm>
              <a:off x="5466265" y="2647540"/>
              <a:ext cx="3505451" cy="365760"/>
              <a:chOff x="5423336" y="2210893"/>
              <a:chExt cx="3320734" cy="365760"/>
            </a:xfrm>
          </p:grpSpPr>
          <p:pic>
            <p:nvPicPr>
              <p:cNvPr id="17" name="Picture 16"/>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tretch>
                <a:fillRect/>
              </a:stretch>
            </p:blipFill>
            <p:spPr>
              <a:xfrm>
                <a:off x="5423336" y="2292945"/>
                <a:ext cx="1860331" cy="201657"/>
              </a:xfrm>
              <a:prstGeom prst="rect">
                <a:avLst/>
              </a:prstGeom>
            </p:spPr>
          </p:pic>
          <p:pic>
            <p:nvPicPr>
              <p:cNvPr id="18" name="Picture 17"/>
              <p:cNvPicPr>
                <a:picLocks noChangeAspect="1"/>
              </p:cNvPicPr>
              <p:nvPr/>
            </p:nvPicPr>
            <p:blipFill rotWithShape="1">
              <a:blip r:embed="rId6" cstate="screen">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a:ext>
                </a:extLst>
              </a:blip>
              <a:srcRect/>
              <a:stretch/>
            </p:blipFill>
            <p:spPr>
              <a:xfrm>
                <a:off x="7439474" y="2283189"/>
                <a:ext cx="1304596" cy="221168"/>
              </a:xfrm>
              <a:prstGeom prst="rect">
                <a:avLst/>
              </a:prstGeom>
            </p:spPr>
          </p:pic>
          <p:cxnSp>
            <p:nvCxnSpPr>
              <p:cNvPr id="19" name="Straight Connector 18"/>
              <p:cNvCxnSpPr/>
              <p:nvPr/>
            </p:nvCxnSpPr>
            <p:spPr>
              <a:xfrm>
                <a:off x="7330965" y="2210893"/>
                <a:ext cx="0" cy="36576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16" name="Rectangle 15"/>
            <p:cNvSpPr/>
            <p:nvPr/>
          </p:nvSpPr>
          <p:spPr>
            <a:xfrm>
              <a:off x="5313865" y="3051400"/>
              <a:ext cx="5535489" cy="707886"/>
            </a:xfrm>
            <a:prstGeom prst="rect">
              <a:avLst/>
            </a:prstGeom>
          </p:spPr>
          <p:txBody>
            <a:bodyPr wrap="none">
              <a:spAutoFit/>
            </a:bodyPr>
            <a:lstStyle/>
            <a:p>
              <a:pPr defTabSz="685783"/>
              <a:r>
                <a:rPr lang="en-US" sz="4000" cap="all" dirty="0">
                  <a:ln w="3175">
                    <a:solidFill>
                      <a:prstClr val="white"/>
                    </a:solidFill>
                  </a:ln>
                  <a:solidFill>
                    <a:prstClr val="white"/>
                  </a:solidFill>
                </a:rPr>
                <a:t>The Shopping Annuity</a:t>
              </a:r>
              <a:r>
                <a:rPr lang="en-US" sz="4000" cap="all" baseline="30000" dirty="0">
                  <a:ln w="3175">
                    <a:solidFill>
                      <a:prstClr val="white"/>
                    </a:solidFill>
                  </a:ln>
                  <a:solidFill>
                    <a:prstClr val="white"/>
                  </a:solidFill>
                </a:rPr>
                <a:t>®</a:t>
              </a:r>
              <a:endParaRPr lang="en-US" sz="3600" cap="all" baseline="30000" dirty="0">
                <a:ln w="3175">
                  <a:solidFill>
                    <a:prstClr val="white"/>
                  </a:solidFill>
                </a:ln>
                <a:solidFill>
                  <a:prstClr val="white"/>
                </a:solidFill>
              </a:endParaRPr>
            </a:p>
          </p:txBody>
        </p:sp>
      </p:grpSp>
    </p:spTree>
    <p:extLst>
      <p:ext uri="{BB962C8B-B14F-4D97-AF65-F5344CB8AC3E}">
        <p14:creationId xmlns:p14="http://schemas.microsoft.com/office/powerpoint/2010/main" val="4163069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528"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anim calcmode="lin" valueType="num">
                                      <p:cBhvr>
                                        <p:cTn id="16" dur="500" fill="hold"/>
                                        <p:tgtEl>
                                          <p:spTgt spid="13"/>
                                        </p:tgtEl>
                                        <p:attrNameLst>
                                          <p:attrName>ppt_x</p:attrName>
                                        </p:attrNameLst>
                                      </p:cBhvr>
                                      <p:tavLst>
                                        <p:tav tm="0">
                                          <p:val>
                                            <p:fltVal val="0.5"/>
                                          </p:val>
                                        </p:tav>
                                        <p:tav tm="100000">
                                          <p:val>
                                            <p:strVal val="#ppt_x"/>
                                          </p:val>
                                        </p:tav>
                                      </p:tavLst>
                                    </p:anim>
                                    <p:anim calcmode="lin" valueType="num">
                                      <p:cBhvr>
                                        <p:cTn id="17" dur="500" fill="hold"/>
                                        <p:tgtEl>
                                          <p:spTgt spid="1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20" y="3819983"/>
            <a:ext cx="5864353" cy="1947043"/>
            <a:chOff x="0" y="3819832"/>
            <a:chExt cx="5864352" cy="1947043"/>
          </a:xfrm>
        </p:grpSpPr>
        <p:sp>
          <p:nvSpPr>
            <p:cNvPr id="4" name="Rectangle 3"/>
            <p:cNvSpPr/>
            <p:nvPr/>
          </p:nvSpPr>
          <p:spPr>
            <a:xfrm>
              <a:off x="0" y="3819832"/>
              <a:ext cx="5864352" cy="1947043"/>
            </a:xfrm>
            <a:prstGeom prst="rect">
              <a:avLst/>
            </a:prstGeom>
            <a:gradFill flip="none" rotWithShape="1">
              <a:gsLst>
                <a:gs pos="0">
                  <a:schemeClr val="tx1">
                    <a:alpha val="0"/>
                  </a:schemeClr>
                </a:gs>
                <a:gs pos="100000">
                  <a:schemeClr val="accent2">
                    <a:lumMod val="50000"/>
                  </a:schemeClr>
                </a:gs>
                <a:gs pos="36000">
                  <a:schemeClr val="accent2">
                    <a:lumMod val="7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7663" defTabSz="914400"/>
              <a:endParaRPr lang="en-US" sz="6600" dirty="0">
                <a:ln w="3175">
                  <a:solidFill>
                    <a:prstClr val="white"/>
                  </a:solidFill>
                </a:ln>
                <a:solidFill>
                  <a:prstClr val="white"/>
                </a:solidFill>
              </a:endParaRPr>
            </a:p>
          </p:txBody>
        </p:sp>
        <p:sp>
          <p:nvSpPr>
            <p:cNvPr id="5" name="Rectangle 4"/>
            <p:cNvSpPr/>
            <p:nvPr/>
          </p:nvSpPr>
          <p:spPr>
            <a:xfrm>
              <a:off x="349871" y="4316299"/>
              <a:ext cx="4649831" cy="954107"/>
            </a:xfrm>
            <a:prstGeom prst="rect">
              <a:avLst/>
            </a:prstGeom>
          </p:spPr>
          <p:txBody>
            <a:bodyPr wrap="square">
              <a:spAutoFit/>
            </a:bodyPr>
            <a:lstStyle/>
            <a:p>
              <a:pPr defTabSz="685783"/>
              <a:r>
                <a:rPr lang="en-US" sz="2800" cap="all" dirty="0">
                  <a:ln w="3175">
                    <a:solidFill>
                      <a:prstClr val="white"/>
                    </a:solidFill>
                  </a:ln>
                  <a:solidFill>
                    <a:prstClr val="white"/>
                  </a:solidFill>
                </a:rPr>
                <a:t>It Begins by </a:t>
              </a:r>
              <a:r>
                <a:rPr lang="en-US" sz="2800" cap="all" dirty="0" smtClean="0">
                  <a:ln w="3175">
                    <a:solidFill>
                      <a:prstClr val="white"/>
                    </a:solidFill>
                  </a:ln>
                  <a:solidFill>
                    <a:prstClr val="white"/>
                  </a:solidFill>
                </a:rPr>
                <a:t>Adjusting </a:t>
              </a:r>
            </a:p>
            <a:p>
              <a:pPr defTabSz="685783"/>
              <a:r>
                <a:rPr lang="en-US" sz="2800" cap="all" dirty="0" smtClean="0">
                  <a:ln w="3175">
                    <a:solidFill>
                      <a:prstClr val="white"/>
                    </a:solidFill>
                  </a:ln>
                  <a:solidFill>
                    <a:prstClr val="white"/>
                  </a:solidFill>
                </a:rPr>
                <a:t>Your </a:t>
              </a:r>
              <a:r>
                <a:rPr lang="en-US" sz="2800" cap="all" dirty="0">
                  <a:ln w="3175">
                    <a:solidFill>
                      <a:prstClr val="white"/>
                    </a:solidFill>
                  </a:ln>
                  <a:solidFill>
                    <a:prstClr val="white"/>
                  </a:solidFill>
                </a:rPr>
                <a:t>Shopping </a:t>
              </a:r>
              <a:r>
                <a:rPr lang="en-US" sz="2800" cap="all" dirty="0" smtClean="0">
                  <a:ln w="3175">
                    <a:solidFill>
                      <a:prstClr val="white"/>
                    </a:solidFill>
                  </a:ln>
                  <a:solidFill>
                    <a:prstClr val="white"/>
                  </a:solidFill>
                </a:rPr>
                <a:t>Behaviors</a:t>
              </a:r>
              <a:endParaRPr lang="en-US" sz="2800" cap="all" dirty="0">
                <a:ln w="3175">
                  <a:solidFill>
                    <a:prstClr val="white"/>
                  </a:solidFill>
                </a:ln>
                <a:solidFill>
                  <a:prstClr val="white"/>
                </a:solidFill>
              </a:endParaRPr>
            </a:p>
          </p:txBody>
        </p:sp>
      </p:grpSp>
    </p:spTree>
    <p:extLst>
      <p:ext uri="{BB962C8B-B14F-4D97-AF65-F5344CB8AC3E}">
        <p14:creationId xmlns:p14="http://schemas.microsoft.com/office/powerpoint/2010/main" val="1648991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sharpenSoften amount="-100000"/>
                    </a14:imgEffect>
                    <a14:imgEffect>
                      <a14:brightnessContrast bright="-7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Rectangle 2"/>
          <p:cNvSpPr txBox="1">
            <a:spLocks noChangeArrowheads="1"/>
          </p:cNvSpPr>
          <p:nvPr/>
        </p:nvSpPr>
        <p:spPr>
          <a:xfrm>
            <a:off x="2209801" y="1043984"/>
            <a:ext cx="7772400" cy="715113"/>
          </a:xfrm>
          <a:prstGeom prst="rect">
            <a:avLst/>
          </a:prstGeom>
        </p:spPr>
        <p:txBody>
          <a:bodyPr lIns="91400" tIns="45718" rIns="91400" bIns="45718"/>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cap="all" dirty="0" smtClean="0">
                <a:ln>
                  <a:solidFill>
                    <a:prstClr val="white"/>
                  </a:solidFill>
                </a:ln>
                <a:solidFill>
                  <a:prstClr val="white"/>
                </a:solidFill>
                <a:latin typeface="Calibri"/>
              </a:rPr>
              <a:t>Continuing Education</a:t>
            </a:r>
            <a:endParaRPr lang="en-US" cap="all" dirty="0">
              <a:ln>
                <a:solidFill>
                  <a:prstClr val="white"/>
                </a:solidFill>
              </a:ln>
              <a:solidFill>
                <a:prstClr val="white"/>
              </a:solidFill>
              <a:latin typeface="Calibri"/>
            </a:endParaRPr>
          </a:p>
        </p:txBody>
      </p:sp>
      <p:sp>
        <p:nvSpPr>
          <p:cNvPr id="9" name="Rounded Rectangle 8"/>
          <p:cNvSpPr/>
          <p:nvPr/>
        </p:nvSpPr>
        <p:spPr>
          <a:xfrm>
            <a:off x="1062675" y="2284198"/>
            <a:ext cx="3126588" cy="1232229"/>
          </a:xfrm>
          <a:prstGeom prst="roundRect">
            <a:avLst>
              <a:gd name="adj" fmla="val 7510"/>
            </a:avLst>
          </a:prstGeom>
          <a:solidFill>
            <a:srgbClr val="9F0052"/>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18" rIns="91400" bIns="45718" rtlCol="0" anchor="ctr"/>
          <a:lstStyle/>
          <a:p>
            <a:pPr algn="ctr"/>
            <a:r>
              <a:rPr lang="en-US" sz="2400" dirty="0">
                <a:ln w="3175">
                  <a:solidFill>
                    <a:prstClr val="white"/>
                  </a:solidFill>
                </a:ln>
                <a:solidFill>
                  <a:prstClr val="white"/>
                </a:solidFill>
              </a:rPr>
              <a:t>Should these </a:t>
            </a:r>
            <a:r>
              <a:rPr lang="en-US" sz="2400" dirty="0" smtClean="0">
                <a:ln w="3175">
                  <a:solidFill>
                    <a:prstClr val="white"/>
                  </a:solidFill>
                </a:ln>
                <a:solidFill>
                  <a:prstClr val="white"/>
                </a:solidFill>
              </a:rPr>
              <a:t>trainings be repeated?</a:t>
            </a:r>
            <a:endParaRPr lang="en-US" sz="2400" dirty="0">
              <a:ln w="3175">
                <a:solidFill>
                  <a:prstClr val="white"/>
                </a:solidFill>
              </a:ln>
              <a:solidFill>
                <a:prstClr val="white"/>
              </a:solidFill>
            </a:endParaRPr>
          </a:p>
        </p:txBody>
      </p:sp>
      <p:sp>
        <p:nvSpPr>
          <p:cNvPr id="12" name="Rounded Rectangle 11"/>
          <p:cNvSpPr/>
          <p:nvPr/>
        </p:nvSpPr>
        <p:spPr>
          <a:xfrm>
            <a:off x="4532707" y="2283591"/>
            <a:ext cx="3126588" cy="1250635"/>
          </a:xfrm>
          <a:prstGeom prst="roundRect">
            <a:avLst>
              <a:gd name="adj" fmla="val 7510"/>
            </a:avLst>
          </a:prstGeom>
          <a:solidFill>
            <a:srgbClr val="443988"/>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18" rIns="91400" bIns="45718" rtlCol="0" anchor="ctr"/>
          <a:lstStyle/>
          <a:p>
            <a:pPr algn="ctr">
              <a:defRPr/>
            </a:pPr>
            <a:r>
              <a:rPr lang="en-US" sz="2400" dirty="0">
                <a:ln>
                  <a:solidFill>
                    <a:prstClr val="white"/>
                  </a:solidFill>
                </a:ln>
                <a:solidFill>
                  <a:prstClr val="white"/>
                </a:solidFill>
              </a:rPr>
              <a:t>When should they </a:t>
            </a:r>
            <a:br>
              <a:rPr lang="en-US" sz="2400" dirty="0">
                <a:ln>
                  <a:solidFill>
                    <a:prstClr val="white"/>
                  </a:solidFill>
                </a:ln>
                <a:solidFill>
                  <a:prstClr val="white"/>
                </a:solidFill>
              </a:rPr>
            </a:br>
            <a:r>
              <a:rPr lang="en-US" sz="2400" dirty="0">
                <a:ln>
                  <a:solidFill>
                    <a:prstClr val="white"/>
                  </a:solidFill>
                </a:ln>
                <a:solidFill>
                  <a:prstClr val="white"/>
                </a:solidFill>
              </a:rPr>
              <a:t>be repeated?</a:t>
            </a:r>
          </a:p>
        </p:txBody>
      </p:sp>
      <p:sp>
        <p:nvSpPr>
          <p:cNvPr id="13" name="Rounded Rectangle 12"/>
          <p:cNvSpPr/>
          <p:nvPr/>
        </p:nvSpPr>
        <p:spPr>
          <a:xfrm>
            <a:off x="8002739" y="2283591"/>
            <a:ext cx="3126588" cy="1250635"/>
          </a:xfrm>
          <a:prstGeom prst="roundRect">
            <a:avLst>
              <a:gd name="adj" fmla="val 7510"/>
            </a:avLst>
          </a:prstGeom>
          <a:solidFill>
            <a:srgbClr val="9F0052"/>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18" rIns="91400" bIns="45718" rtlCol="0" anchor="ctr"/>
          <a:lstStyle/>
          <a:p>
            <a:pPr algn="ctr">
              <a:defRPr/>
            </a:pPr>
            <a:r>
              <a:rPr lang="en-US" sz="2400" dirty="0">
                <a:ln w="3175">
                  <a:solidFill>
                    <a:prstClr val="white"/>
                  </a:solidFill>
                </a:ln>
                <a:solidFill>
                  <a:prstClr val="white"/>
                </a:solidFill>
              </a:rPr>
              <a:t>Are there other suggested trainings?</a:t>
            </a:r>
          </a:p>
        </p:txBody>
      </p:sp>
      <p:sp>
        <p:nvSpPr>
          <p:cNvPr id="15" name="Rectangle 14"/>
          <p:cNvSpPr/>
          <p:nvPr/>
        </p:nvSpPr>
        <p:spPr>
          <a:xfrm>
            <a:off x="1232590" y="3957343"/>
            <a:ext cx="2848708" cy="830993"/>
          </a:xfrm>
          <a:prstGeom prst="rect">
            <a:avLst/>
          </a:prstGeom>
        </p:spPr>
        <p:txBody>
          <a:bodyPr wrap="square" lIns="91400" tIns="45718" rIns="91400" bIns="45718">
            <a:spAutoFit/>
          </a:bodyPr>
          <a:lstStyle/>
          <a:p>
            <a:pPr marL="0" lvl="1" algn="ctr">
              <a:spcAft>
                <a:spcPts val="1800"/>
              </a:spcAft>
              <a:defRPr/>
            </a:pPr>
            <a:r>
              <a:rPr lang="en-US" sz="2400" dirty="0">
                <a:ln w="3175">
                  <a:solidFill>
                    <a:prstClr val="white"/>
                  </a:solidFill>
                </a:ln>
                <a:solidFill>
                  <a:prstClr val="white"/>
                </a:solidFill>
              </a:rPr>
              <a:t>Yes, ongoing training is critical for success</a:t>
            </a:r>
          </a:p>
        </p:txBody>
      </p:sp>
      <p:sp>
        <p:nvSpPr>
          <p:cNvPr id="16" name="Rectangle 15"/>
          <p:cNvSpPr/>
          <p:nvPr/>
        </p:nvSpPr>
        <p:spPr>
          <a:xfrm>
            <a:off x="4579167" y="3957119"/>
            <a:ext cx="3126588" cy="2169821"/>
          </a:xfrm>
          <a:prstGeom prst="rect">
            <a:avLst/>
          </a:prstGeom>
        </p:spPr>
        <p:txBody>
          <a:bodyPr wrap="square" lIns="91400" tIns="45718" rIns="91400" bIns="45718">
            <a:spAutoFit/>
          </a:bodyPr>
          <a:lstStyle/>
          <a:p>
            <a:pPr marL="0" lvl="1" algn="ctr">
              <a:defRPr/>
            </a:pPr>
            <a:r>
              <a:rPr lang="en-US" sz="2400" dirty="0">
                <a:ln w="3175">
                  <a:solidFill>
                    <a:prstClr val="white"/>
                  </a:solidFill>
                </a:ln>
                <a:solidFill>
                  <a:prstClr val="white"/>
                </a:solidFill>
              </a:rPr>
              <a:t>Attend with your new team members</a:t>
            </a:r>
          </a:p>
          <a:p>
            <a:pPr marL="0" lvl="1" algn="ctr">
              <a:defRPr/>
            </a:pPr>
            <a:endParaRPr lang="en-US" sz="1500" dirty="0">
              <a:ln w="3175">
                <a:solidFill>
                  <a:prstClr val="white"/>
                </a:solidFill>
              </a:ln>
              <a:solidFill>
                <a:prstClr val="white"/>
              </a:solidFill>
            </a:endParaRPr>
          </a:p>
          <a:p>
            <a:pPr marL="0" lvl="1" algn="ctr">
              <a:defRPr/>
            </a:pPr>
            <a:r>
              <a:rPr lang="en-US" sz="2400" dirty="0">
                <a:ln w="3175">
                  <a:solidFill>
                    <a:prstClr val="white"/>
                  </a:solidFill>
                </a:ln>
                <a:solidFill>
                  <a:prstClr val="white"/>
                </a:solidFill>
              </a:rPr>
              <a:t>At least quarterly </a:t>
            </a:r>
            <a:r>
              <a:rPr lang="en-US" sz="2400" dirty="0" smtClean="0">
                <a:ln w="3175">
                  <a:solidFill>
                    <a:prstClr val="white"/>
                  </a:solidFill>
                </a:ln>
                <a:solidFill>
                  <a:prstClr val="white"/>
                </a:solidFill>
              </a:rPr>
              <a:t>as </a:t>
            </a:r>
            <a:r>
              <a:rPr lang="en-US" sz="2400" dirty="0">
                <a:ln w="3175">
                  <a:solidFill>
                    <a:prstClr val="white"/>
                  </a:solidFill>
                </a:ln>
                <a:solidFill>
                  <a:prstClr val="white"/>
                </a:solidFill>
              </a:rPr>
              <a:t>recommended by the Master UFO program</a:t>
            </a:r>
          </a:p>
        </p:txBody>
      </p:sp>
      <p:sp>
        <p:nvSpPr>
          <p:cNvPr id="17" name="Rectangle 16"/>
          <p:cNvSpPr/>
          <p:nvPr/>
        </p:nvSpPr>
        <p:spPr>
          <a:xfrm>
            <a:off x="8002935" y="3956763"/>
            <a:ext cx="3126587" cy="1569656"/>
          </a:xfrm>
          <a:prstGeom prst="rect">
            <a:avLst/>
          </a:prstGeom>
        </p:spPr>
        <p:txBody>
          <a:bodyPr wrap="square" lIns="91400" tIns="45718" rIns="91400" bIns="45718">
            <a:spAutoFit/>
          </a:bodyPr>
          <a:lstStyle/>
          <a:p>
            <a:pPr marL="0" lvl="1" algn="ctr">
              <a:defRPr/>
            </a:pPr>
            <a:r>
              <a:rPr lang="en-US" sz="2400" dirty="0">
                <a:ln w="3175">
                  <a:solidFill>
                    <a:prstClr val="white"/>
                  </a:solidFill>
                </a:ln>
                <a:solidFill>
                  <a:prstClr val="white"/>
                </a:solidFill>
              </a:rPr>
              <a:t>University specific trainings, Locals, Districts, Regionals and </a:t>
            </a:r>
            <a:r>
              <a:rPr lang="en-US" sz="2400" dirty="0" smtClean="0">
                <a:ln w="3175">
                  <a:solidFill>
                    <a:prstClr val="white"/>
                  </a:solidFill>
                </a:ln>
                <a:solidFill>
                  <a:prstClr val="white"/>
                </a:solidFill>
              </a:rPr>
              <a:t>Major Events</a:t>
            </a:r>
            <a:endParaRPr lang="en-US" sz="2400" dirty="0">
              <a:ln w="3175">
                <a:solidFill>
                  <a:prstClr val="white"/>
                </a:solidFill>
              </a:ln>
              <a:solidFill>
                <a:prstClr val="white"/>
              </a:solidFill>
            </a:endParaRPr>
          </a:p>
        </p:txBody>
      </p:sp>
    </p:spTree>
    <p:extLst>
      <p:ext uri="{BB962C8B-B14F-4D97-AF65-F5344CB8AC3E}">
        <p14:creationId xmlns:p14="http://schemas.microsoft.com/office/powerpoint/2010/main" val="256537103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par>
                                <p:cTn id="16" presetID="2" presetClass="entr" presetSubtype="4"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53" presetClass="entr" presetSubtype="16"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fltVal val="0"/>
                                          </p:val>
                                        </p:tav>
                                        <p:tav tm="100000">
                                          <p:val>
                                            <p:strVal val="#ppt_h"/>
                                          </p:val>
                                        </p:tav>
                                      </p:tavLst>
                                    </p:anim>
                                    <p:animEffect transition="in" filter="fade">
                                      <p:cBhvr>
                                        <p:cTn id="25" dur="500"/>
                                        <p:tgtEl>
                                          <p:spTgt spid="13"/>
                                        </p:tgtEl>
                                      </p:cBhvr>
                                    </p:animEffect>
                                  </p:childTnLst>
                                </p:cTn>
                              </p:par>
                              <p:par>
                                <p:cTn id="26" presetID="2" presetClass="entr" presetSubtype="4"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ppt_x"/>
                                          </p:val>
                                        </p:tav>
                                        <p:tav tm="100000">
                                          <p:val>
                                            <p:strVal val="#ppt_x"/>
                                          </p:val>
                                        </p:tav>
                                      </p:tavLst>
                                    </p:anim>
                                    <p:anim calcmode="lin" valueType="num">
                                      <p:cBhvr additive="base">
                                        <p:cTn id="29" dur="500" fill="hold"/>
                                        <p:tgtEl>
                                          <p:spTgt spid="16"/>
                                        </p:tgtEl>
                                        <p:attrNameLst>
                                          <p:attrName>ppt_y</p:attrName>
                                        </p:attrNameLst>
                                      </p:cBhvr>
                                      <p:tavLst>
                                        <p:tav tm="0">
                                          <p:val>
                                            <p:strVal val="1+#ppt_h/2"/>
                                          </p:val>
                                        </p:tav>
                                        <p:tav tm="100000">
                                          <p:val>
                                            <p:strVal val="#ppt_y"/>
                                          </p:val>
                                        </p:tav>
                                      </p:tavLst>
                                    </p:anim>
                                  </p:childTnLst>
                                </p:cTn>
                              </p:par>
                            </p:childTnLst>
                          </p:cTn>
                        </p:par>
                        <p:par>
                          <p:cTn id="30" fill="hold">
                            <p:stCondLst>
                              <p:cond delay="1500"/>
                            </p:stCondLst>
                            <p:childTnLst>
                              <p:par>
                                <p:cTn id="31" presetID="2" presetClass="entr" presetSubtype="4"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15" grpId="0"/>
      <p:bldP spid="16" grpId="0"/>
      <p:bldP spid="17"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6200000" flipH="1">
            <a:off x="2008110" y="3159262"/>
            <a:ext cx="6860036" cy="300060"/>
          </a:xfrm>
          <a:prstGeom prst="rect">
            <a:avLst/>
          </a:prstGeom>
        </p:spPr>
      </p:pic>
      <p:pic>
        <p:nvPicPr>
          <p:cNvPr id="10" name="Picture 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795" y="-11017"/>
            <a:ext cx="5299113" cy="6869017"/>
          </a:xfrm>
          <a:prstGeom prst="rect">
            <a:avLst/>
          </a:prstGeom>
        </p:spPr>
      </p:pic>
      <p:sp>
        <p:nvSpPr>
          <p:cNvPr id="3" name="Rectangle 2"/>
          <p:cNvSpPr/>
          <p:nvPr/>
        </p:nvSpPr>
        <p:spPr>
          <a:xfrm>
            <a:off x="-10659" y="957948"/>
            <a:ext cx="5298983" cy="5900057"/>
          </a:xfrm>
          <a:prstGeom prst="rect">
            <a:avLst/>
          </a:prstGeom>
          <a:gradFill>
            <a:gsLst>
              <a:gs pos="0">
                <a:schemeClr val="tx1">
                  <a:alpha val="0"/>
                </a:schemeClr>
              </a:gs>
              <a:gs pos="74000">
                <a:schemeClr val="tx1">
                  <a:alpha val="7000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914354"/>
            <a:endParaRPr lang="en-US" sz="1800" dirty="0">
              <a:solidFill>
                <a:prstClr val="white"/>
              </a:solidFill>
              <a:latin typeface="Century Gothic" panose="020B0502020202020204" pitchFamily="34" charset="0"/>
            </a:endParaRPr>
          </a:p>
        </p:txBody>
      </p:sp>
      <p:sp>
        <p:nvSpPr>
          <p:cNvPr id="39" name="Rectangle 38"/>
          <p:cNvSpPr/>
          <p:nvPr/>
        </p:nvSpPr>
        <p:spPr>
          <a:xfrm>
            <a:off x="0" y="4150307"/>
            <a:ext cx="5288097" cy="1938988"/>
          </a:xfrm>
          <a:prstGeom prst="rect">
            <a:avLst/>
          </a:prstGeom>
        </p:spPr>
        <p:txBody>
          <a:bodyPr wrap="square" lIns="91436" tIns="45718" rIns="91436" bIns="45718">
            <a:spAutoFit/>
          </a:bodyPr>
          <a:lstStyle/>
          <a:p>
            <a:pPr algn="ctr" defTabSz="914354"/>
            <a:r>
              <a:rPr lang="en-US" sz="4000" b="1" cap="all" dirty="0" smtClean="0">
                <a:solidFill>
                  <a:prstClr val="white"/>
                </a:solidFill>
              </a:rPr>
              <a:t>Four Steps </a:t>
            </a:r>
            <a:r>
              <a:rPr lang="en-US" sz="4000" b="1" cap="all" dirty="0">
                <a:solidFill>
                  <a:prstClr val="white"/>
                </a:solidFill>
              </a:rPr>
              <a:t/>
            </a:r>
            <a:br>
              <a:rPr lang="en-US" sz="4000" b="1" cap="all" dirty="0">
                <a:solidFill>
                  <a:prstClr val="white"/>
                </a:solidFill>
              </a:rPr>
            </a:br>
            <a:r>
              <a:rPr lang="en-US" sz="4000" b="1" cap="all" dirty="0" smtClean="0">
                <a:solidFill>
                  <a:prstClr val="white"/>
                </a:solidFill>
              </a:rPr>
              <a:t>to build a </a:t>
            </a:r>
            <a:br>
              <a:rPr lang="en-US" sz="4000" b="1" cap="all" dirty="0" smtClean="0">
                <a:solidFill>
                  <a:prstClr val="white"/>
                </a:solidFill>
              </a:rPr>
            </a:br>
            <a:r>
              <a:rPr lang="en-US" sz="4000" b="1" cap="all" dirty="0" smtClean="0">
                <a:solidFill>
                  <a:prstClr val="white"/>
                </a:solidFill>
              </a:rPr>
              <a:t>shopping annuity</a:t>
            </a:r>
            <a:r>
              <a:rPr lang="en-US" altLang="en-US" sz="4000" dirty="0" smtClean="0">
                <a:ln w="3175">
                  <a:noFill/>
                </a:ln>
                <a:solidFill>
                  <a:prstClr val="white"/>
                </a:solidFill>
              </a:rPr>
              <a:t>®</a:t>
            </a:r>
            <a:endParaRPr lang="en-US" sz="4000" b="1" cap="all" dirty="0">
              <a:solidFill>
                <a:prstClr val="white"/>
              </a:solidFill>
            </a:endParaRPr>
          </a:p>
        </p:txBody>
      </p:sp>
      <p:sp>
        <p:nvSpPr>
          <p:cNvPr id="2" name="TextBox 1"/>
          <p:cNvSpPr txBox="1"/>
          <p:nvPr/>
        </p:nvSpPr>
        <p:spPr>
          <a:xfrm>
            <a:off x="5928099" y="690060"/>
            <a:ext cx="5628289" cy="1200329"/>
          </a:xfrm>
          <a:prstGeom prst="rect">
            <a:avLst/>
          </a:prstGeom>
          <a:noFill/>
        </p:spPr>
        <p:txBody>
          <a:bodyPr wrap="square" rtlCol="0">
            <a:spAutoFit/>
          </a:bodyPr>
          <a:lstStyle/>
          <a:p>
            <a:pPr defTabSz="914400"/>
            <a:r>
              <a:rPr lang="en-US" sz="2400" dirty="0" smtClean="0">
                <a:ln w="3175">
                  <a:solidFill>
                    <a:prstClr val="white"/>
                  </a:solidFill>
                </a:ln>
                <a:solidFill>
                  <a:prstClr val="white"/>
                </a:solidFill>
              </a:rPr>
              <a:t>The Shopping Annuity begins with each UFO completing the Shopping Annuity assessment </a:t>
            </a:r>
            <a:r>
              <a:rPr lang="en-US" sz="2000" dirty="0" smtClean="0">
                <a:ln w="3175">
                  <a:solidFill>
                    <a:prstClr val="white"/>
                  </a:solidFill>
                </a:ln>
                <a:solidFill>
                  <a:prstClr val="white"/>
                </a:solidFill>
              </a:rPr>
              <a:t>(www.shoppingannuity.com)</a:t>
            </a:r>
            <a:endParaRPr lang="en-US" sz="2000" dirty="0">
              <a:ln w="3175">
                <a:solidFill>
                  <a:prstClr val="white"/>
                </a:solidFill>
              </a:ln>
              <a:solidFill>
                <a:prstClr val="white"/>
              </a:solidFill>
            </a:endParaRPr>
          </a:p>
        </p:txBody>
      </p:sp>
      <p:grpSp>
        <p:nvGrpSpPr>
          <p:cNvPr id="61" name="Group 60"/>
          <p:cNvGrpSpPr/>
          <p:nvPr/>
        </p:nvGrpSpPr>
        <p:grpSpPr>
          <a:xfrm>
            <a:off x="5928076" y="5325160"/>
            <a:ext cx="6264167" cy="997290"/>
            <a:chOff x="5736305" y="5223081"/>
            <a:chExt cx="6895330" cy="1099369"/>
          </a:xfrm>
        </p:grpSpPr>
        <p:sp>
          <p:nvSpPr>
            <p:cNvPr id="62" name="Rectangle 61"/>
            <p:cNvSpPr/>
            <p:nvPr/>
          </p:nvSpPr>
          <p:spPr>
            <a:xfrm>
              <a:off x="5929263" y="5223081"/>
              <a:ext cx="6702372" cy="23218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dirty="0">
                <a:solidFill>
                  <a:prstClr val="white"/>
                </a:solidFill>
              </a:endParaRPr>
            </a:p>
          </p:txBody>
        </p:sp>
        <p:sp>
          <p:nvSpPr>
            <p:cNvPr id="63" name="Round Single Corner Rectangle 62"/>
            <p:cNvSpPr/>
            <p:nvPr/>
          </p:nvSpPr>
          <p:spPr>
            <a:xfrm flipH="1" flipV="1">
              <a:off x="5736305" y="5438401"/>
              <a:ext cx="6895329" cy="884049"/>
            </a:xfrm>
            <a:prstGeom prst="round1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dirty="0">
                <a:solidFill>
                  <a:prstClr val="white"/>
                </a:solidFill>
              </a:endParaRPr>
            </a:p>
          </p:txBody>
        </p:sp>
        <p:sp>
          <p:nvSpPr>
            <p:cNvPr id="64" name="Right Triangle 63"/>
            <p:cNvSpPr/>
            <p:nvPr/>
          </p:nvSpPr>
          <p:spPr>
            <a:xfrm flipH="1">
              <a:off x="5736305" y="5227519"/>
              <a:ext cx="192959" cy="215320"/>
            </a:xfrm>
            <a:prstGeom prst="r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dirty="0">
                <a:solidFill>
                  <a:prstClr val="white"/>
                </a:solidFill>
              </a:endParaRPr>
            </a:p>
          </p:txBody>
        </p:sp>
        <p:sp>
          <p:nvSpPr>
            <p:cNvPr id="65" name="Rounded Rectangle 64"/>
            <p:cNvSpPr/>
            <p:nvPr/>
          </p:nvSpPr>
          <p:spPr>
            <a:xfrm>
              <a:off x="5872590" y="5525078"/>
              <a:ext cx="709877" cy="715483"/>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r>
                <a:rPr lang="en-US" sz="2400" b="1" dirty="0">
                  <a:solidFill>
                    <a:prstClr val="white"/>
                  </a:solidFill>
                </a:rPr>
                <a:t>4</a:t>
              </a:r>
            </a:p>
          </p:txBody>
        </p:sp>
        <p:sp>
          <p:nvSpPr>
            <p:cNvPr id="66" name="Rectangle 65"/>
            <p:cNvSpPr/>
            <p:nvPr/>
          </p:nvSpPr>
          <p:spPr>
            <a:xfrm>
              <a:off x="6764998" y="5659095"/>
              <a:ext cx="4096999" cy="441064"/>
            </a:xfrm>
            <a:prstGeom prst="rect">
              <a:avLst/>
            </a:prstGeom>
          </p:spPr>
          <p:txBody>
            <a:bodyPr wrap="none">
              <a:spAutoFit/>
            </a:bodyPr>
            <a:lstStyle/>
            <a:p>
              <a:pPr marL="0" lvl="1" defTabSz="914354"/>
              <a:r>
                <a:rPr lang="en-US" sz="2000" dirty="0">
                  <a:ln w="3175">
                    <a:solidFill>
                      <a:prstClr val="white"/>
                    </a:solidFill>
                  </a:ln>
                  <a:solidFill>
                    <a:prstClr val="white"/>
                  </a:solidFill>
                </a:rPr>
                <a:t>Create BV </a:t>
              </a:r>
              <a:r>
                <a:rPr lang="en-US" sz="2000" dirty="0" smtClean="0">
                  <a:ln w="3175">
                    <a:solidFill>
                      <a:prstClr val="white"/>
                    </a:solidFill>
                  </a:ln>
                  <a:solidFill>
                    <a:prstClr val="white"/>
                  </a:solidFill>
                </a:rPr>
                <a:t>and </a:t>
              </a:r>
              <a:r>
                <a:rPr lang="en-US" sz="2000" dirty="0">
                  <a:ln w="3175">
                    <a:solidFill>
                      <a:prstClr val="white"/>
                    </a:solidFill>
                  </a:ln>
                  <a:solidFill>
                    <a:prstClr val="white"/>
                  </a:solidFill>
                </a:rPr>
                <a:t>IBV with </a:t>
              </a:r>
              <a:r>
                <a:rPr lang="en-US" sz="2000" dirty="0" smtClean="0">
                  <a:ln w="3175">
                    <a:solidFill>
                      <a:prstClr val="white"/>
                    </a:solidFill>
                  </a:ln>
                  <a:solidFill>
                    <a:prstClr val="white"/>
                  </a:solidFill>
                </a:rPr>
                <a:t>customers</a:t>
              </a:r>
              <a:endParaRPr lang="en-US" sz="2000" dirty="0">
                <a:ln w="3175">
                  <a:solidFill>
                    <a:prstClr val="white"/>
                  </a:solidFill>
                </a:ln>
                <a:solidFill>
                  <a:prstClr val="white"/>
                </a:solidFill>
              </a:endParaRPr>
            </a:p>
          </p:txBody>
        </p:sp>
      </p:grpSp>
      <p:grpSp>
        <p:nvGrpSpPr>
          <p:cNvPr id="67" name="Group 66"/>
          <p:cNvGrpSpPr/>
          <p:nvPr/>
        </p:nvGrpSpPr>
        <p:grpSpPr>
          <a:xfrm>
            <a:off x="6335949" y="4328380"/>
            <a:ext cx="5856107" cy="997291"/>
            <a:chOff x="6185479" y="4123712"/>
            <a:chExt cx="6446155" cy="1099370"/>
          </a:xfrm>
        </p:grpSpPr>
        <p:sp>
          <p:nvSpPr>
            <p:cNvPr id="68" name="Rectangle 67"/>
            <p:cNvSpPr/>
            <p:nvPr/>
          </p:nvSpPr>
          <p:spPr>
            <a:xfrm>
              <a:off x="6378440" y="4123712"/>
              <a:ext cx="6253194" cy="2346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dirty="0">
                <a:solidFill>
                  <a:prstClr val="white"/>
                </a:solidFill>
              </a:endParaRPr>
            </a:p>
          </p:txBody>
        </p:sp>
        <p:sp>
          <p:nvSpPr>
            <p:cNvPr id="69" name="Rectangle 68"/>
            <p:cNvSpPr/>
            <p:nvPr/>
          </p:nvSpPr>
          <p:spPr>
            <a:xfrm>
              <a:off x="6185480" y="4339033"/>
              <a:ext cx="6446154" cy="884049"/>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dirty="0">
                <a:solidFill>
                  <a:prstClr val="white"/>
                </a:solidFill>
              </a:endParaRPr>
            </a:p>
          </p:txBody>
        </p:sp>
        <p:sp>
          <p:nvSpPr>
            <p:cNvPr id="70" name="Rounded Rectangle 69"/>
            <p:cNvSpPr/>
            <p:nvPr/>
          </p:nvSpPr>
          <p:spPr>
            <a:xfrm>
              <a:off x="6300504" y="4423316"/>
              <a:ext cx="709877" cy="715483"/>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r>
                <a:rPr lang="en-US" sz="2400" b="1" dirty="0">
                  <a:solidFill>
                    <a:prstClr val="white"/>
                  </a:solidFill>
                </a:rPr>
                <a:t>3</a:t>
              </a:r>
            </a:p>
          </p:txBody>
        </p:sp>
        <p:sp>
          <p:nvSpPr>
            <p:cNvPr id="71" name="Right Triangle 70"/>
            <p:cNvSpPr/>
            <p:nvPr/>
          </p:nvSpPr>
          <p:spPr>
            <a:xfrm flipH="1">
              <a:off x="6185479" y="4126224"/>
              <a:ext cx="192959" cy="212808"/>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dirty="0">
                <a:solidFill>
                  <a:prstClr val="white"/>
                </a:solidFill>
              </a:endParaRPr>
            </a:p>
          </p:txBody>
        </p:sp>
        <p:sp>
          <p:nvSpPr>
            <p:cNvPr id="72" name="Rectangle 71"/>
            <p:cNvSpPr/>
            <p:nvPr/>
          </p:nvSpPr>
          <p:spPr>
            <a:xfrm>
              <a:off x="7107350" y="4562198"/>
              <a:ext cx="2366361" cy="441064"/>
            </a:xfrm>
            <a:prstGeom prst="rect">
              <a:avLst/>
            </a:prstGeom>
          </p:spPr>
          <p:txBody>
            <a:bodyPr wrap="none">
              <a:spAutoFit/>
            </a:bodyPr>
            <a:lstStyle/>
            <a:p>
              <a:pPr marL="0" lvl="1" defTabSz="914354"/>
              <a:r>
                <a:rPr lang="en-US" sz="2000" dirty="0">
                  <a:ln w="3175">
                    <a:solidFill>
                      <a:prstClr val="white"/>
                    </a:solidFill>
                  </a:ln>
                  <a:solidFill>
                    <a:prstClr val="white"/>
                  </a:solidFill>
                </a:rPr>
                <a:t>Create </a:t>
              </a:r>
              <a:r>
                <a:rPr lang="en-US" sz="2000" dirty="0" smtClean="0">
                  <a:ln w="3175">
                    <a:solidFill>
                      <a:prstClr val="white"/>
                    </a:solidFill>
                  </a:ln>
                  <a:solidFill>
                    <a:prstClr val="white"/>
                  </a:solidFill>
                </a:rPr>
                <a:t>duplication </a:t>
              </a:r>
              <a:endParaRPr lang="en-US" sz="2000" dirty="0">
                <a:ln w="3175">
                  <a:solidFill>
                    <a:prstClr val="white"/>
                  </a:solidFill>
                </a:ln>
                <a:solidFill>
                  <a:prstClr val="white"/>
                </a:solidFill>
              </a:endParaRPr>
            </a:p>
          </p:txBody>
        </p:sp>
      </p:grpSp>
      <p:grpSp>
        <p:nvGrpSpPr>
          <p:cNvPr id="73" name="Group 72"/>
          <p:cNvGrpSpPr/>
          <p:nvPr/>
        </p:nvGrpSpPr>
        <p:grpSpPr>
          <a:xfrm>
            <a:off x="6724247" y="3330587"/>
            <a:ext cx="5467760" cy="997289"/>
            <a:chOff x="6612958" y="3024344"/>
            <a:chExt cx="6018679" cy="1099369"/>
          </a:xfrm>
        </p:grpSpPr>
        <p:sp>
          <p:nvSpPr>
            <p:cNvPr id="74" name="Rectangle 73"/>
            <p:cNvSpPr/>
            <p:nvPr/>
          </p:nvSpPr>
          <p:spPr>
            <a:xfrm>
              <a:off x="6612958" y="3239664"/>
              <a:ext cx="6018679" cy="88404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dirty="0">
                <a:solidFill>
                  <a:prstClr val="white"/>
                </a:solidFill>
              </a:endParaRPr>
            </a:p>
          </p:txBody>
        </p:sp>
        <p:sp>
          <p:nvSpPr>
            <p:cNvPr id="75" name="Rectangle 74"/>
            <p:cNvSpPr/>
            <p:nvPr/>
          </p:nvSpPr>
          <p:spPr>
            <a:xfrm>
              <a:off x="6805916" y="3024344"/>
              <a:ext cx="5825719" cy="21532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dirty="0">
                <a:solidFill>
                  <a:prstClr val="white"/>
                </a:solidFill>
              </a:endParaRPr>
            </a:p>
          </p:txBody>
        </p:sp>
        <p:sp>
          <p:nvSpPr>
            <p:cNvPr id="76" name="Right Triangle 75"/>
            <p:cNvSpPr/>
            <p:nvPr/>
          </p:nvSpPr>
          <p:spPr>
            <a:xfrm flipH="1">
              <a:off x="6612958" y="3026855"/>
              <a:ext cx="192959" cy="215320"/>
            </a:xfrm>
            <a:prstGeom prst="r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dirty="0">
                <a:solidFill>
                  <a:prstClr val="white"/>
                </a:solidFill>
              </a:endParaRPr>
            </a:p>
          </p:txBody>
        </p:sp>
        <p:sp>
          <p:nvSpPr>
            <p:cNvPr id="77" name="Rounded Rectangle 76"/>
            <p:cNvSpPr/>
            <p:nvPr/>
          </p:nvSpPr>
          <p:spPr>
            <a:xfrm>
              <a:off x="6731209" y="3332322"/>
              <a:ext cx="709877" cy="715483"/>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r>
                <a:rPr lang="en-US" sz="2400" b="1" dirty="0">
                  <a:solidFill>
                    <a:prstClr val="white"/>
                  </a:solidFill>
                </a:rPr>
                <a:t>2</a:t>
              </a:r>
            </a:p>
          </p:txBody>
        </p:sp>
        <p:sp>
          <p:nvSpPr>
            <p:cNvPr id="78" name="Rectangle 77"/>
            <p:cNvSpPr/>
            <p:nvPr/>
          </p:nvSpPr>
          <p:spPr>
            <a:xfrm>
              <a:off x="7561001" y="3291517"/>
              <a:ext cx="4587398" cy="780342"/>
            </a:xfrm>
            <a:prstGeom prst="rect">
              <a:avLst/>
            </a:prstGeom>
          </p:spPr>
          <p:txBody>
            <a:bodyPr wrap="square">
              <a:spAutoFit/>
            </a:bodyPr>
            <a:lstStyle/>
            <a:p>
              <a:pPr marL="0" lvl="1" defTabSz="914354"/>
              <a:r>
                <a:rPr lang="en-US" sz="2000" dirty="0">
                  <a:ln w="3175">
                    <a:solidFill>
                      <a:prstClr val="white"/>
                    </a:solidFill>
                  </a:ln>
                  <a:solidFill>
                    <a:prstClr val="white"/>
                  </a:solidFill>
                </a:rPr>
                <a:t>Create IBV with </a:t>
              </a:r>
              <a:r>
                <a:rPr lang="en-US" sz="2000" dirty="0" smtClean="0">
                  <a:ln w="3175">
                    <a:solidFill>
                      <a:prstClr val="white"/>
                    </a:solidFill>
                  </a:ln>
                  <a:solidFill>
                    <a:prstClr val="white"/>
                  </a:solidFill>
                </a:rPr>
                <a:t>partner </a:t>
              </a:r>
              <a:r>
                <a:rPr lang="en-US" sz="2000" dirty="0">
                  <a:ln w="3175">
                    <a:solidFill>
                      <a:prstClr val="white"/>
                    </a:solidFill>
                  </a:ln>
                  <a:solidFill>
                    <a:prstClr val="white"/>
                  </a:solidFill>
                </a:rPr>
                <a:t>stores </a:t>
              </a:r>
              <a:r>
                <a:rPr lang="en-US" sz="2000" dirty="0" smtClean="0">
                  <a:ln w="3175">
                    <a:solidFill>
                      <a:prstClr val="white"/>
                    </a:solidFill>
                  </a:ln>
                  <a:solidFill>
                    <a:prstClr val="white"/>
                  </a:solidFill>
                </a:rPr>
                <a:t/>
              </a:r>
              <a:br>
                <a:rPr lang="en-US" sz="2000" dirty="0" smtClean="0">
                  <a:ln w="3175">
                    <a:solidFill>
                      <a:prstClr val="white"/>
                    </a:solidFill>
                  </a:ln>
                  <a:solidFill>
                    <a:prstClr val="white"/>
                  </a:solidFill>
                </a:rPr>
              </a:br>
              <a:r>
                <a:rPr lang="en-US" sz="2000" dirty="0" smtClean="0">
                  <a:ln w="3175">
                    <a:solidFill>
                      <a:prstClr val="white"/>
                    </a:solidFill>
                  </a:ln>
                  <a:solidFill>
                    <a:prstClr val="white"/>
                  </a:solidFill>
                </a:rPr>
                <a:t>on </a:t>
              </a:r>
              <a:r>
                <a:rPr lang="en-US" sz="2000" dirty="0" smtClean="0">
                  <a:ln w="3175">
                    <a:solidFill>
                      <a:prstClr val="white"/>
                    </a:solidFill>
                  </a:ln>
                  <a:solidFill>
                    <a:prstClr val="white"/>
                  </a:solidFill>
                </a:rPr>
                <a:t>ES.SHOP.COM</a:t>
              </a:r>
              <a:endParaRPr lang="en-US" sz="2000" dirty="0">
                <a:ln w="3175">
                  <a:solidFill>
                    <a:prstClr val="white"/>
                  </a:solidFill>
                </a:ln>
                <a:solidFill>
                  <a:prstClr val="white"/>
                </a:solidFill>
              </a:endParaRPr>
            </a:p>
          </p:txBody>
        </p:sp>
      </p:grpSp>
      <p:grpSp>
        <p:nvGrpSpPr>
          <p:cNvPr id="79" name="Group 78"/>
          <p:cNvGrpSpPr/>
          <p:nvPr/>
        </p:nvGrpSpPr>
        <p:grpSpPr>
          <a:xfrm>
            <a:off x="7084787" y="2333804"/>
            <a:ext cx="5107437" cy="997289"/>
            <a:chOff x="7009584" y="1924975"/>
            <a:chExt cx="5622050" cy="1099369"/>
          </a:xfrm>
        </p:grpSpPr>
        <p:sp>
          <p:nvSpPr>
            <p:cNvPr id="80" name="Rectangle 79"/>
            <p:cNvSpPr/>
            <p:nvPr/>
          </p:nvSpPr>
          <p:spPr>
            <a:xfrm>
              <a:off x="7202545" y="1924975"/>
              <a:ext cx="5429087" cy="2321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dirty="0">
                <a:solidFill>
                  <a:prstClr val="white"/>
                </a:solidFill>
              </a:endParaRPr>
            </a:p>
          </p:txBody>
        </p:sp>
        <p:sp>
          <p:nvSpPr>
            <p:cNvPr id="81" name="Rectangle 80"/>
            <p:cNvSpPr/>
            <p:nvPr/>
          </p:nvSpPr>
          <p:spPr>
            <a:xfrm>
              <a:off x="7009584" y="2140295"/>
              <a:ext cx="5622050" cy="884049"/>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dirty="0">
                <a:solidFill>
                  <a:prstClr val="white"/>
                </a:solidFill>
              </a:endParaRPr>
            </a:p>
          </p:txBody>
        </p:sp>
        <p:sp>
          <p:nvSpPr>
            <p:cNvPr id="82" name="Right Triangle 81"/>
            <p:cNvSpPr/>
            <p:nvPr/>
          </p:nvSpPr>
          <p:spPr>
            <a:xfrm flipH="1">
              <a:off x="7009587" y="1927486"/>
              <a:ext cx="192959" cy="215320"/>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dirty="0">
                <a:solidFill>
                  <a:prstClr val="white"/>
                </a:solidFill>
              </a:endParaRPr>
            </a:p>
          </p:txBody>
        </p:sp>
        <p:sp>
          <p:nvSpPr>
            <p:cNvPr id="83" name="Rounded Rectangle 82"/>
            <p:cNvSpPr/>
            <p:nvPr/>
          </p:nvSpPr>
          <p:spPr>
            <a:xfrm>
              <a:off x="7148118" y="2219698"/>
              <a:ext cx="709877" cy="715483"/>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r>
                <a:rPr lang="en-US" sz="2400" b="1" dirty="0">
                  <a:solidFill>
                    <a:prstClr val="white"/>
                  </a:solidFill>
                </a:rPr>
                <a:t>1</a:t>
              </a:r>
            </a:p>
          </p:txBody>
        </p:sp>
        <p:sp>
          <p:nvSpPr>
            <p:cNvPr id="84" name="Rectangle 83"/>
            <p:cNvSpPr/>
            <p:nvPr/>
          </p:nvSpPr>
          <p:spPr>
            <a:xfrm>
              <a:off x="7945545" y="2370073"/>
              <a:ext cx="4301965" cy="441064"/>
            </a:xfrm>
            <a:prstGeom prst="rect">
              <a:avLst/>
            </a:prstGeom>
          </p:spPr>
          <p:txBody>
            <a:bodyPr wrap="none">
              <a:spAutoFit/>
            </a:bodyPr>
            <a:lstStyle/>
            <a:p>
              <a:pPr marL="0" lvl="1" defTabSz="914354"/>
              <a:r>
                <a:rPr lang="en-US" sz="2000" dirty="0">
                  <a:ln w="3175">
                    <a:solidFill>
                      <a:prstClr val="white"/>
                    </a:solidFill>
                  </a:ln>
                  <a:solidFill>
                    <a:prstClr val="white"/>
                  </a:solidFill>
                </a:rPr>
                <a:t>Create BV with our </a:t>
              </a:r>
              <a:r>
                <a:rPr lang="en-US" sz="2000" dirty="0" smtClean="0">
                  <a:ln w="3175">
                    <a:solidFill>
                      <a:prstClr val="white"/>
                    </a:solidFill>
                  </a:ln>
                  <a:solidFill>
                    <a:prstClr val="white"/>
                  </a:solidFill>
                </a:rPr>
                <a:t>exclusive brands</a:t>
              </a:r>
              <a:endParaRPr lang="en-US" sz="2000" dirty="0">
                <a:ln w="3175">
                  <a:solidFill>
                    <a:prstClr val="white"/>
                  </a:solidFill>
                </a:ln>
                <a:solidFill>
                  <a:prstClr val="white"/>
                </a:solidFill>
              </a:endParaRPr>
            </a:p>
          </p:txBody>
        </p:sp>
      </p:grpSp>
    </p:spTree>
    <p:extLst>
      <p:ext uri="{BB962C8B-B14F-4D97-AF65-F5344CB8AC3E}">
        <p14:creationId xmlns:p14="http://schemas.microsoft.com/office/powerpoint/2010/main" val="2941100230"/>
      </p:ext>
    </p:extLst>
  </p:cSld>
  <p:clrMapOvr>
    <a:masterClrMapping/>
  </p:clrMapOvr>
  <mc:AlternateContent xmlns:mc="http://schemas.openxmlformats.org/markup-compatibility/2006" xmlns:p14="http://schemas.microsoft.com/office/powerpoint/2010/main">
    <mc:Choice Requires="p14">
      <p:transition spd="slow" p14:dur="125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par>
                          <p:cTn id="8" fill="hold">
                            <p:stCondLst>
                              <p:cond delay="2100"/>
                            </p:stCondLst>
                            <p:childTnLst>
                              <p:par>
                                <p:cTn id="9" presetID="22" presetClass="entr" presetSubtype="2" fill="hold" nodeType="afterEffect">
                                  <p:stCondLst>
                                    <p:cond delay="0"/>
                                  </p:stCondLst>
                                  <p:childTnLst>
                                    <p:set>
                                      <p:cBhvr>
                                        <p:cTn id="10" dur="1" fill="hold">
                                          <p:stCondLst>
                                            <p:cond delay="0"/>
                                          </p:stCondLst>
                                        </p:cTn>
                                        <p:tgtEl>
                                          <p:spTgt spid="79"/>
                                        </p:tgtEl>
                                        <p:attrNameLst>
                                          <p:attrName>style.visibility</p:attrName>
                                        </p:attrNameLst>
                                      </p:cBhvr>
                                      <p:to>
                                        <p:strVal val="visible"/>
                                      </p:to>
                                    </p:set>
                                    <p:animEffect transition="in" filter="wipe(right)">
                                      <p:cBhvr>
                                        <p:cTn id="11" dur="500"/>
                                        <p:tgtEl>
                                          <p:spTgt spid="79"/>
                                        </p:tgtEl>
                                      </p:cBhvr>
                                    </p:animEffect>
                                  </p:childTnLst>
                                </p:cTn>
                              </p:par>
                            </p:childTnLst>
                          </p:cTn>
                        </p:par>
                        <p:par>
                          <p:cTn id="12" fill="hold">
                            <p:stCondLst>
                              <p:cond delay="2600"/>
                            </p:stCondLst>
                            <p:childTnLst>
                              <p:par>
                                <p:cTn id="13" presetID="22" presetClass="entr" presetSubtype="2" fill="hold" nodeType="afterEffect">
                                  <p:stCondLst>
                                    <p:cond delay="0"/>
                                  </p:stCondLst>
                                  <p:childTnLst>
                                    <p:set>
                                      <p:cBhvr>
                                        <p:cTn id="14" dur="1" fill="hold">
                                          <p:stCondLst>
                                            <p:cond delay="0"/>
                                          </p:stCondLst>
                                        </p:cTn>
                                        <p:tgtEl>
                                          <p:spTgt spid="73"/>
                                        </p:tgtEl>
                                        <p:attrNameLst>
                                          <p:attrName>style.visibility</p:attrName>
                                        </p:attrNameLst>
                                      </p:cBhvr>
                                      <p:to>
                                        <p:strVal val="visible"/>
                                      </p:to>
                                    </p:set>
                                    <p:animEffect transition="in" filter="wipe(right)">
                                      <p:cBhvr>
                                        <p:cTn id="15" dur="500"/>
                                        <p:tgtEl>
                                          <p:spTgt spid="73"/>
                                        </p:tgtEl>
                                      </p:cBhvr>
                                    </p:animEffect>
                                  </p:childTnLst>
                                </p:cTn>
                              </p:par>
                            </p:childTnLst>
                          </p:cTn>
                        </p:par>
                        <p:par>
                          <p:cTn id="16" fill="hold">
                            <p:stCondLst>
                              <p:cond delay="3100"/>
                            </p:stCondLst>
                            <p:childTnLst>
                              <p:par>
                                <p:cTn id="17" presetID="22" presetClass="entr" presetSubtype="2" fill="hold" nodeType="afterEffect">
                                  <p:stCondLst>
                                    <p:cond delay="0"/>
                                  </p:stCondLst>
                                  <p:childTnLst>
                                    <p:set>
                                      <p:cBhvr>
                                        <p:cTn id="18" dur="1" fill="hold">
                                          <p:stCondLst>
                                            <p:cond delay="0"/>
                                          </p:stCondLst>
                                        </p:cTn>
                                        <p:tgtEl>
                                          <p:spTgt spid="67"/>
                                        </p:tgtEl>
                                        <p:attrNameLst>
                                          <p:attrName>style.visibility</p:attrName>
                                        </p:attrNameLst>
                                      </p:cBhvr>
                                      <p:to>
                                        <p:strVal val="visible"/>
                                      </p:to>
                                    </p:set>
                                    <p:animEffect transition="in" filter="wipe(right)">
                                      <p:cBhvr>
                                        <p:cTn id="19" dur="500"/>
                                        <p:tgtEl>
                                          <p:spTgt spid="67"/>
                                        </p:tgtEl>
                                      </p:cBhvr>
                                    </p:animEffect>
                                  </p:childTnLst>
                                </p:cTn>
                              </p:par>
                            </p:childTnLst>
                          </p:cTn>
                        </p:par>
                        <p:par>
                          <p:cTn id="20" fill="hold">
                            <p:stCondLst>
                              <p:cond delay="3600"/>
                            </p:stCondLst>
                            <p:childTnLst>
                              <p:par>
                                <p:cTn id="21" presetID="22" presetClass="entr" presetSubtype="2" fill="hold" nodeType="afterEffect">
                                  <p:stCondLst>
                                    <p:cond delay="0"/>
                                  </p:stCondLst>
                                  <p:childTnLst>
                                    <p:set>
                                      <p:cBhvr>
                                        <p:cTn id="22" dur="1" fill="hold">
                                          <p:stCondLst>
                                            <p:cond delay="0"/>
                                          </p:stCondLst>
                                        </p:cTn>
                                        <p:tgtEl>
                                          <p:spTgt spid="61"/>
                                        </p:tgtEl>
                                        <p:attrNameLst>
                                          <p:attrName>style.visibility</p:attrName>
                                        </p:attrNameLst>
                                      </p:cBhvr>
                                      <p:to>
                                        <p:strVal val="visible"/>
                                      </p:to>
                                    </p:set>
                                    <p:animEffect transition="in" filter="wipe(right)">
                                      <p:cBhvr>
                                        <p:cTn id="23"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58433" y="-128894"/>
            <a:ext cx="12366172" cy="7105751"/>
          </a:xfrm>
          <a:prstGeom prst="rect">
            <a:avLst/>
          </a:prstGeom>
          <a:solidFill>
            <a:schemeClr val="tx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914354"/>
            <a:endParaRPr lang="en-US" sz="2000" dirty="0">
              <a:solidFill>
                <a:prstClr val="white"/>
              </a:solidFill>
            </a:endParaRPr>
          </a:p>
        </p:txBody>
      </p:sp>
      <p:grpSp>
        <p:nvGrpSpPr>
          <p:cNvPr id="37" name="Group 36"/>
          <p:cNvGrpSpPr/>
          <p:nvPr/>
        </p:nvGrpSpPr>
        <p:grpSpPr>
          <a:xfrm>
            <a:off x="-58433" y="-128894"/>
            <a:ext cx="7682105" cy="7005442"/>
            <a:chOff x="3429015" y="1993847"/>
            <a:chExt cx="5333986" cy="4864153"/>
          </a:xfrm>
        </p:grpSpPr>
        <p:sp>
          <p:nvSpPr>
            <p:cNvPr id="38" name="Rectangle 37"/>
            <p:cNvSpPr/>
            <p:nvPr/>
          </p:nvSpPr>
          <p:spPr>
            <a:xfrm>
              <a:off x="3429015" y="1993847"/>
              <a:ext cx="5333986" cy="4864153"/>
            </a:xfrm>
            <a:prstGeom prst="rect">
              <a:avLst/>
            </a:prstGeom>
            <a:solidFill>
              <a:schemeClr val="accent2">
                <a:lumMod val="75000"/>
              </a:schemeClr>
            </a:solidFill>
            <a:ln>
              <a:noFill/>
            </a:ln>
            <a:effectLst>
              <a:outerShdw blurRad="1270000" dist="38100" dir="16200000" sx="127000" sy="127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914354"/>
              <a:endParaRPr lang="en-US" dirty="0">
                <a:solidFill>
                  <a:prstClr val="white"/>
                </a:solidFill>
              </a:endParaRPr>
            </a:p>
          </p:txBody>
        </p:sp>
        <p:cxnSp>
          <p:nvCxnSpPr>
            <p:cNvPr id="70" name="Straight Connector 69"/>
            <p:cNvCxnSpPr/>
            <p:nvPr/>
          </p:nvCxnSpPr>
          <p:spPr>
            <a:xfrm rot="5400000">
              <a:off x="6096008" y="685045"/>
              <a:ext cx="0" cy="4389120"/>
            </a:xfrm>
            <a:prstGeom prst="line">
              <a:avLst/>
            </a:prstGeom>
            <a:ln>
              <a:solidFill>
                <a:srgbClr val="00B0F0"/>
              </a:solidFill>
              <a:prstDash val="sysDash"/>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3733816" y="5442399"/>
              <a:ext cx="4724383" cy="406029"/>
            </a:xfrm>
            <a:prstGeom prst="rect">
              <a:avLst/>
            </a:prstGeom>
          </p:spPr>
          <p:txBody>
            <a:bodyPr wrap="square" lIns="91436" tIns="45718" rIns="91436" bIns="45718">
              <a:spAutoFit/>
            </a:bodyPr>
            <a:lstStyle/>
            <a:p>
              <a:pPr algn="ctr" defTabSz="914354">
                <a:buClr>
                  <a:srgbClr val="404040"/>
                </a:buClr>
                <a:buSzPct val="100000"/>
              </a:pPr>
              <a:r>
                <a:rPr lang="en-US" sz="1600" b="1" dirty="0">
                  <a:solidFill>
                    <a:srgbClr val="FFFFFF"/>
                  </a:solidFill>
                </a:rPr>
                <a:t>Start identifying which of the company’s exclusive brands you could use instead of other brands to fund your Shopping Annuity®</a:t>
              </a:r>
            </a:p>
          </p:txBody>
        </p:sp>
        <p:grpSp>
          <p:nvGrpSpPr>
            <p:cNvPr id="41" name="Group 40"/>
            <p:cNvGrpSpPr/>
            <p:nvPr/>
          </p:nvGrpSpPr>
          <p:grpSpPr>
            <a:xfrm>
              <a:off x="4031302" y="3376146"/>
              <a:ext cx="1280160" cy="1278138"/>
              <a:chOff x="4057931" y="3312646"/>
              <a:chExt cx="1280160" cy="1278138"/>
            </a:xfrm>
          </p:grpSpPr>
          <p:sp>
            <p:nvSpPr>
              <p:cNvPr id="65" name="Rounded Rectangle 64"/>
              <p:cNvSpPr/>
              <p:nvPr/>
            </p:nvSpPr>
            <p:spPr>
              <a:xfrm>
                <a:off x="4057931" y="3312646"/>
                <a:ext cx="1280160" cy="1278138"/>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pic>
            <p:nvPicPr>
              <p:cNvPr id="68" name="Picture 67"/>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4296329" y="3777552"/>
                <a:ext cx="803365" cy="348327"/>
              </a:xfrm>
              <a:prstGeom prst="rect">
                <a:avLst/>
              </a:prstGeom>
            </p:spPr>
          </p:pic>
        </p:grpSp>
        <p:grpSp>
          <p:nvGrpSpPr>
            <p:cNvPr id="42" name="Group 41"/>
            <p:cNvGrpSpPr/>
            <p:nvPr/>
          </p:nvGrpSpPr>
          <p:grpSpPr>
            <a:xfrm>
              <a:off x="5485779" y="3376146"/>
              <a:ext cx="1280160" cy="1278138"/>
              <a:chOff x="5481876" y="3312646"/>
              <a:chExt cx="1280160" cy="1278138"/>
            </a:xfrm>
          </p:grpSpPr>
          <p:sp>
            <p:nvSpPr>
              <p:cNvPr id="61" name="Rounded Rectangle 60"/>
              <p:cNvSpPr/>
              <p:nvPr/>
            </p:nvSpPr>
            <p:spPr>
              <a:xfrm>
                <a:off x="5481876" y="3312646"/>
                <a:ext cx="1280160" cy="1278138"/>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sp>
            <p:nvSpPr>
              <p:cNvPr id="64" name="Freeform 20"/>
              <p:cNvSpPr>
                <a:spLocks noEditPoints="1"/>
              </p:cNvSpPr>
              <p:nvPr/>
            </p:nvSpPr>
            <p:spPr bwMode="auto">
              <a:xfrm>
                <a:off x="5735909" y="3574156"/>
                <a:ext cx="772094" cy="755119"/>
              </a:xfrm>
              <a:custGeom>
                <a:avLst/>
                <a:gdLst>
                  <a:gd name="T0" fmla="*/ 1473 w 3259"/>
                  <a:gd name="T1" fmla="*/ 1413 h 3226"/>
                  <a:gd name="T2" fmla="*/ 1233 w 3259"/>
                  <a:gd name="T3" fmla="*/ 1527 h 3226"/>
                  <a:gd name="T4" fmla="*/ 1192 w 3259"/>
                  <a:gd name="T5" fmla="*/ 1770 h 3226"/>
                  <a:gd name="T6" fmla="*/ 1300 w 3259"/>
                  <a:gd name="T7" fmla="*/ 2036 h 3226"/>
                  <a:gd name="T8" fmla="*/ 1264 w 3259"/>
                  <a:gd name="T9" fmla="*/ 2179 h 3226"/>
                  <a:gd name="T10" fmla="*/ 1110 w 3259"/>
                  <a:gd name="T11" fmla="*/ 2144 h 3226"/>
                  <a:gd name="T12" fmla="*/ 950 w 3259"/>
                  <a:gd name="T13" fmla="*/ 1906 h 3226"/>
                  <a:gd name="T14" fmla="*/ 855 w 3259"/>
                  <a:gd name="T15" fmla="*/ 2156 h 3226"/>
                  <a:gd name="T16" fmla="*/ 1133 w 3259"/>
                  <a:gd name="T17" fmla="*/ 2390 h 3226"/>
                  <a:gd name="T18" fmla="*/ 1418 w 3259"/>
                  <a:gd name="T19" fmla="*/ 2382 h 3226"/>
                  <a:gd name="T20" fmla="*/ 1568 w 3259"/>
                  <a:gd name="T21" fmla="*/ 2185 h 3226"/>
                  <a:gd name="T22" fmla="*/ 1508 w 3259"/>
                  <a:gd name="T23" fmla="*/ 1906 h 3226"/>
                  <a:gd name="T24" fmla="*/ 1446 w 3259"/>
                  <a:gd name="T25" fmla="*/ 1704 h 3226"/>
                  <a:gd name="T26" fmla="*/ 1527 w 3259"/>
                  <a:gd name="T27" fmla="*/ 1636 h 3226"/>
                  <a:gd name="T28" fmla="*/ 1701 w 3259"/>
                  <a:gd name="T29" fmla="*/ 1768 h 3226"/>
                  <a:gd name="T30" fmla="*/ 1935 w 3259"/>
                  <a:gd name="T31" fmla="*/ 1785 h 3226"/>
                  <a:gd name="T32" fmla="*/ 1915 w 3259"/>
                  <a:gd name="T33" fmla="*/ 1490 h 3226"/>
                  <a:gd name="T34" fmla="*/ 1953 w 3259"/>
                  <a:gd name="T35" fmla="*/ 519 h 3226"/>
                  <a:gd name="T36" fmla="*/ 2018 w 3259"/>
                  <a:gd name="T37" fmla="*/ 722 h 3226"/>
                  <a:gd name="T38" fmla="*/ 1991 w 3259"/>
                  <a:gd name="T39" fmla="*/ 993 h 3226"/>
                  <a:gd name="T40" fmla="*/ 2112 w 3259"/>
                  <a:gd name="T41" fmla="*/ 1215 h 3226"/>
                  <a:gd name="T42" fmla="*/ 2370 w 3259"/>
                  <a:gd name="T43" fmla="*/ 1232 h 3226"/>
                  <a:gd name="T44" fmla="*/ 2520 w 3259"/>
                  <a:gd name="T45" fmla="*/ 1033 h 3226"/>
                  <a:gd name="T46" fmla="*/ 2437 w 3259"/>
                  <a:gd name="T47" fmla="*/ 800 h 3226"/>
                  <a:gd name="T48" fmla="*/ 2385 w 3259"/>
                  <a:gd name="T49" fmla="*/ 594 h 3226"/>
                  <a:gd name="T50" fmla="*/ 2558 w 3259"/>
                  <a:gd name="T51" fmla="*/ 570 h 3226"/>
                  <a:gd name="T52" fmla="*/ 2674 w 3259"/>
                  <a:gd name="T53" fmla="*/ 645 h 3226"/>
                  <a:gd name="T54" fmla="*/ 2711 w 3259"/>
                  <a:gd name="T55" fmla="*/ 908 h 3226"/>
                  <a:gd name="T56" fmla="*/ 2743 w 3259"/>
                  <a:gd name="T57" fmla="*/ 1285 h 3226"/>
                  <a:gd name="T58" fmla="*/ 2753 w 3259"/>
                  <a:gd name="T59" fmla="*/ 1622 h 3226"/>
                  <a:gd name="T60" fmla="*/ 1318 w 3259"/>
                  <a:gd name="T61" fmla="*/ 3162 h 3226"/>
                  <a:gd name="T62" fmla="*/ 1116 w 3259"/>
                  <a:gd name="T63" fmla="*/ 3221 h 3226"/>
                  <a:gd name="T64" fmla="*/ 26 w 3259"/>
                  <a:gd name="T65" fmla="*/ 2181 h 3226"/>
                  <a:gd name="T66" fmla="*/ 26 w 3259"/>
                  <a:gd name="T67" fmla="*/ 1973 h 3226"/>
                  <a:gd name="T68" fmla="*/ 1540 w 3259"/>
                  <a:gd name="T69" fmla="*/ 517 h 3226"/>
                  <a:gd name="T70" fmla="*/ 2799 w 3259"/>
                  <a:gd name="T71" fmla="*/ 12 h 3226"/>
                  <a:gd name="T72" fmla="*/ 3130 w 3259"/>
                  <a:gd name="T73" fmla="*/ 220 h 3226"/>
                  <a:gd name="T74" fmla="*/ 3259 w 3259"/>
                  <a:gd name="T75" fmla="*/ 619 h 3226"/>
                  <a:gd name="T76" fmla="*/ 3197 w 3259"/>
                  <a:gd name="T77" fmla="*/ 1075 h 3226"/>
                  <a:gd name="T78" fmla="*/ 3087 w 3259"/>
                  <a:gd name="T79" fmla="*/ 1380 h 3226"/>
                  <a:gd name="T80" fmla="*/ 3022 w 3259"/>
                  <a:gd name="T81" fmla="*/ 1495 h 3226"/>
                  <a:gd name="T82" fmla="*/ 2901 w 3259"/>
                  <a:gd name="T83" fmla="*/ 1512 h 3226"/>
                  <a:gd name="T84" fmla="*/ 2868 w 3259"/>
                  <a:gd name="T85" fmla="*/ 1380 h 3226"/>
                  <a:gd name="T86" fmla="*/ 2925 w 3259"/>
                  <a:gd name="T87" fmla="*/ 1268 h 3226"/>
                  <a:gd name="T88" fmla="*/ 3024 w 3259"/>
                  <a:gd name="T89" fmla="*/ 974 h 3226"/>
                  <a:gd name="T90" fmla="*/ 3063 w 3259"/>
                  <a:gd name="T91" fmla="*/ 567 h 3226"/>
                  <a:gd name="T92" fmla="*/ 2925 w 3259"/>
                  <a:gd name="T93" fmla="*/ 282 h 3226"/>
                  <a:gd name="T94" fmla="*/ 2630 w 3259"/>
                  <a:gd name="T95" fmla="*/ 194 h 3226"/>
                  <a:gd name="T96" fmla="*/ 2360 w 3259"/>
                  <a:gd name="T97" fmla="*/ 356 h 3226"/>
                  <a:gd name="T98" fmla="*/ 2294 w 3259"/>
                  <a:gd name="T99" fmla="*/ 630 h 3226"/>
                  <a:gd name="T100" fmla="*/ 2335 w 3259"/>
                  <a:gd name="T101" fmla="*/ 890 h 3226"/>
                  <a:gd name="T102" fmla="*/ 2332 w 3259"/>
                  <a:gd name="T103" fmla="*/ 1054 h 3226"/>
                  <a:gd name="T104" fmla="*/ 2195 w 3259"/>
                  <a:gd name="T105" fmla="*/ 1067 h 3226"/>
                  <a:gd name="T106" fmla="*/ 2149 w 3259"/>
                  <a:gd name="T107" fmla="*/ 942 h 3226"/>
                  <a:gd name="T108" fmla="*/ 2108 w 3259"/>
                  <a:gd name="T109" fmla="*/ 701 h 3226"/>
                  <a:gd name="T110" fmla="*/ 2124 w 3259"/>
                  <a:gd name="T111" fmla="*/ 404 h 3226"/>
                  <a:gd name="T112" fmla="*/ 2354 w 3259"/>
                  <a:gd name="T113" fmla="*/ 99 h 3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59" h="3226">
                    <a:moveTo>
                      <a:pt x="1796" y="1373"/>
                    </a:moveTo>
                    <a:lnTo>
                      <a:pt x="1680" y="1486"/>
                    </a:lnTo>
                    <a:lnTo>
                      <a:pt x="1638" y="1461"/>
                    </a:lnTo>
                    <a:lnTo>
                      <a:pt x="1596" y="1440"/>
                    </a:lnTo>
                    <a:lnTo>
                      <a:pt x="1555" y="1426"/>
                    </a:lnTo>
                    <a:lnTo>
                      <a:pt x="1513" y="1416"/>
                    </a:lnTo>
                    <a:lnTo>
                      <a:pt x="1473" y="1413"/>
                    </a:lnTo>
                    <a:lnTo>
                      <a:pt x="1433" y="1414"/>
                    </a:lnTo>
                    <a:lnTo>
                      <a:pt x="1395" y="1421"/>
                    </a:lnTo>
                    <a:lnTo>
                      <a:pt x="1358" y="1432"/>
                    </a:lnTo>
                    <a:lnTo>
                      <a:pt x="1324" y="1449"/>
                    </a:lnTo>
                    <a:lnTo>
                      <a:pt x="1290" y="1470"/>
                    </a:lnTo>
                    <a:lnTo>
                      <a:pt x="1260" y="1498"/>
                    </a:lnTo>
                    <a:lnTo>
                      <a:pt x="1233" y="1527"/>
                    </a:lnTo>
                    <a:lnTo>
                      <a:pt x="1212" y="1558"/>
                    </a:lnTo>
                    <a:lnTo>
                      <a:pt x="1198" y="1590"/>
                    </a:lnTo>
                    <a:lnTo>
                      <a:pt x="1187" y="1623"/>
                    </a:lnTo>
                    <a:lnTo>
                      <a:pt x="1182" y="1659"/>
                    </a:lnTo>
                    <a:lnTo>
                      <a:pt x="1182" y="1694"/>
                    </a:lnTo>
                    <a:lnTo>
                      <a:pt x="1185" y="1732"/>
                    </a:lnTo>
                    <a:lnTo>
                      <a:pt x="1192" y="1770"/>
                    </a:lnTo>
                    <a:lnTo>
                      <a:pt x="1204" y="1808"/>
                    </a:lnTo>
                    <a:lnTo>
                      <a:pt x="1219" y="1849"/>
                    </a:lnTo>
                    <a:lnTo>
                      <a:pt x="1235" y="1891"/>
                    </a:lnTo>
                    <a:lnTo>
                      <a:pt x="1256" y="1933"/>
                    </a:lnTo>
                    <a:lnTo>
                      <a:pt x="1274" y="1971"/>
                    </a:lnTo>
                    <a:lnTo>
                      <a:pt x="1289" y="2005"/>
                    </a:lnTo>
                    <a:lnTo>
                      <a:pt x="1300" y="2036"/>
                    </a:lnTo>
                    <a:lnTo>
                      <a:pt x="1306" y="2064"/>
                    </a:lnTo>
                    <a:lnTo>
                      <a:pt x="1309" y="2089"/>
                    </a:lnTo>
                    <a:lnTo>
                      <a:pt x="1308" y="2111"/>
                    </a:lnTo>
                    <a:lnTo>
                      <a:pt x="1303" y="2132"/>
                    </a:lnTo>
                    <a:lnTo>
                      <a:pt x="1293" y="2150"/>
                    </a:lnTo>
                    <a:lnTo>
                      <a:pt x="1281" y="2166"/>
                    </a:lnTo>
                    <a:lnTo>
                      <a:pt x="1264" y="2179"/>
                    </a:lnTo>
                    <a:lnTo>
                      <a:pt x="1245" y="2187"/>
                    </a:lnTo>
                    <a:lnTo>
                      <a:pt x="1225" y="2191"/>
                    </a:lnTo>
                    <a:lnTo>
                      <a:pt x="1204" y="2190"/>
                    </a:lnTo>
                    <a:lnTo>
                      <a:pt x="1181" y="2185"/>
                    </a:lnTo>
                    <a:lnTo>
                      <a:pt x="1158" y="2176"/>
                    </a:lnTo>
                    <a:lnTo>
                      <a:pt x="1134" y="2162"/>
                    </a:lnTo>
                    <a:lnTo>
                      <a:pt x="1110" y="2144"/>
                    </a:lnTo>
                    <a:lnTo>
                      <a:pt x="1087" y="2124"/>
                    </a:lnTo>
                    <a:lnTo>
                      <a:pt x="1056" y="2089"/>
                    </a:lnTo>
                    <a:lnTo>
                      <a:pt x="1027" y="2053"/>
                    </a:lnTo>
                    <a:lnTo>
                      <a:pt x="1003" y="2016"/>
                    </a:lnTo>
                    <a:lnTo>
                      <a:pt x="983" y="1979"/>
                    </a:lnTo>
                    <a:lnTo>
                      <a:pt x="965" y="1942"/>
                    </a:lnTo>
                    <a:lnTo>
                      <a:pt x="950" y="1906"/>
                    </a:lnTo>
                    <a:lnTo>
                      <a:pt x="940" y="1872"/>
                    </a:lnTo>
                    <a:lnTo>
                      <a:pt x="761" y="1976"/>
                    </a:lnTo>
                    <a:lnTo>
                      <a:pt x="773" y="2008"/>
                    </a:lnTo>
                    <a:lnTo>
                      <a:pt x="788" y="2044"/>
                    </a:lnTo>
                    <a:lnTo>
                      <a:pt x="806" y="2080"/>
                    </a:lnTo>
                    <a:lnTo>
                      <a:pt x="829" y="2117"/>
                    </a:lnTo>
                    <a:lnTo>
                      <a:pt x="855" y="2156"/>
                    </a:lnTo>
                    <a:lnTo>
                      <a:pt x="884" y="2194"/>
                    </a:lnTo>
                    <a:lnTo>
                      <a:pt x="917" y="2231"/>
                    </a:lnTo>
                    <a:lnTo>
                      <a:pt x="800" y="2345"/>
                    </a:lnTo>
                    <a:lnTo>
                      <a:pt x="919" y="2464"/>
                    </a:lnTo>
                    <a:lnTo>
                      <a:pt x="1044" y="2340"/>
                    </a:lnTo>
                    <a:lnTo>
                      <a:pt x="1088" y="2368"/>
                    </a:lnTo>
                    <a:lnTo>
                      <a:pt x="1133" y="2390"/>
                    </a:lnTo>
                    <a:lnTo>
                      <a:pt x="1178" y="2405"/>
                    </a:lnTo>
                    <a:lnTo>
                      <a:pt x="1222" y="2415"/>
                    </a:lnTo>
                    <a:lnTo>
                      <a:pt x="1264" y="2419"/>
                    </a:lnTo>
                    <a:lnTo>
                      <a:pt x="1305" y="2418"/>
                    </a:lnTo>
                    <a:lnTo>
                      <a:pt x="1345" y="2411"/>
                    </a:lnTo>
                    <a:lnTo>
                      <a:pt x="1383" y="2399"/>
                    </a:lnTo>
                    <a:lnTo>
                      <a:pt x="1418" y="2382"/>
                    </a:lnTo>
                    <a:lnTo>
                      <a:pt x="1452" y="2360"/>
                    </a:lnTo>
                    <a:lnTo>
                      <a:pt x="1483" y="2333"/>
                    </a:lnTo>
                    <a:lnTo>
                      <a:pt x="1509" y="2305"/>
                    </a:lnTo>
                    <a:lnTo>
                      <a:pt x="1530" y="2276"/>
                    </a:lnTo>
                    <a:lnTo>
                      <a:pt x="1547" y="2247"/>
                    </a:lnTo>
                    <a:lnTo>
                      <a:pt x="1559" y="2216"/>
                    </a:lnTo>
                    <a:lnTo>
                      <a:pt x="1568" y="2185"/>
                    </a:lnTo>
                    <a:lnTo>
                      <a:pt x="1573" y="2152"/>
                    </a:lnTo>
                    <a:lnTo>
                      <a:pt x="1573" y="2116"/>
                    </a:lnTo>
                    <a:lnTo>
                      <a:pt x="1569" y="2079"/>
                    </a:lnTo>
                    <a:lnTo>
                      <a:pt x="1559" y="2039"/>
                    </a:lnTo>
                    <a:lnTo>
                      <a:pt x="1547" y="1998"/>
                    </a:lnTo>
                    <a:lnTo>
                      <a:pt x="1530" y="1953"/>
                    </a:lnTo>
                    <a:lnTo>
                      <a:pt x="1508" y="1906"/>
                    </a:lnTo>
                    <a:lnTo>
                      <a:pt x="1490" y="1867"/>
                    </a:lnTo>
                    <a:lnTo>
                      <a:pt x="1475" y="1831"/>
                    </a:lnTo>
                    <a:lnTo>
                      <a:pt x="1463" y="1799"/>
                    </a:lnTo>
                    <a:lnTo>
                      <a:pt x="1454" y="1771"/>
                    </a:lnTo>
                    <a:lnTo>
                      <a:pt x="1448" y="1746"/>
                    </a:lnTo>
                    <a:lnTo>
                      <a:pt x="1445" y="1723"/>
                    </a:lnTo>
                    <a:lnTo>
                      <a:pt x="1446" y="1704"/>
                    </a:lnTo>
                    <a:lnTo>
                      <a:pt x="1449" y="1688"/>
                    </a:lnTo>
                    <a:lnTo>
                      <a:pt x="1455" y="1673"/>
                    </a:lnTo>
                    <a:lnTo>
                      <a:pt x="1466" y="1661"/>
                    </a:lnTo>
                    <a:lnTo>
                      <a:pt x="1478" y="1650"/>
                    </a:lnTo>
                    <a:lnTo>
                      <a:pt x="1492" y="1642"/>
                    </a:lnTo>
                    <a:lnTo>
                      <a:pt x="1509" y="1637"/>
                    </a:lnTo>
                    <a:lnTo>
                      <a:pt x="1527" y="1636"/>
                    </a:lnTo>
                    <a:lnTo>
                      <a:pt x="1546" y="1638"/>
                    </a:lnTo>
                    <a:lnTo>
                      <a:pt x="1567" y="1644"/>
                    </a:lnTo>
                    <a:lnTo>
                      <a:pt x="1590" y="1656"/>
                    </a:lnTo>
                    <a:lnTo>
                      <a:pt x="1614" y="1672"/>
                    </a:lnTo>
                    <a:lnTo>
                      <a:pt x="1639" y="1695"/>
                    </a:lnTo>
                    <a:lnTo>
                      <a:pt x="1674" y="1733"/>
                    </a:lnTo>
                    <a:lnTo>
                      <a:pt x="1701" y="1768"/>
                    </a:lnTo>
                    <a:lnTo>
                      <a:pt x="1723" y="1802"/>
                    </a:lnTo>
                    <a:lnTo>
                      <a:pt x="1740" y="1834"/>
                    </a:lnTo>
                    <a:lnTo>
                      <a:pt x="1754" y="1863"/>
                    </a:lnTo>
                    <a:lnTo>
                      <a:pt x="1764" y="1889"/>
                    </a:lnTo>
                    <a:lnTo>
                      <a:pt x="1772" y="1909"/>
                    </a:lnTo>
                    <a:lnTo>
                      <a:pt x="1945" y="1811"/>
                    </a:lnTo>
                    <a:lnTo>
                      <a:pt x="1935" y="1785"/>
                    </a:lnTo>
                    <a:lnTo>
                      <a:pt x="1922" y="1756"/>
                    </a:lnTo>
                    <a:lnTo>
                      <a:pt x="1907" y="1727"/>
                    </a:lnTo>
                    <a:lnTo>
                      <a:pt x="1888" y="1696"/>
                    </a:lnTo>
                    <a:lnTo>
                      <a:pt x="1866" y="1664"/>
                    </a:lnTo>
                    <a:lnTo>
                      <a:pt x="1839" y="1631"/>
                    </a:lnTo>
                    <a:lnTo>
                      <a:pt x="1808" y="1595"/>
                    </a:lnTo>
                    <a:lnTo>
                      <a:pt x="1915" y="1490"/>
                    </a:lnTo>
                    <a:lnTo>
                      <a:pt x="1796" y="1373"/>
                    </a:lnTo>
                    <a:close/>
                    <a:moveTo>
                      <a:pt x="1691" y="513"/>
                    </a:moveTo>
                    <a:lnTo>
                      <a:pt x="1738" y="513"/>
                    </a:lnTo>
                    <a:lnTo>
                      <a:pt x="1787" y="514"/>
                    </a:lnTo>
                    <a:lnTo>
                      <a:pt x="1840" y="515"/>
                    </a:lnTo>
                    <a:lnTo>
                      <a:pt x="1896" y="517"/>
                    </a:lnTo>
                    <a:lnTo>
                      <a:pt x="1953" y="519"/>
                    </a:lnTo>
                    <a:lnTo>
                      <a:pt x="2010" y="522"/>
                    </a:lnTo>
                    <a:lnTo>
                      <a:pt x="2007" y="548"/>
                    </a:lnTo>
                    <a:lnTo>
                      <a:pt x="2005" y="575"/>
                    </a:lnTo>
                    <a:lnTo>
                      <a:pt x="2006" y="606"/>
                    </a:lnTo>
                    <a:lnTo>
                      <a:pt x="2008" y="643"/>
                    </a:lnTo>
                    <a:lnTo>
                      <a:pt x="2012" y="681"/>
                    </a:lnTo>
                    <a:lnTo>
                      <a:pt x="2018" y="722"/>
                    </a:lnTo>
                    <a:lnTo>
                      <a:pt x="2023" y="763"/>
                    </a:lnTo>
                    <a:lnTo>
                      <a:pt x="2030" y="805"/>
                    </a:lnTo>
                    <a:lnTo>
                      <a:pt x="2037" y="845"/>
                    </a:lnTo>
                    <a:lnTo>
                      <a:pt x="2018" y="879"/>
                    </a:lnTo>
                    <a:lnTo>
                      <a:pt x="2003" y="915"/>
                    </a:lnTo>
                    <a:lnTo>
                      <a:pt x="1995" y="954"/>
                    </a:lnTo>
                    <a:lnTo>
                      <a:pt x="1991" y="993"/>
                    </a:lnTo>
                    <a:lnTo>
                      <a:pt x="1995" y="1033"/>
                    </a:lnTo>
                    <a:lnTo>
                      <a:pt x="2002" y="1069"/>
                    </a:lnTo>
                    <a:lnTo>
                      <a:pt x="2016" y="1104"/>
                    </a:lnTo>
                    <a:lnTo>
                      <a:pt x="2035" y="1137"/>
                    </a:lnTo>
                    <a:lnTo>
                      <a:pt x="2057" y="1166"/>
                    </a:lnTo>
                    <a:lnTo>
                      <a:pt x="2083" y="1192"/>
                    </a:lnTo>
                    <a:lnTo>
                      <a:pt x="2112" y="1215"/>
                    </a:lnTo>
                    <a:lnTo>
                      <a:pt x="2145" y="1232"/>
                    </a:lnTo>
                    <a:lnTo>
                      <a:pt x="2181" y="1246"/>
                    </a:lnTo>
                    <a:lnTo>
                      <a:pt x="2217" y="1254"/>
                    </a:lnTo>
                    <a:lnTo>
                      <a:pt x="2257" y="1256"/>
                    </a:lnTo>
                    <a:lnTo>
                      <a:pt x="2296" y="1254"/>
                    </a:lnTo>
                    <a:lnTo>
                      <a:pt x="2334" y="1246"/>
                    </a:lnTo>
                    <a:lnTo>
                      <a:pt x="2370" y="1232"/>
                    </a:lnTo>
                    <a:lnTo>
                      <a:pt x="2403" y="1215"/>
                    </a:lnTo>
                    <a:lnTo>
                      <a:pt x="2432" y="1192"/>
                    </a:lnTo>
                    <a:lnTo>
                      <a:pt x="2458" y="1166"/>
                    </a:lnTo>
                    <a:lnTo>
                      <a:pt x="2480" y="1137"/>
                    </a:lnTo>
                    <a:lnTo>
                      <a:pt x="2499" y="1104"/>
                    </a:lnTo>
                    <a:lnTo>
                      <a:pt x="2512" y="1069"/>
                    </a:lnTo>
                    <a:lnTo>
                      <a:pt x="2520" y="1033"/>
                    </a:lnTo>
                    <a:lnTo>
                      <a:pt x="2523" y="993"/>
                    </a:lnTo>
                    <a:lnTo>
                      <a:pt x="2520" y="956"/>
                    </a:lnTo>
                    <a:lnTo>
                      <a:pt x="2513" y="919"/>
                    </a:lnTo>
                    <a:lnTo>
                      <a:pt x="2500" y="886"/>
                    </a:lnTo>
                    <a:lnTo>
                      <a:pt x="2482" y="855"/>
                    </a:lnTo>
                    <a:lnTo>
                      <a:pt x="2461" y="826"/>
                    </a:lnTo>
                    <a:lnTo>
                      <a:pt x="2437" y="800"/>
                    </a:lnTo>
                    <a:lnTo>
                      <a:pt x="2409" y="778"/>
                    </a:lnTo>
                    <a:lnTo>
                      <a:pt x="2403" y="742"/>
                    </a:lnTo>
                    <a:lnTo>
                      <a:pt x="2397" y="708"/>
                    </a:lnTo>
                    <a:lnTo>
                      <a:pt x="2393" y="675"/>
                    </a:lnTo>
                    <a:lnTo>
                      <a:pt x="2389" y="645"/>
                    </a:lnTo>
                    <a:lnTo>
                      <a:pt x="2386" y="618"/>
                    </a:lnTo>
                    <a:lnTo>
                      <a:pt x="2385" y="594"/>
                    </a:lnTo>
                    <a:lnTo>
                      <a:pt x="2384" y="575"/>
                    </a:lnTo>
                    <a:lnTo>
                      <a:pt x="2385" y="563"/>
                    </a:lnTo>
                    <a:lnTo>
                      <a:pt x="2386" y="550"/>
                    </a:lnTo>
                    <a:lnTo>
                      <a:pt x="2436" y="555"/>
                    </a:lnTo>
                    <a:lnTo>
                      <a:pt x="2485" y="560"/>
                    </a:lnTo>
                    <a:lnTo>
                      <a:pt x="2524" y="566"/>
                    </a:lnTo>
                    <a:lnTo>
                      <a:pt x="2558" y="570"/>
                    </a:lnTo>
                    <a:lnTo>
                      <a:pt x="2587" y="575"/>
                    </a:lnTo>
                    <a:lnTo>
                      <a:pt x="2610" y="581"/>
                    </a:lnTo>
                    <a:lnTo>
                      <a:pt x="2629" y="589"/>
                    </a:lnTo>
                    <a:lnTo>
                      <a:pt x="2644" y="598"/>
                    </a:lnTo>
                    <a:lnTo>
                      <a:pt x="2656" y="610"/>
                    </a:lnTo>
                    <a:lnTo>
                      <a:pt x="2666" y="626"/>
                    </a:lnTo>
                    <a:lnTo>
                      <a:pt x="2674" y="645"/>
                    </a:lnTo>
                    <a:lnTo>
                      <a:pt x="2680" y="668"/>
                    </a:lnTo>
                    <a:lnTo>
                      <a:pt x="2685" y="697"/>
                    </a:lnTo>
                    <a:lnTo>
                      <a:pt x="2690" y="730"/>
                    </a:lnTo>
                    <a:lnTo>
                      <a:pt x="2695" y="770"/>
                    </a:lnTo>
                    <a:lnTo>
                      <a:pt x="2700" y="813"/>
                    </a:lnTo>
                    <a:lnTo>
                      <a:pt x="2705" y="859"/>
                    </a:lnTo>
                    <a:lnTo>
                      <a:pt x="2711" y="908"/>
                    </a:lnTo>
                    <a:lnTo>
                      <a:pt x="2716" y="959"/>
                    </a:lnTo>
                    <a:lnTo>
                      <a:pt x="2721" y="1011"/>
                    </a:lnTo>
                    <a:lnTo>
                      <a:pt x="2726" y="1065"/>
                    </a:lnTo>
                    <a:lnTo>
                      <a:pt x="2731" y="1120"/>
                    </a:lnTo>
                    <a:lnTo>
                      <a:pt x="2736" y="1175"/>
                    </a:lnTo>
                    <a:lnTo>
                      <a:pt x="2740" y="1230"/>
                    </a:lnTo>
                    <a:lnTo>
                      <a:pt x="2743" y="1285"/>
                    </a:lnTo>
                    <a:lnTo>
                      <a:pt x="2747" y="1339"/>
                    </a:lnTo>
                    <a:lnTo>
                      <a:pt x="2749" y="1392"/>
                    </a:lnTo>
                    <a:lnTo>
                      <a:pt x="2752" y="1443"/>
                    </a:lnTo>
                    <a:lnTo>
                      <a:pt x="2754" y="1492"/>
                    </a:lnTo>
                    <a:lnTo>
                      <a:pt x="2754" y="1539"/>
                    </a:lnTo>
                    <a:lnTo>
                      <a:pt x="2754" y="1583"/>
                    </a:lnTo>
                    <a:lnTo>
                      <a:pt x="2753" y="1622"/>
                    </a:lnTo>
                    <a:lnTo>
                      <a:pt x="2752" y="1660"/>
                    </a:lnTo>
                    <a:lnTo>
                      <a:pt x="2748" y="1692"/>
                    </a:lnTo>
                    <a:lnTo>
                      <a:pt x="2744" y="1719"/>
                    </a:lnTo>
                    <a:lnTo>
                      <a:pt x="2739" y="1742"/>
                    </a:lnTo>
                    <a:lnTo>
                      <a:pt x="2733" y="1760"/>
                    </a:lnTo>
                    <a:lnTo>
                      <a:pt x="2725" y="1770"/>
                    </a:lnTo>
                    <a:lnTo>
                      <a:pt x="1318" y="3162"/>
                    </a:lnTo>
                    <a:lnTo>
                      <a:pt x="1293" y="3183"/>
                    </a:lnTo>
                    <a:lnTo>
                      <a:pt x="1267" y="3200"/>
                    </a:lnTo>
                    <a:lnTo>
                      <a:pt x="1238" y="3212"/>
                    </a:lnTo>
                    <a:lnTo>
                      <a:pt x="1208" y="3221"/>
                    </a:lnTo>
                    <a:lnTo>
                      <a:pt x="1178" y="3226"/>
                    </a:lnTo>
                    <a:lnTo>
                      <a:pt x="1146" y="3226"/>
                    </a:lnTo>
                    <a:lnTo>
                      <a:pt x="1116" y="3221"/>
                    </a:lnTo>
                    <a:lnTo>
                      <a:pt x="1086" y="3212"/>
                    </a:lnTo>
                    <a:lnTo>
                      <a:pt x="1057" y="3200"/>
                    </a:lnTo>
                    <a:lnTo>
                      <a:pt x="1030" y="3183"/>
                    </a:lnTo>
                    <a:lnTo>
                      <a:pt x="1005" y="3162"/>
                    </a:lnTo>
                    <a:lnTo>
                      <a:pt x="65" y="2232"/>
                    </a:lnTo>
                    <a:lnTo>
                      <a:pt x="43" y="2207"/>
                    </a:lnTo>
                    <a:lnTo>
                      <a:pt x="26" y="2181"/>
                    </a:lnTo>
                    <a:lnTo>
                      <a:pt x="14" y="2152"/>
                    </a:lnTo>
                    <a:lnTo>
                      <a:pt x="5" y="2123"/>
                    </a:lnTo>
                    <a:lnTo>
                      <a:pt x="0" y="2092"/>
                    </a:lnTo>
                    <a:lnTo>
                      <a:pt x="0" y="2061"/>
                    </a:lnTo>
                    <a:lnTo>
                      <a:pt x="5" y="2031"/>
                    </a:lnTo>
                    <a:lnTo>
                      <a:pt x="14" y="2002"/>
                    </a:lnTo>
                    <a:lnTo>
                      <a:pt x="26" y="1973"/>
                    </a:lnTo>
                    <a:lnTo>
                      <a:pt x="43" y="1946"/>
                    </a:lnTo>
                    <a:lnTo>
                      <a:pt x="65" y="1922"/>
                    </a:lnTo>
                    <a:lnTo>
                      <a:pt x="1471" y="531"/>
                    </a:lnTo>
                    <a:lnTo>
                      <a:pt x="1479" y="526"/>
                    </a:lnTo>
                    <a:lnTo>
                      <a:pt x="1494" y="523"/>
                    </a:lnTo>
                    <a:lnTo>
                      <a:pt x="1514" y="519"/>
                    </a:lnTo>
                    <a:lnTo>
                      <a:pt x="1540" y="517"/>
                    </a:lnTo>
                    <a:lnTo>
                      <a:pt x="1571" y="515"/>
                    </a:lnTo>
                    <a:lnTo>
                      <a:pt x="1607" y="514"/>
                    </a:lnTo>
                    <a:lnTo>
                      <a:pt x="1647" y="513"/>
                    </a:lnTo>
                    <a:lnTo>
                      <a:pt x="1691" y="513"/>
                    </a:lnTo>
                    <a:close/>
                    <a:moveTo>
                      <a:pt x="2679" y="0"/>
                    </a:moveTo>
                    <a:lnTo>
                      <a:pt x="2740" y="3"/>
                    </a:lnTo>
                    <a:lnTo>
                      <a:pt x="2799" y="12"/>
                    </a:lnTo>
                    <a:lnTo>
                      <a:pt x="2855" y="27"/>
                    </a:lnTo>
                    <a:lnTo>
                      <a:pt x="2909" y="47"/>
                    </a:lnTo>
                    <a:lnTo>
                      <a:pt x="2960" y="73"/>
                    </a:lnTo>
                    <a:lnTo>
                      <a:pt x="3008" y="103"/>
                    </a:lnTo>
                    <a:lnTo>
                      <a:pt x="3052" y="137"/>
                    </a:lnTo>
                    <a:lnTo>
                      <a:pt x="3093" y="177"/>
                    </a:lnTo>
                    <a:lnTo>
                      <a:pt x="3130" y="220"/>
                    </a:lnTo>
                    <a:lnTo>
                      <a:pt x="3163" y="268"/>
                    </a:lnTo>
                    <a:lnTo>
                      <a:pt x="3191" y="319"/>
                    </a:lnTo>
                    <a:lnTo>
                      <a:pt x="3215" y="373"/>
                    </a:lnTo>
                    <a:lnTo>
                      <a:pt x="3234" y="430"/>
                    </a:lnTo>
                    <a:lnTo>
                      <a:pt x="3248" y="491"/>
                    </a:lnTo>
                    <a:lnTo>
                      <a:pt x="3256" y="553"/>
                    </a:lnTo>
                    <a:lnTo>
                      <a:pt x="3259" y="619"/>
                    </a:lnTo>
                    <a:lnTo>
                      <a:pt x="3257" y="692"/>
                    </a:lnTo>
                    <a:lnTo>
                      <a:pt x="3253" y="761"/>
                    </a:lnTo>
                    <a:lnTo>
                      <a:pt x="3246" y="830"/>
                    </a:lnTo>
                    <a:lnTo>
                      <a:pt x="3236" y="895"/>
                    </a:lnTo>
                    <a:lnTo>
                      <a:pt x="3225" y="958"/>
                    </a:lnTo>
                    <a:lnTo>
                      <a:pt x="3212" y="1018"/>
                    </a:lnTo>
                    <a:lnTo>
                      <a:pt x="3197" y="1075"/>
                    </a:lnTo>
                    <a:lnTo>
                      <a:pt x="3183" y="1129"/>
                    </a:lnTo>
                    <a:lnTo>
                      <a:pt x="3166" y="1180"/>
                    </a:lnTo>
                    <a:lnTo>
                      <a:pt x="3150" y="1228"/>
                    </a:lnTo>
                    <a:lnTo>
                      <a:pt x="3133" y="1272"/>
                    </a:lnTo>
                    <a:lnTo>
                      <a:pt x="3117" y="1311"/>
                    </a:lnTo>
                    <a:lnTo>
                      <a:pt x="3102" y="1348"/>
                    </a:lnTo>
                    <a:lnTo>
                      <a:pt x="3087" y="1380"/>
                    </a:lnTo>
                    <a:lnTo>
                      <a:pt x="3073" y="1408"/>
                    </a:lnTo>
                    <a:lnTo>
                      <a:pt x="3061" y="1432"/>
                    </a:lnTo>
                    <a:lnTo>
                      <a:pt x="3050" y="1451"/>
                    </a:lnTo>
                    <a:lnTo>
                      <a:pt x="3043" y="1465"/>
                    </a:lnTo>
                    <a:lnTo>
                      <a:pt x="3037" y="1475"/>
                    </a:lnTo>
                    <a:lnTo>
                      <a:pt x="3034" y="1480"/>
                    </a:lnTo>
                    <a:lnTo>
                      <a:pt x="3022" y="1495"/>
                    </a:lnTo>
                    <a:lnTo>
                      <a:pt x="3006" y="1509"/>
                    </a:lnTo>
                    <a:lnTo>
                      <a:pt x="2989" y="1518"/>
                    </a:lnTo>
                    <a:lnTo>
                      <a:pt x="2971" y="1524"/>
                    </a:lnTo>
                    <a:lnTo>
                      <a:pt x="2951" y="1526"/>
                    </a:lnTo>
                    <a:lnTo>
                      <a:pt x="2935" y="1524"/>
                    </a:lnTo>
                    <a:lnTo>
                      <a:pt x="2918" y="1519"/>
                    </a:lnTo>
                    <a:lnTo>
                      <a:pt x="2901" y="1512"/>
                    </a:lnTo>
                    <a:lnTo>
                      <a:pt x="2883" y="1499"/>
                    </a:lnTo>
                    <a:lnTo>
                      <a:pt x="2869" y="1482"/>
                    </a:lnTo>
                    <a:lnTo>
                      <a:pt x="2860" y="1463"/>
                    </a:lnTo>
                    <a:lnTo>
                      <a:pt x="2856" y="1442"/>
                    </a:lnTo>
                    <a:lnTo>
                      <a:pt x="2855" y="1422"/>
                    </a:lnTo>
                    <a:lnTo>
                      <a:pt x="2859" y="1401"/>
                    </a:lnTo>
                    <a:lnTo>
                      <a:pt x="2868" y="1380"/>
                    </a:lnTo>
                    <a:lnTo>
                      <a:pt x="2870" y="1378"/>
                    </a:lnTo>
                    <a:lnTo>
                      <a:pt x="2875" y="1370"/>
                    </a:lnTo>
                    <a:lnTo>
                      <a:pt x="2881" y="1358"/>
                    </a:lnTo>
                    <a:lnTo>
                      <a:pt x="2890" y="1342"/>
                    </a:lnTo>
                    <a:lnTo>
                      <a:pt x="2900" y="1321"/>
                    </a:lnTo>
                    <a:lnTo>
                      <a:pt x="2912" y="1297"/>
                    </a:lnTo>
                    <a:lnTo>
                      <a:pt x="2925" y="1268"/>
                    </a:lnTo>
                    <a:lnTo>
                      <a:pt x="2939" y="1236"/>
                    </a:lnTo>
                    <a:lnTo>
                      <a:pt x="2953" y="1200"/>
                    </a:lnTo>
                    <a:lnTo>
                      <a:pt x="2968" y="1162"/>
                    </a:lnTo>
                    <a:lnTo>
                      <a:pt x="2983" y="1119"/>
                    </a:lnTo>
                    <a:lnTo>
                      <a:pt x="2997" y="1073"/>
                    </a:lnTo>
                    <a:lnTo>
                      <a:pt x="3010" y="1025"/>
                    </a:lnTo>
                    <a:lnTo>
                      <a:pt x="3024" y="974"/>
                    </a:lnTo>
                    <a:lnTo>
                      <a:pt x="3035" y="920"/>
                    </a:lnTo>
                    <a:lnTo>
                      <a:pt x="3045" y="864"/>
                    </a:lnTo>
                    <a:lnTo>
                      <a:pt x="3053" y="806"/>
                    </a:lnTo>
                    <a:lnTo>
                      <a:pt x="3061" y="746"/>
                    </a:lnTo>
                    <a:lnTo>
                      <a:pt x="3064" y="683"/>
                    </a:lnTo>
                    <a:lnTo>
                      <a:pt x="3066" y="619"/>
                    </a:lnTo>
                    <a:lnTo>
                      <a:pt x="3063" y="567"/>
                    </a:lnTo>
                    <a:lnTo>
                      <a:pt x="3057" y="517"/>
                    </a:lnTo>
                    <a:lnTo>
                      <a:pt x="3044" y="470"/>
                    </a:lnTo>
                    <a:lnTo>
                      <a:pt x="3028" y="425"/>
                    </a:lnTo>
                    <a:lnTo>
                      <a:pt x="3008" y="385"/>
                    </a:lnTo>
                    <a:lnTo>
                      <a:pt x="2984" y="346"/>
                    </a:lnTo>
                    <a:lnTo>
                      <a:pt x="2957" y="312"/>
                    </a:lnTo>
                    <a:lnTo>
                      <a:pt x="2925" y="282"/>
                    </a:lnTo>
                    <a:lnTo>
                      <a:pt x="2890" y="255"/>
                    </a:lnTo>
                    <a:lnTo>
                      <a:pt x="2854" y="233"/>
                    </a:lnTo>
                    <a:lnTo>
                      <a:pt x="2814" y="215"/>
                    </a:lnTo>
                    <a:lnTo>
                      <a:pt x="2771" y="202"/>
                    </a:lnTo>
                    <a:lnTo>
                      <a:pt x="2725" y="194"/>
                    </a:lnTo>
                    <a:lnTo>
                      <a:pt x="2679" y="191"/>
                    </a:lnTo>
                    <a:lnTo>
                      <a:pt x="2630" y="194"/>
                    </a:lnTo>
                    <a:lnTo>
                      <a:pt x="2583" y="203"/>
                    </a:lnTo>
                    <a:lnTo>
                      <a:pt x="2539" y="217"/>
                    </a:lnTo>
                    <a:lnTo>
                      <a:pt x="2496" y="236"/>
                    </a:lnTo>
                    <a:lnTo>
                      <a:pt x="2457" y="260"/>
                    </a:lnTo>
                    <a:lnTo>
                      <a:pt x="2421" y="288"/>
                    </a:lnTo>
                    <a:lnTo>
                      <a:pt x="2389" y="320"/>
                    </a:lnTo>
                    <a:lnTo>
                      <a:pt x="2360" y="356"/>
                    </a:lnTo>
                    <a:lnTo>
                      <a:pt x="2336" y="395"/>
                    </a:lnTo>
                    <a:lnTo>
                      <a:pt x="2317" y="437"/>
                    </a:lnTo>
                    <a:lnTo>
                      <a:pt x="2303" y="480"/>
                    </a:lnTo>
                    <a:lnTo>
                      <a:pt x="2294" y="527"/>
                    </a:lnTo>
                    <a:lnTo>
                      <a:pt x="2291" y="575"/>
                    </a:lnTo>
                    <a:lnTo>
                      <a:pt x="2292" y="600"/>
                    </a:lnTo>
                    <a:lnTo>
                      <a:pt x="2294" y="630"/>
                    </a:lnTo>
                    <a:lnTo>
                      <a:pt x="2298" y="663"/>
                    </a:lnTo>
                    <a:lnTo>
                      <a:pt x="2304" y="700"/>
                    </a:lnTo>
                    <a:lnTo>
                      <a:pt x="2309" y="738"/>
                    </a:lnTo>
                    <a:lnTo>
                      <a:pt x="2315" y="778"/>
                    </a:lnTo>
                    <a:lnTo>
                      <a:pt x="2323" y="816"/>
                    </a:lnTo>
                    <a:lnTo>
                      <a:pt x="2329" y="855"/>
                    </a:lnTo>
                    <a:lnTo>
                      <a:pt x="2335" y="890"/>
                    </a:lnTo>
                    <a:lnTo>
                      <a:pt x="2342" y="922"/>
                    </a:lnTo>
                    <a:lnTo>
                      <a:pt x="2348" y="950"/>
                    </a:lnTo>
                    <a:lnTo>
                      <a:pt x="2352" y="973"/>
                    </a:lnTo>
                    <a:lnTo>
                      <a:pt x="2354" y="996"/>
                    </a:lnTo>
                    <a:lnTo>
                      <a:pt x="2351" y="1017"/>
                    </a:lnTo>
                    <a:lnTo>
                      <a:pt x="2344" y="1037"/>
                    </a:lnTo>
                    <a:lnTo>
                      <a:pt x="2332" y="1054"/>
                    </a:lnTo>
                    <a:lnTo>
                      <a:pt x="2316" y="1069"/>
                    </a:lnTo>
                    <a:lnTo>
                      <a:pt x="2298" y="1080"/>
                    </a:lnTo>
                    <a:lnTo>
                      <a:pt x="2277" y="1088"/>
                    </a:lnTo>
                    <a:lnTo>
                      <a:pt x="2254" y="1089"/>
                    </a:lnTo>
                    <a:lnTo>
                      <a:pt x="2233" y="1086"/>
                    </a:lnTo>
                    <a:lnTo>
                      <a:pt x="2213" y="1078"/>
                    </a:lnTo>
                    <a:lnTo>
                      <a:pt x="2195" y="1067"/>
                    </a:lnTo>
                    <a:lnTo>
                      <a:pt x="2181" y="1052"/>
                    </a:lnTo>
                    <a:lnTo>
                      <a:pt x="2170" y="1034"/>
                    </a:lnTo>
                    <a:lnTo>
                      <a:pt x="2163" y="1013"/>
                    </a:lnTo>
                    <a:lnTo>
                      <a:pt x="2161" y="1004"/>
                    </a:lnTo>
                    <a:lnTo>
                      <a:pt x="2158" y="988"/>
                    </a:lnTo>
                    <a:lnTo>
                      <a:pt x="2153" y="967"/>
                    </a:lnTo>
                    <a:lnTo>
                      <a:pt x="2149" y="942"/>
                    </a:lnTo>
                    <a:lnTo>
                      <a:pt x="2143" y="913"/>
                    </a:lnTo>
                    <a:lnTo>
                      <a:pt x="2138" y="881"/>
                    </a:lnTo>
                    <a:lnTo>
                      <a:pt x="2131" y="846"/>
                    </a:lnTo>
                    <a:lnTo>
                      <a:pt x="2125" y="811"/>
                    </a:lnTo>
                    <a:lnTo>
                      <a:pt x="2119" y="775"/>
                    </a:lnTo>
                    <a:lnTo>
                      <a:pt x="2113" y="737"/>
                    </a:lnTo>
                    <a:lnTo>
                      <a:pt x="2108" y="701"/>
                    </a:lnTo>
                    <a:lnTo>
                      <a:pt x="2104" y="666"/>
                    </a:lnTo>
                    <a:lnTo>
                      <a:pt x="2101" y="632"/>
                    </a:lnTo>
                    <a:lnTo>
                      <a:pt x="2099" y="602"/>
                    </a:lnTo>
                    <a:lnTo>
                      <a:pt x="2098" y="575"/>
                    </a:lnTo>
                    <a:lnTo>
                      <a:pt x="2101" y="516"/>
                    </a:lnTo>
                    <a:lnTo>
                      <a:pt x="2109" y="460"/>
                    </a:lnTo>
                    <a:lnTo>
                      <a:pt x="2124" y="404"/>
                    </a:lnTo>
                    <a:lnTo>
                      <a:pt x="2144" y="351"/>
                    </a:lnTo>
                    <a:lnTo>
                      <a:pt x="2168" y="302"/>
                    </a:lnTo>
                    <a:lnTo>
                      <a:pt x="2197" y="254"/>
                    </a:lnTo>
                    <a:lnTo>
                      <a:pt x="2230" y="209"/>
                    </a:lnTo>
                    <a:lnTo>
                      <a:pt x="2268" y="168"/>
                    </a:lnTo>
                    <a:lnTo>
                      <a:pt x="2309" y="132"/>
                    </a:lnTo>
                    <a:lnTo>
                      <a:pt x="2354" y="99"/>
                    </a:lnTo>
                    <a:lnTo>
                      <a:pt x="2401" y="70"/>
                    </a:lnTo>
                    <a:lnTo>
                      <a:pt x="2453" y="46"/>
                    </a:lnTo>
                    <a:lnTo>
                      <a:pt x="2506" y="26"/>
                    </a:lnTo>
                    <a:lnTo>
                      <a:pt x="2561" y="11"/>
                    </a:lnTo>
                    <a:lnTo>
                      <a:pt x="2619" y="3"/>
                    </a:lnTo>
                    <a:lnTo>
                      <a:pt x="267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endParaRPr lang="en-US">
                  <a:solidFill>
                    <a:prstClr val="white"/>
                  </a:solidFill>
                </a:endParaRPr>
              </a:p>
            </p:txBody>
          </p:sp>
        </p:grpSp>
        <p:grpSp>
          <p:nvGrpSpPr>
            <p:cNvPr id="43" name="Group 42"/>
            <p:cNvGrpSpPr/>
            <p:nvPr/>
          </p:nvGrpSpPr>
          <p:grpSpPr>
            <a:xfrm>
              <a:off x="6907586" y="3376146"/>
              <a:ext cx="1280160" cy="1278138"/>
              <a:chOff x="6934215" y="3312646"/>
              <a:chExt cx="1280160" cy="1278138"/>
            </a:xfrm>
          </p:grpSpPr>
          <p:sp>
            <p:nvSpPr>
              <p:cNvPr id="44" name="Rounded Rectangle 43"/>
              <p:cNvSpPr/>
              <p:nvPr/>
            </p:nvSpPr>
            <p:spPr>
              <a:xfrm>
                <a:off x="6934215" y="3312646"/>
                <a:ext cx="1280160" cy="1278138"/>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grpSp>
            <p:nvGrpSpPr>
              <p:cNvPr id="46" name="Group 4"/>
              <p:cNvGrpSpPr>
                <a:grpSpLocks noChangeAspect="1"/>
              </p:cNvGrpSpPr>
              <p:nvPr/>
            </p:nvGrpSpPr>
            <p:grpSpPr bwMode="auto">
              <a:xfrm>
                <a:off x="7286681" y="3679997"/>
                <a:ext cx="575229" cy="543436"/>
                <a:chOff x="-633" y="1403"/>
                <a:chExt cx="784" cy="749"/>
              </a:xfrm>
              <a:solidFill>
                <a:schemeClr val="bg1"/>
              </a:solidFill>
            </p:grpSpPr>
            <p:sp>
              <p:nvSpPr>
                <p:cNvPr id="47" name="Freeform 6"/>
                <p:cNvSpPr>
                  <a:spLocks/>
                </p:cNvSpPr>
                <p:nvPr/>
              </p:nvSpPr>
              <p:spPr bwMode="auto">
                <a:xfrm>
                  <a:off x="-534" y="1403"/>
                  <a:ext cx="176" cy="176"/>
                </a:xfrm>
                <a:custGeom>
                  <a:avLst/>
                  <a:gdLst>
                    <a:gd name="T0" fmla="*/ 440 w 879"/>
                    <a:gd name="T1" fmla="*/ 0 h 879"/>
                    <a:gd name="T2" fmla="*/ 494 w 879"/>
                    <a:gd name="T3" fmla="*/ 2 h 879"/>
                    <a:gd name="T4" fmla="*/ 548 w 879"/>
                    <a:gd name="T5" fmla="*/ 13 h 879"/>
                    <a:gd name="T6" fmla="*/ 598 w 879"/>
                    <a:gd name="T7" fmla="*/ 28 h 879"/>
                    <a:gd name="T8" fmla="*/ 646 w 879"/>
                    <a:gd name="T9" fmla="*/ 51 h 879"/>
                    <a:gd name="T10" fmla="*/ 691 w 879"/>
                    <a:gd name="T11" fmla="*/ 78 h 879"/>
                    <a:gd name="T12" fmla="*/ 731 w 879"/>
                    <a:gd name="T13" fmla="*/ 111 h 879"/>
                    <a:gd name="T14" fmla="*/ 768 w 879"/>
                    <a:gd name="T15" fmla="*/ 148 h 879"/>
                    <a:gd name="T16" fmla="*/ 801 w 879"/>
                    <a:gd name="T17" fmla="*/ 188 h 879"/>
                    <a:gd name="T18" fmla="*/ 828 w 879"/>
                    <a:gd name="T19" fmla="*/ 232 h 879"/>
                    <a:gd name="T20" fmla="*/ 849 w 879"/>
                    <a:gd name="T21" fmla="*/ 280 h 879"/>
                    <a:gd name="T22" fmla="*/ 866 w 879"/>
                    <a:gd name="T23" fmla="*/ 331 h 879"/>
                    <a:gd name="T24" fmla="*/ 876 w 879"/>
                    <a:gd name="T25" fmla="*/ 383 h 879"/>
                    <a:gd name="T26" fmla="*/ 879 w 879"/>
                    <a:gd name="T27" fmla="*/ 439 h 879"/>
                    <a:gd name="T28" fmla="*/ 876 w 879"/>
                    <a:gd name="T29" fmla="*/ 494 h 879"/>
                    <a:gd name="T30" fmla="*/ 866 w 879"/>
                    <a:gd name="T31" fmla="*/ 548 h 879"/>
                    <a:gd name="T32" fmla="*/ 849 w 879"/>
                    <a:gd name="T33" fmla="*/ 598 h 879"/>
                    <a:gd name="T34" fmla="*/ 828 w 879"/>
                    <a:gd name="T35" fmla="*/ 646 h 879"/>
                    <a:gd name="T36" fmla="*/ 801 w 879"/>
                    <a:gd name="T37" fmla="*/ 691 h 879"/>
                    <a:gd name="T38" fmla="*/ 768 w 879"/>
                    <a:gd name="T39" fmla="*/ 731 h 879"/>
                    <a:gd name="T40" fmla="*/ 731 w 879"/>
                    <a:gd name="T41" fmla="*/ 768 h 879"/>
                    <a:gd name="T42" fmla="*/ 691 w 879"/>
                    <a:gd name="T43" fmla="*/ 800 h 879"/>
                    <a:gd name="T44" fmla="*/ 646 w 879"/>
                    <a:gd name="T45" fmla="*/ 828 h 879"/>
                    <a:gd name="T46" fmla="*/ 598 w 879"/>
                    <a:gd name="T47" fmla="*/ 849 h 879"/>
                    <a:gd name="T48" fmla="*/ 548 w 879"/>
                    <a:gd name="T49" fmla="*/ 866 h 879"/>
                    <a:gd name="T50" fmla="*/ 494 w 879"/>
                    <a:gd name="T51" fmla="*/ 875 h 879"/>
                    <a:gd name="T52" fmla="*/ 440 w 879"/>
                    <a:gd name="T53" fmla="*/ 879 h 879"/>
                    <a:gd name="T54" fmla="*/ 385 w 879"/>
                    <a:gd name="T55" fmla="*/ 875 h 879"/>
                    <a:gd name="T56" fmla="*/ 331 w 879"/>
                    <a:gd name="T57" fmla="*/ 866 h 879"/>
                    <a:gd name="T58" fmla="*/ 280 w 879"/>
                    <a:gd name="T59" fmla="*/ 849 h 879"/>
                    <a:gd name="T60" fmla="*/ 232 w 879"/>
                    <a:gd name="T61" fmla="*/ 828 h 879"/>
                    <a:gd name="T62" fmla="*/ 188 w 879"/>
                    <a:gd name="T63" fmla="*/ 800 h 879"/>
                    <a:gd name="T64" fmla="*/ 148 w 879"/>
                    <a:gd name="T65" fmla="*/ 768 h 879"/>
                    <a:gd name="T66" fmla="*/ 111 w 879"/>
                    <a:gd name="T67" fmla="*/ 731 h 879"/>
                    <a:gd name="T68" fmla="*/ 79 w 879"/>
                    <a:gd name="T69" fmla="*/ 691 h 879"/>
                    <a:gd name="T70" fmla="*/ 51 w 879"/>
                    <a:gd name="T71" fmla="*/ 646 h 879"/>
                    <a:gd name="T72" fmla="*/ 29 w 879"/>
                    <a:gd name="T73" fmla="*/ 598 h 879"/>
                    <a:gd name="T74" fmla="*/ 13 w 879"/>
                    <a:gd name="T75" fmla="*/ 548 h 879"/>
                    <a:gd name="T76" fmla="*/ 3 w 879"/>
                    <a:gd name="T77" fmla="*/ 494 h 879"/>
                    <a:gd name="T78" fmla="*/ 0 w 879"/>
                    <a:gd name="T79" fmla="*/ 439 h 879"/>
                    <a:gd name="T80" fmla="*/ 3 w 879"/>
                    <a:gd name="T81" fmla="*/ 383 h 879"/>
                    <a:gd name="T82" fmla="*/ 13 w 879"/>
                    <a:gd name="T83" fmla="*/ 331 h 879"/>
                    <a:gd name="T84" fmla="*/ 29 w 879"/>
                    <a:gd name="T85" fmla="*/ 280 h 879"/>
                    <a:gd name="T86" fmla="*/ 51 w 879"/>
                    <a:gd name="T87" fmla="*/ 232 h 879"/>
                    <a:gd name="T88" fmla="*/ 79 w 879"/>
                    <a:gd name="T89" fmla="*/ 188 h 879"/>
                    <a:gd name="T90" fmla="*/ 111 w 879"/>
                    <a:gd name="T91" fmla="*/ 148 h 879"/>
                    <a:gd name="T92" fmla="*/ 148 w 879"/>
                    <a:gd name="T93" fmla="*/ 111 h 879"/>
                    <a:gd name="T94" fmla="*/ 188 w 879"/>
                    <a:gd name="T95" fmla="*/ 78 h 879"/>
                    <a:gd name="T96" fmla="*/ 232 w 879"/>
                    <a:gd name="T97" fmla="*/ 51 h 879"/>
                    <a:gd name="T98" fmla="*/ 280 w 879"/>
                    <a:gd name="T99" fmla="*/ 28 h 879"/>
                    <a:gd name="T100" fmla="*/ 331 w 879"/>
                    <a:gd name="T101" fmla="*/ 13 h 879"/>
                    <a:gd name="T102" fmla="*/ 385 w 879"/>
                    <a:gd name="T103" fmla="*/ 2 h 879"/>
                    <a:gd name="T104" fmla="*/ 440 w 879"/>
                    <a:gd name="T105" fmla="*/ 0 h 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79" h="879">
                      <a:moveTo>
                        <a:pt x="440" y="0"/>
                      </a:moveTo>
                      <a:lnTo>
                        <a:pt x="494" y="2"/>
                      </a:lnTo>
                      <a:lnTo>
                        <a:pt x="548" y="13"/>
                      </a:lnTo>
                      <a:lnTo>
                        <a:pt x="598" y="28"/>
                      </a:lnTo>
                      <a:lnTo>
                        <a:pt x="646" y="51"/>
                      </a:lnTo>
                      <a:lnTo>
                        <a:pt x="691" y="78"/>
                      </a:lnTo>
                      <a:lnTo>
                        <a:pt x="731" y="111"/>
                      </a:lnTo>
                      <a:lnTo>
                        <a:pt x="768" y="148"/>
                      </a:lnTo>
                      <a:lnTo>
                        <a:pt x="801" y="188"/>
                      </a:lnTo>
                      <a:lnTo>
                        <a:pt x="828" y="232"/>
                      </a:lnTo>
                      <a:lnTo>
                        <a:pt x="849" y="280"/>
                      </a:lnTo>
                      <a:lnTo>
                        <a:pt x="866" y="331"/>
                      </a:lnTo>
                      <a:lnTo>
                        <a:pt x="876" y="383"/>
                      </a:lnTo>
                      <a:lnTo>
                        <a:pt x="879" y="439"/>
                      </a:lnTo>
                      <a:lnTo>
                        <a:pt x="876" y="494"/>
                      </a:lnTo>
                      <a:lnTo>
                        <a:pt x="866" y="548"/>
                      </a:lnTo>
                      <a:lnTo>
                        <a:pt x="849" y="598"/>
                      </a:lnTo>
                      <a:lnTo>
                        <a:pt x="828" y="646"/>
                      </a:lnTo>
                      <a:lnTo>
                        <a:pt x="801" y="691"/>
                      </a:lnTo>
                      <a:lnTo>
                        <a:pt x="768" y="731"/>
                      </a:lnTo>
                      <a:lnTo>
                        <a:pt x="731" y="768"/>
                      </a:lnTo>
                      <a:lnTo>
                        <a:pt x="691" y="800"/>
                      </a:lnTo>
                      <a:lnTo>
                        <a:pt x="646" y="828"/>
                      </a:lnTo>
                      <a:lnTo>
                        <a:pt x="598" y="849"/>
                      </a:lnTo>
                      <a:lnTo>
                        <a:pt x="548" y="866"/>
                      </a:lnTo>
                      <a:lnTo>
                        <a:pt x="494" y="875"/>
                      </a:lnTo>
                      <a:lnTo>
                        <a:pt x="440" y="879"/>
                      </a:lnTo>
                      <a:lnTo>
                        <a:pt x="385" y="875"/>
                      </a:lnTo>
                      <a:lnTo>
                        <a:pt x="331" y="866"/>
                      </a:lnTo>
                      <a:lnTo>
                        <a:pt x="280" y="849"/>
                      </a:lnTo>
                      <a:lnTo>
                        <a:pt x="232" y="828"/>
                      </a:lnTo>
                      <a:lnTo>
                        <a:pt x="188" y="800"/>
                      </a:lnTo>
                      <a:lnTo>
                        <a:pt x="148" y="768"/>
                      </a:lnTo>
                      <a:lnTo>
                        <a:pt x="111" y="731"/>
                      </a:lnTo>
                      <a:lnTo>
                        <a:pt x="79" y="691"/>
                      </a:lnTo>
                      <a:lnTo>
                        <a:pt x="51" y="646"/>
                      </a:lnTo>
                      <a:lnTo>
                        <a:pt x="29" y="598"/>
                      </a:lnTo>
                      <a:lnTo>
                        <a:pt x="13" y="548"/>
                      </a:lnTo>
                      <a:lnTo>
                        <a:pt x="3" y="494"/>
                      </a:lnTo>
                      <a:lnTo>
                        <a:pt x="0" y="439"/>
                      </a:lnTo>
                      <a:lnTo>
                        <a:pt x="3" y="383"/>
                      </a:lnTo>
                      <a:lnTo>
                        <a:pt x="13" y="331"/>
                      </a:lnTo>
                      <a:lnTo>
                        <a:pt x="29" y="280"/>
                      </a:lnTo>
                      <a:lnTo>
                        <a:pt x="51" y="232"/>
                      </a:lnTo>
                      <a:lnTo>
                        <a:pt x="79" y="188"/>
                      </a:lnTo>
                      <a:lnTo>
                        <a:pt x="111" y="148"/>
                      </a:lnTo>
                      <a:lnTo>
                        <a:pt x="148" y="111"/>
                      </a:lnTo>
                      <a:lnTo>
                        <a:pt x="188" y="78"/>
                      </a:lnTo>
                      <a:lnTo>
                        <a:pt x="232" y="51"/>
                      </a:lnTo>
                      <a:lnTo>
                        <a:pt x="280" y="28"/>
                      </a:lnTo>
                      <a:lnTo>
                        <a:pt x="331" y="13"/>
                      </a:lnTo>
                      <a:lnTo>
                        <a:pt x="385" y="2"/>
                      </a:lnTo>
                      <a:lnTo>
                        <a:pt x="4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354"/>
                  <a:endParaRPr lang="en-US">
                    <a:solidFill>
                      <a:prstClr val="white"/>
                    </a:solidFill>
                  </a:endParaRPr>
                </a:p>
              </p:txBody>
            </p:sp>
            <p:sp>
              <p:nvSpPr>
                <p:cNvPr id="48" name="Freeform 7"/>
                <p:cNvSpPr>
                  <a:spLocks/>
                </p:cNvSpPr>
                <p:nvPr/>
              </p:nvSpPr>
              <p:spPr bwMode="auto">
                <a:xfrm>
                  <a:off x="-547" y="1581"/>
                  <a:ext cx="342" cy="568"/>
                </a:xfrm>
                <a:custGeom>
                  <a:avLst/>
                  <a:gdLst>
                    <a:gd name="T0" fmla="*/ 448 w 1709"/>
                    <a:gd name="T1" fmla="*/ 3 h 2837"/>
                    <a:gd name="T2" fmla="*/ 492 w 1709"/>
                    <a:gd name="T3" fmla="*/ 11 h 2837"/>
                    <a:gd name="T4" fmla="*/ 544 w 1709"/>
                    <a:gd name="T5" fmla="*/ 25 h 2837"/>
                    <a:gd name="T6" fmla="*/ 665 w 1709"/>
                    <a:gd name="T7" fmla="*/ 90 h 2837"/>
                    <a:gd name="T8" fmla="*/ 760 w 1709"/>
                    <a:gd name="T9" fmla="*/ 189 h 2837"/>
                    <a:gd name="T10" fmla="*/ 846 w 1709"/>
                    <a:gd name="T11" fmla="*/ 305 h 2837"/>
                    <a:gd name="T12" fmla="*/ 953 w 1709"/>
                    <a:gd name="T13" fmla="*/ 440 h 2837"/>
                    <a:gd name="T14" fmla="*/ 1045 w 1709"/>
                    <a:gd name="T15" fmla="*/ 533 h 2837"/>
                    <a:gd name="T16" fmla="*/ 1133 w 1709"/>
                    <a:gd name="T17" fmla="*/ 588 h 2837"/>
                    <a:gd name="T18" fmla="*/ 1228 w 1709"/>
                    <a:gd name="T19" fmla="*/ 607 h 2837"/>
                    <a:gd name="T20" fmla="*/ 1339 w 1709"/>
                    <a:gd name="T21" fmla="*/ 592 h 2837"/>
                    <a:gd name="T22" fmla="*/ 1477 w 1709"/>
                    <a:gd name="T23" fmla="*/ 547 h 2837"/>
                    <a:gd name="T24" fmla="*/ 1566 w 1709"/>
                    <a:gd name="T25" fmla="*/ 538 h 2837"/>
                    <a:gd name="T26" fmla="*/ 1645 w 1709"/>
                    <a:gd name="T27" fmla="*/ 573 h 2837"/>
                    <a:gd name="T28" fmla="*/ 1697 w 1709"/>
                    <a:gd name="T29" fmla="*/ 645 h 2837"/>
                    <a:gd name="T30" fmla="*/ 1707 w 1709"/>
                    <a:gd name="T31" fmla="*/ 734 h 2837"/>
                    <a:gd name="T32" fmla="*/ 1671 w 1709"/>
                    <a:gd name="T33" fmla="*/ 813 h 2837"/>
                    <a:gd name="T34" fmla="*/ 1600 w 1709"/>
                    <a:gd name="T35" fmla="*/ 866 h 2837"/>
                    <a:gd name="T36" fmla="*/ 1402 w 1709"/>
                    <a:gd name="T37" fmla="*/ 926 h 2837"/>
                    <a:gd name="T38" fmla="*/ 1230 w 1709"/>
                    <a:gd name="T39" fmla="*/ 944 h 2837"/>
                    <a:gd name="T40" fmla="*/ 1071 w 1709"/>
                    <a:gd name="T41" fmla="*/ 924 h 2837"/>
                    <a:gd name="T42" fmla="*/ 931 w 1709"/>
                    <a:gd name="T43" fmla="*/ 865 h 2837"/>
                    <a:gd name="T44" fmla="*/ 808 w 1709"/>
                    <a:gd name="T45" fmla="*/ 777 h 2837"/>
                    <a:gd name="T46" fmla="*/ 1158 w 1709"/>
                    <a:gd name="T47" fmla="*/ 1257 h 2837"/>
                    <a:gd name="T48" fmla="*/ 1262 w 1709"/>
                    <a:gd name="T49" fmla="*/ 1287 h 2837"/>
                    <a:gd name="T50" fmla="*/ 1336 w 1709"/>
                    <a:gd name="T51" fmla="*/ 1364 h 2837"/>
                    <a:gd name="T52" fmla="*/ 1495 w 1709"/>
                    <a:gd name="T53" fmla="*/ 2612 h 2837"/>
                    <a:gd name="T54" fmla="*/ 1478 w 1709"/>
                    <a:gd name="T55" fmla="*/ 2715 h 2837"/>
                    <a:gd name="T56" fmla="*/ 1415 w 1709"/>
                    <a:gd name="T57" fmla="*/ 2796 h 2837"/>
                    <a:gd name="T58" fmla="*/ 1317 w 1709"/>
                    <a:gd name="T59" fmla="*/ 2836 h 2837"/>
                    <a:gd name="T60" fmla="*/ 1229 w 1709"/>
                    <a:gd name="T61" fmla="*/ 2826 h 2837"/>
                    <a:gd name="T62" fmla="*/ 1148 w 1709"/>
                    <a:gd name="T63" fmla="*/ 2775 h 2837"/>
                    <a:gd name="T64" fmla="*/ 1101 w 1709"/>
                    <a:gd name="T65" fmla="*/ 2692 h 2837"/>
                    <a:gd name="T66" fmla="*/ 436 w 1709"/>
                    <a:gd name="T67" fmla="*/ 1661 h 2837"/>
                    <a:gd name="T68" fmla="*/ 320 w 1709"/>
                    <a:gd name="T69" fmla="*/ 1655 h 2837"/>
                    <a:gd name="T70" fmla="*/ 200 w 1709"/>
                    <a:gd name="T71" fmla="*/ 1616 h 2837"/>
                    <a:gd name="T72" fmla="*/ 98 w 1709"/>
                    <a:gd name="T73" fmla="*/ 1544 h 2837"/>
                    <a:gd name="T74" fmla="*/ 28 w 1709"/>
                    <a:gd name="T75" fmla="*/ 1445 h 2837"/>
                    <a:gd name="T76" fmla="*/ 0 w 1709"/>
                    <a:gd name="T77" fmla="*/ 1322 h 2837"/>
                    <a:gd name="T78" fmla="*/ 13 w 1709"/>
                    <a:gd name="T79" fmla="*/ 265 h 2837"/>
                    <a:gd name="T80" fmla="*/ 70 w 1709"/>
                    <a:gd name="T81" fmla="*/ 158 h 2837"/>
                    <a:gd name="T82" fmla="*/ 161 w 1709"/>
                    <a:gd name="T83" fmla="*/ 77 h 2837"/>
                    <a:gd name="T84" fmla="*/ 269 w 1709"/>
                    <a:gd name="T85" fmla="*/ 23 h 2837"/>
                    <a:gd name="T86" fmla="*/ 310 w 1709"/>
                    <a:gd name="T87" fmla="*/ 12 h 2837"/>
                    <a:gd name="T88" fmla="*/ 348 w 1709"/>
                    <a:gd name="T89" fmla="*/ 5 h 2837"/>
                    <a:gd name="T90" fmla="*/ 407 w 1709"/>
                    <a:gd name="T91" fmla="*/ 0 h 2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09" h="2837">
                      <a:moveTo>
                        <a:pt x="407" y="0"/>
                      </a:moveTo>
                      <a:lnTo>
                        <a:pt x="428" y="0"/>
                      </a:lnTo>
                      <a:lnTo>
                        <a:pt x="448" y="3"/>
                      </a:lnTo>
                      <a:lnTo>
                        <a:pt x="466" y="5"/>
                      </a:lnTo>
                      <a:lnTo>
                        <a:pt x="480" y="8"/>
                      </a:lnTo>
                      <a:lnTo>
                        <a:pt x="492" y="11"/>
                      </a:lnTo>
                      <a:lnTo>
                        <a:pt x="500" y="12"/>
                      </a:lnTo>
                      <a:lnTo>
                        <a:pt x="503" y="13"/>
                      </a:lnTo>
                      <a:lnTo>
                        <a:pt x="544" y="25"/>
                      </a:lnTo>
                      <a:lnTo>
                        <a:pt x="586" y="43"/>
                      </a:lnTo>
                      <a:lnTo>
                        <a:pt x="627" y="63"/>
                      </a:lnTo>
                      <a:lnTo>
                        <a:pt x="665" y="90"/>
                      </a:lnTo>
                      <a:lnTo>
                        <a:pt x="700" y="118"/>
                      </a:lnTo>
                      <a:lnTo>
                        <a:pt x="733" y="152"/>
                      </a:lnTo>
                      <a:lnTo>
                        <a:pt x="760" y="189"/>
                      </a:lnTo>
                      <a:lnTo>
                        <a:pt x="761" y="191"/>
                      </a:lnTo>
                      <a:lnTo>
                        <a:pt x="805" y="251"/>
                      </a:lnTo>
                      <a:lnTo>
                        <a:pt x="846" y="305"/>
                      </a:lnTo>
                      <a:lnTo>
                        <a:pt x="884" y="355"/>
                      </a:lnTo>
                      <a:lnTo>
                        <a:pt x="919" y="399"/>
                      </a:lnTo>
                      <a:lnTo>
                        <a:pt x="953" y="440"/>
                      </a:lnTo>
                      <a:lnTo>
                        <a:pt x="985" y="476"/>
                      </a:lnTo>
                      <a:lnTo>
                        <a:pt x="1015" y="507"/>
                      </a:lnTo>
                      <a:lnTo>
                        <a:pt x="1045" y="533"/>
                      </a:lnTo>
                      <a:lnTo>
                        <a:pt x="1074" y="556"/>
                      </a:lnTo>
                      <a:lnTo>
                        <a:pt x="1104" y="573"/>
                      </a:lnTo>
                      <a:lnTo>
                        <a:pt x="1133" y="588"/>
                      </a:lnTo>
                      <a:lnTo>
                        <a:pt x="1164" y="598"/>
                      </a:lnTo>
                      <a:lnTo>
                        <a:pt x="1195" y="604"/>
                      </a:lnTo>
                      <a:lnTo>
                        <a:pt x="1228" y="607"/>
                      </a:lnTo>
                      <a:lnTo>
                        <a:pt x="1262" y="606"/>
                      </a:lnTo>
                      <a:lnTo>
                        <a:pt x="1299" y="601"/>
                      </a:lnTo>
                      <a:lnTo>
                        <a:pt x="1339" y="592"/>
                      </a:lnTo>
                      <a:lnTo>
                        <a:pt x="1382" y="581"/>
                      </a:lnTo>
                      <a:lnTo>
                        <a:pt x="1427" y="565"/>
                      </a:lnTo>
                      <a:lnTo>
                        <a:pt x="1477" y="547"/>
                      </a:lnTo>
                      <a:lnTo>
                        <a:pt x="1507" y="539"/>
                      </a:lnTo>
                      <a:lnTo>
                        <a:pt x="1536" y="535"/>
                      </a:lnTo>
                      <a:lnTo>
                        <a:pt x="1566" y="538"/>
                      </a:lnTo>
                      <a:lnTo>
                        <a:pt x="1594" y="545"/>
                      </a:lnTo>
                      <a:lnTo>
                        <a:pt x="1621" y="557"/>
                      </a:lnTo>
                      <a:lnTo>
                        <a:pt x="1645" y="573"/>
                      </a:lnTo>
                      <a:lnTo>
                        <a:pt x="1666" y="594"/>
                      </a:lnTo>
                      <a:lnTo>
                        <a:pt x="1684" y="617"/>
                      </a:lnTo>
                      <a:lnTo>
                        <a:pt x="1697" y="645"/>
                      </a:lnTo>
                      <a:lnTo>
                        <a:pt x="1705" y="675"/>
                      </a:lnTo>
                      <a:lnTo>
                        <a:pt x="1709" y="704"/>
                      </a:lnTo>
                      <a:lnTo>
                        <a:pt x="1707" y="734"/>
                      </a:lnTo>
                      <a:lnTo>
                        <a:pt x="1700" y="763"/>
                      </a:lnTo>
                      <a:lnTo>
                        <a:pt x="1688" y="789"/>
                      </a:lnTo>
                      <a:lnTo>
                        <a:pt x="1671" y="813"/>
                      </a:lnTo>
                      <a:lnTo>
                        <a:pt x="1651" y="834"/>
                      </a:lnTo>
                      <a:lnTo>
                        <a:pt x="1627" y="852"/>
                      </a:lnTo>
                      <a:lnTo>
                        <a:pt x="1600" y="866"/>
                      </a:lnTo>
                      <a:lnTo>
                        <a:pt x="1530" y="890"/>
                      </a:lnTo>
                      <a:lnTo>
                        <a:pt x="1464" y="911"/>
                      </a:lnTo>
                      <a:lnTo>
                        <a:pt x="1402" y="926"/>
                      </a:lnTo>
                      <a:lnTo>
                        <a:pt x="1342" y="936"/>
                      </a:lnTo>
                      <a:lnTo>
                        <a:pt x="1285" y="943"/>
                      </a:lnTo>
                      <a:lnTo>
                        <a:pt x="1230" y="944"/>
                      </a:lnTo>
                      <a:lnTo>
                        <a:pt x="1174" y="942"/>
                      </a:lnTo>
                      <a:lnTo>
                        <a:pt x="1121" y="936"/>
                      </a:lnTo>
                      <a:lnTo>
                        <a:pt x="1071" y="924"/>
                      </a:lnTo>
                      <a:lnTo>
                        <a:pt x="1022" y="908"/>
                      </a:lnTo>
                      <a:lnTo>
                        <a:pt x="975" y="889"/>
                      </a:lnTo>
                      <a:lnTo>
                        <a:pt x="931" y="865"/>
                      </a:lnTo>
                      <a:lnTo>
                        <a:pt x="889" y="839"/>
                      </a:lnTo>
                      <a:lnTo>
                        <a:pt x="847" y="809"/>
                      </a:lnTo>
                      <a:lnTo>
                        <a:pt x="808" y="777"/>
                      </a:lnTo>
                      <a:lnTo>
                        <a:pt x="808" y="1257"/>
                      </a:lnTo>
                      <a:lnTo>
                        <a:pt x="1158" y="1257"/>
                      </a:lnTo>
                      <a:lnTo>
                        <a:pt x="1158" y="1257"/>
                      </a:lnTo>
                      <a:lnTo>
                        <a:pt x="1195" y="1261"/>
                      </a:lnTo>
                      <a:lnTo>
                        <a:pt x="1230" y="1270"/>
                      </a:lnTo>
                      <a:lnTo>
                        <a:pt x="1262" y="1287"/>
                      </a:lnTo>
                      <a:lnTo>
                        <a:pt x="1291" y="1308"/>
                      </a:lnTo>
                      <a:lnTo>
                        <a:pt x="1316" y="1335"/>
                      </a:lnTo>
                      <a:lnTo>
                        <a:pt x="1336" y="1364"/>
                      </a:lnTo>
                      <a:lnTo>
                        <a:pt x="1351" y="1399"/>
                      </a:lnTo>
                      <a:lnTo>
                        <a:pt x="1358" y="1436"/>
                      </a:lnTo>
                      <a:lnTo>
                        <a:pt x="1495" y="2612"/>
                      </a:lnTo>
                      <a:lnTo>
                        <a:pt x="1495" y="2648"/>
                      </a:lnTo>
                      <a:lnTo>
                        <a:pt x="1490" y="2683"/>
                      </a:lnTo>
                      <a:lnTo>
                        <a:pt x="1478" y="2715"/>
                      </a:lnTo>
                      <a:lnTo>
                        <a:pt x="1463" y="2746"/>
                      </a:lnTo>
                      <a:lnTo>
                        <a:pt x="1441" y="2773"/>
                      </a:lnTo>
                      <a:lnTo>
                        <a:pt x="1415" y="2796"/>
                      </a:lnTo>
                      <a:lnTo>
                        <a:pt x="1385" y="2814"/>
                      </a:lnTo>
                      <a:lnTo>
                        <a:pt x="1353" y="2827"/>
                      </a:lnTo>
                      <a:lnTo>
                        <a:pt x="1317" y="2836"/>
                      </a:lnTo>
                      <a:lnTo>
                        <a:pt x="1293" y="2837"/>
                      </a:lnTo>
                      <a:lnTo>
                        <a:pt x="1260" y="2835"/>
                      </a:lnTo>
                      <a:lnTo>
                        <a:pt x="1229" y="2826"/>
                      </a:lnTo>
                      <a:lnTo>
                        <a:pt x="1199" y="2813"/>
                      </a:lnTo>
                      <a:lnTo>
                        <a:pt x="1172" y="2796"/>
                      </a:lnTo>
                      <a:lnTo>
                        <a:pt x="1148" y="2775"/>
                      </a:lnTo>
                      <a:lnTo>
                        <a:pt x="1128" y="2750"/>
                      </a:lnTo>
                      <a:lnTo>
                        <a:pt x="1111" y="2723"/>
                      </a:lnTo>
                      <a:lnTo>
                        <a:pt x="1101" y="2692"/>
                      </a:lnTo>
                      <a:lnTo>
                        <a:pt x="1093" y="2658"/>
                      </a:lnTo>
                      <a:lnTo>
                        <a:pt x="978" y="1661"/>
                      </a:lnTo>
                      <a:lnTo>
                        <a:pt x="436" y="1661"/>
                      </a:lnTo>
                      <a:lnTo>
                        <a:pt x="404" y="1664"/>
                      </a:lnTo>
                      <a:lnTo>
                        <a:pt x="362" y="1661"/>
                      </a:lnTo>
                      <a:lnTo>
                        <a:pt x="320" y="1655"/>
                      </a:lnTo>
                      <a:lnTo>
                        <a:pt x="280" y="1646"/>
                      </a:lnTo>
                      <a:lnTo>
                        <a:pt x="239" y="1633"/>
                      </a:lnTo>
                      <a:lnTo>
                        <a:pt x="200" y="1616"/>
                      </a:lnTo>
                      <a:lnTo>
                        <a:pt x="163" y="1596"/>
                      </a:lnTo>
                      <a:lnTo>
                        <a:pt x="130" y="1572"/>
                      </a:lnTo>
                      <a:lnTo>
                        <a:pt x="98" y="1544"/>
                      </a:lnTo>
                      <a:lnTo>
                        <a:pt x="70" y="1515"/>
                      </a:lnTo>
                      <a:lnTo>
                        <a:pt x="47" y="1481"/>
                      </a:lnTo>
                      <a:lnTo>
                        <a:pt x="28" y="1445"/>
                      </a:lnTo>
                      <a:lnTo>
                        <a:pt x="13" y="1407"/>
                      </a:lnTo>
                      <a:lnTo>
                        <a:pt x="4" y="1366"/>
                      </a:lnTo>
                      <a:lnTo>
                        <a:pt x="0" y="1322"/>
                      </a:lnTo>
                      <a:lnTo>
                        <a:pt x="0" y="351"/>
                      </a:lnTo>
                      <a:lnTo>
                        <a:pt x="4" y="307"/>
                      </a:lnTo>
                      <a:lnTo>
                        <a:pt x="13" y="265"/>
                      </a:lnTo>
                      <a:lnTo>
                        <a:pt x="28" y="227"/>
                      </a:lnTo>
                      <a:lnTo>
                        <a:pt x="47" y="191"/>
                      </a:lnTo>
                      <a:lnTo>
                        <a:pt x="70" y="158"/>
                      </a:lnTo>
                      <a:lnTo>
                        <a:pt x="98" y="128"/>
                      </a:lnTo>
                      <a:lnTo>
                        <a:pt x="128" y="100"/>
                      </a:lnTo>
                      <a:lnTo>
                        <a:pt x="161" y="77"/>
                      </a:lnTo>
                      <a:lnTo>
                        <a:pt x="195" y="55"/>
                      </a:lnTo>
                      <a:lnTo>
                        <a:pt x="232" y="37"/>
                      </a:lnTo>
                      <a:lnTo>
                        <a:pt x="269" y="23"/>
                      </a:lnTo>
                      <a:lnTo>
                        <a:pt x="306" y="12"/>
                      </a:lnTo>
                      <a:lnTo>
                        <a:pt x="307" y="12"/>
                      </a:lnTo>
                      <a:lnTo>
                        <a:pt x="310" y="12"/>
                      </a:lnTo>
                      <a:lnTo>
                        <a:pt x="319" y="10"/>
                      </a:lnTo>
                      <a:lnTo>
                        <a:pt x="331" y="9"/>
                      </a:lnTo>
                      <a:lnTo>
                        <a:pt x="348" y="5"/>
                      </a:lnTo>
                      <a:lnTo>
                        <a:pt x="367" y="4"/>
                      </a:lnTo>
                      <a:lnTo>
                        <a:pt x="387" y="2"/>
                      </a:lnTo>
                      <a:lnTo>
                        <a:pt x="40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354"/>
                  <a:endParaRPr lang="en-US">
                    <a:solidFill>
                      <a:prstClr val="white"/>
                    </a:solidFill>
                  </a:endParaRPr>
                </a:p>
              </p:txBody>
            </p:sp>
            <p:sp>
              <p:nvSpPr>
                <p:cNvPr id="49" name="Freeform 8"/>
                <p:cNvSpPr>
                  <a:spLocks/>
                </p:cNvSpPr>
                <p:nvPr/>
              </p:nvSpPr>
              <p:spPr bwMode="auto">
                <a:xfrm>
                  <a:off x="-633" y="1620"/>
                  <a:ext cx="271" cy="532"/>
                </a:xfrm>
                <a:custGeom>
                  <a:avLst/>
                  <a:gdLst>
                    <a:gd name="T0" fmla="*/ 205 w 1355"/>
                    <a:gd name="T1" fmla="*/ 4 h 2661"/>
                    <a:gd name="T2" fmla="*/ 267 w 1355"/>
                    <a:gd name="T3" fmla="*/ 30 h 2661"/>
                    <a:gd name="T4" fmla="*/ 312 w 1355"/>
                    <a:gd name="T5" fmla="*/ 77 h 2661"/>
                    <a:gd name="T6" fmla="*/ 338 w 1355"/>
                    <a:gd name="T7" fmla="*/ 137 h 2661"/>
                    <a:gd name="T8" fmla="*/ 342 w 1355"/>
                    <a:gd name="T9" fmla="*/ 1527 h 2661"/>
                    <a:gd name="T10" fmla="*/ 1219 w 1355"/>
                    <a:gd name="T11" fmla="*/ 1530 h 2661"/>
                    <a:gd name="T12" fmla="*/ 1280 w 1355"/>
                    <a:gd name="T13" fmla="*/ 1555 h 2661"/>
                    <a:gd name="T14" fmla="*/ 1327 w 1355"/>
                    <a:gd name="T15" fmla="*/ 1602 h 2661"/>
                    <a:gd name="T16" fmla="*/ 1352 w 1355"/>
                    <a:gd name="T17" fmla="*/ 1662 h 2661"/>
                    <a:gd name="T18" fmla="*/ 1353 w 1355"/>
                    <a:gd name="T19" fmla="*/ 1729 h 2661"/>
                    <a:gd name="T20" fmla="*/ 1331 w 1355"/>
                    <a:gd name="T21" fmla="*/ 1785 h 2661"/>
                    <a:gd name="T22" fmla="*/ 1291 w 1355"/>
                    <a:gd name="T23" fmla="*/ 1830 h 2661"/>
                    <a:gd name="T24" fmla="*/ 1287 w 1355"/>
                    <a:gd name="T25" fmla="*/ 1891 h 2661"/>
                    <a:gd name="T26" fmla="*/ 1312 w 1355"/>
                    <a:gd name="T27" fmla="*/ 1989 h 2661"/>
                    <a:gd name="T28" fmla="*/ 1316 w 1355"/>
                    <a:gd name="T29" fmla="*/ 2518 h 2661"/>
                    <a:gd name="T30" fmla="*/ 1304 w 1355"/>
                    <a:gd name="T31" fmla="*/ 2573 h 2661"/>
                    <a:gd name="T32" fmla="*/ 1274 w 1355"/>
                    <a:gd name="T33" fmla="*/ 2619 h 2661"/>
                    <a:gd name="T34" fmla="*/ 1229 w 1355"/>
                    <a:gd name="T35" fmla="*/ 2649 h 2661"/>
                    <a:gd name="T36" fmla="*/ 1173 w 1355"/>
                    <a:gd name="T37" fmla="*/ 2661 h 2661"/>
                    <a:gd name="T38" fmla="*/ 1117 w 1355"/>
                    <a:gd name="T39" fmla="*/ 2649 h 2661"/>
                    <a:gd name="T40" fmla="*/ 1072 w 1355"/>
                    <a:gd name="T41" fmla="*/ 2619 h 2661"/>
                    <a:gd name="T42" fmla="*/ 1041 w 1355"/>
                    <a:gd name="T43" fmla="*/ 2573 h 2661"/>
                    <a:gd name="T44" fmla="*/ 1030 w 1355"/>
                    <a:gd name="T45" fmla="*/ 2518 h 2661"/>
                    <a:gd name="T46" fmla="*/ 1027 w 1355"/>
                    <a:gd name="T47" fmla="*/ 2013 h 2661"/>
                    <a:gd name="T48" fmla="*/ 1004 w 1355"/>
                    <a:gd name="T49" fmla="*/ 1967 h 2661"/>
                    <a:gd name="T50" fmla="*/ 965 w 1355"/>
                    <a:gd name="T51" fmla="*/ 1935 h 2661"/>
                    <a:gd name="T52" fmla="*/ 913 w 1355"/>
                    <a:gd name="T53" fmla="*/ 1923 h 2661"/>
                    <a:gd name="T54" fmla="*/ 408 w 1355"/>
                    <a:gd name="T55" fmla="*/ 1926 h 2661"/>
                    <a:gd name="T56" fmla="*/ 362 w 1355"/>
                    <a:gd name="T57" fmla="*/ 1948 h 2661"/>
                    <a:gd name="T58" fmla="*/ 331 w 1355"/>
                    <a:gd name="T59" fmla="*/ 1989 h 2661"/>
                    <a:gd name="T60" fmla="*/ 319 w 1355"/>
                    <a:gd name="T61" fmla="*/ 2040 h 2661"/>
                    <a:gd name="T62" fmla="*/ 316 w 1355"/>
                    <a:gd name="T63" fmla="*/ 2546 h 2661"/>
                    <a:gd name="T64" fmla="*/ 294 w 1355"/>
                    <a:gd name="T65" fmla="*/ 2598 h 2661"/>
                    <a:gd name="T66" fmla="*/ 256 w 1355"/>
                    <a:gd name="T67" fmla="*/ 2636 h 2661"/>
                    <a:gd name="T68" fmla="*/ 205 w 1355"/>
                    <a:gd name="T69" fmla="*/ 2657 h 2661"/>
                    <a:gd name="T70" fmla="*/ 146 w 1355"/>
                    <a:gd name="T71" fmla="*/ 2657 h 2661"/>
                    <a:gd name="T72" fmla="*/ 95 w 1355"/>
                    <a:gd name="T73" fmla="*/ 2636 h 2661"/>
                    <a:gd name="T74" fmla="*/ 57 w 1355"/>
                    <a:gd name="T75" fmla="*/ 2598 h 2661"/>
                    <a:gd name="T76" fmla="*/ 36 w 1355"/>
                    <a:gd name="T77" fmla="*/ 2546 h 2661"/>
                    <a:gd name="T78" fmla="*/ 32 w 1355"/>
                    <a:gd name="T79" fmla="*/ 2040 h 2661"/>
                    <a:gd name="T80" fmla="*/ 46 w 1355"/>
                    <a:gd name="T81" fmla="*/ 1938 h 2661"/>
                    <a:gd name="T82" fmla="*/ 83 w 1355"/>
                    <a:gd name="T83" fmla="*/ 1843 h 2661"/>
                    <a:gd name="T84" fmla="*/ 39 w 1355"/>
                    <a:gd name="T85" fmla="*/ 1806 h 2661"/>
                    <a:gd name="T86" fmla="*/ 11 w 1355"/>
                    <a:gd name="T87" fmla="*/ 1756 h 2661"/>
                    <a:gd name="T88" fmla="*/ 0 w 1355"/>
                    <a:gd name="T89" fmla="*/ 1697 h 2661"/>
                    <a:gd name="T90" fmla="*/ 4 w 1355"/>
                    <a:gd name="T91" fmla="*/ 137 h 2661"/>
                    <a:gd name="T92" fmla="*/ 29 w 1355"/>
                    <a:gd name="T93" fmla="*/ 77 h 2661"/>
                    <a:gd name="T94" fmla="*/ 75 w 1355"/>
                    <a:gd name="T95" fmla="*/ 30 h 2661"/>
                    <a:gd name="T96" fmla="*/ 136 w 1355"/>
                    <a:gd name="T97" fmla="*/ 4 h 2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55" h="2661">
                      <a:moveTo>
                        <a:pt x="170" y="0"/>
                      </a:moveTo>
                      <a:lnTo>
                        <a:pt x="205" y="4"/>
                      </a:lnTo>
                      <a:lnTo>
                        <a:pt x="237" y="15"/>
                      </a:lnTo>
                      <a:lnTo>
                        <a:pt x="267" y="30"/>
                      </a:lnTo>
                      <a:lnTo>
                        <a:pt x="292" y="50"/>
                      </a:lnTo>
                      <a:lnTo>
                        <a:pt x="312" y="77"/>
                      </a:lnTo>
                      <a:lnTo>
                        <a:pt x="328" y="105"/>
                      </a:lnTo>
                      <a:lnTo>
                        <a:pt x="338" y="137"/>
                      </a:lnTo>
                      <a:lnTo>
                        <a:pt x="342" y="172"/>
                      </a:lnTo>
                      <a:lnTo>
                        <a:pt x="342" y="1527"/>
                      </a:lnTo>
                      <a:lnTo>
                        <a:pt x="1185" y="1527"/>
                      </a:lnTo>
                      <a:lnTo>
                        <a:pt x="1219" y="1530"/>
                      </a:lnTo>
                      <a:lnTo>
                        <a:pt x="1252" y="1540"/>
                      </a:lnTo>
                      <a:lnTo>
                        <a:pt x="1280" y="1555"/>
                      </a:lnTo>
                      <a:lnTo>
                        <a:pt x="1305" y="1577"/>
                      </a:lnTo>
                      <a:lnTo>
                        <a:pt x="1327" y="1602"/>
                      </a:lnTo>
                      <a:lnTo>
                        <a:pt x="1342" y="1630"/>
                      </a:lnTo>
                      <a:lnTo>
                        <a:pt x="1352" y="1662"/>
                      </a:lnTo>
                      <a:lnTo>
                        <a:pt x="1355" y="1697"/>
                      </a:lnTo>
                      <a:lnTo>
                        <a:pt x="1353" y="1729"/>
                      </a:lnTo>
                      <a:lnTo>
                        <a:pt x="1345" y="1759"/>
                      </a:lnTo>
                      <a:lnTo>
                        <a:pt x="1331" y="1785"/>
                      </a:lnTo>
                      <a:lnTo>
                        <a:pt x="1314" y="1810"/>
                      </a:lnTo>
                      <a:lnTo>
                        <a:pt x="1291" y="1830"/>
                      </a:lnTo>
                      <a:lnTo>
                        <a:pt x="1266" y="1847"/>
                      </a:lnTo>
                      <a:lnTo>
                        <a:pt x="1287" y="1891"/>
                      </a:lnTo>
                      <a:lnTo>
                        <a:pt x="1303" y="1939"/>
                      </a:lnTo>
                      <a:lnTo>
                        <a:pt x="1312" y="1989"/>
                      </a:lnTo>
                      <a:lnTo>
                        <a:pt x="1316" y="2040"/>
                      </a:lnTo>
                      <a:lnTo>
                        <a:pt x="1316" y="2518"/>
                      </a:lnTo>
                      <a:lnTo>
                        <a:pt x="1312" y="2546"/>
                      </a:lnTo>
                      <a:lnTo>
                        <a:pt x="1304" y="2573"/>
                      </a:lnTo>
                      <a:lnTo>
                        <a:pt x="1291" y="2598"/>
                      </a:lnTo>
                      <a:lnTo>
                        <a:pt x="1274" y="2619"/>
                      </a:lnTo>
                      <a:lnTo>
                        <a:pt x="1253" y="2636"/>
                      </a:lnTo>
                      <a:lnTo>
                        <a:pt x="1229" y="2649"/>
                      </a:lnTo>
                      <a:lnTo>
                        <a:pt x="1202" y="2657"/>
                      </a:lnTo>
                      <a:lnTo>
                        <a:pt x="1173" y="2661"/>
                      </a:lnTo>
                      <a:lnTo>
                        <a:pt x="1144" y="2657"/>
                      </a:lnTo>
                      <a:lnTo>
                        <a:pt x="1117" y="2649"/>
                      </a:lnTo>
                      <a:lnTo>
                        <a:pt x="1093" y="2636"/>
                      </a:lnTo>
                      <a:lnTo>
                        <a:pt x="1072" y="2619"/>
                      </a:lnTo>
                      <a:lnTo>
                        <a:pt x="1054" y="2598"/>
                      </a:lnTo>
                      <a:lnTo>
                        <a:pt x="1041" y="2573"/>
                      </a:lnTo>
                      <a:lnTo>
                        <a:pt x="1033" y="2546"/>
                      </a:lnTo>
                      <a:lnTo>
                        <a:pt x="1030" y="2518"/>
                      </a:lnTo>
                      <a:lnTo>
                        <a:pt x="1030" y="2040"/>
                      </a:lnTo>
                      <a:lnTo>
                        <a:pt x="1027" y="2013"/>
                      </a:lnTo>
                      <a:lnTo>
                        <a:pt x="1018" y="1989"/>
                      </a:lnTo>
                      <a:lnTo>
                        <a:pt x="1004" y="1967"/>
                      </a:lnTo>
                      <a:lnTo>
                        <a:pt x="986" y="1948"/>
                      </a:lnTo>
                      <a:lnTo>
                        <a:pt x="965" y="1935"/>
                      </a:lnTo>
                      <a:lnTo>
                        <a:pt x="940" y="1926"/>
                      </a:lnTo>
                      <a:lnTo>
                        <a:pt x="913" y="1923"/>
                      </a:lnTo>
                      <a:lnTo>
                        <a:pt x="436" y="1923"/>
                      </a:lnTo>
                      <a:lnTo>
                        <a:pt x="408" y="1926"/>
                      </a:lnTo>
                      <a:lnTo>
                        <a:pt x="385" y="1935"/>
                      </a:lnTo>
                      <a:lnTo>
                        <a:pt x="362" y="1948"/>
                      </a:lnTo>
                      <a:lnTo>
                        <a:pt x="344" y="1967"/>
                      </a:lnTo>
                      <a:lnTo>
                        <a:pt x="331" y="1989"/>
                      </a:lnTo>
                      <a:lnTo>
                        <a:pt x="322" y="2013"/>
                      </a:lnTo>
                      <a:lnTo>
                        <a:pt x="319" y="2040"/>
                      </a:lnTo>
                      <a:lnTo>
                        <a:pt x="319" y="2518"/>
                      </a:lnTo>
                      <a:lnTo>
                        <a:pt x="316" y="2546"/>
                      </a:lnTo>
                      <a:lnTo>
                        <a:pt x="307" y="2573"/>
                      </a:lnTo>
                      <a:lnTo>
                        <a:pt x="294" y="2598"/>
                      </a:lnTo>
                      <a:lnTo>
                        <a:pt x="276" y="2619"/>
                      </a:lnTo>
                      <a:lnTo>
                        <a:pt x="256" y="2636"/>
                      </a:lnTo>
                      <a:lnTo>
                        <a:pt x="231" y="2649"/>
                      </a:lnTo>
                      <a:lnTo>
                        <a:pt x="205" y="2657"/>
                      </a:lnTo>
                      <a:lnTo>
                        <a:pt x="175" y="2661"/>
                      </a:lnTo>
                      <a:lnTo>
                        <a:pt x="146" y="2657"/>
                      </a:lnTo>
                      <a:lnTo>
                        <a:pt x="120" y="2649"/>
                      </a:lnTo>
                      <a:lnTo>
                        <a:pt x="95" y="2636"/>
                      </a:lnTo>
                      <a:lnTo>
                        <a:pt x="75" y="2619"/>
                      </a:lnTo>
                      <a:lnTo>
                        <a:pt x="57" y="2598"/>
                      </a:lnTo>
                      <a:lnTo>
                        <a:pt x="44" y="2573"/>
                      </a:lnTo>
                      <a:lnTo>
                        <a:pt x="36" y="2546"/>
                      </a:lnTo>
                      <a:lnTo>
                        <a:pt x="32" y="2518"/>
                      </a:lnTo>
                      <a:lnTo>
                        <a:pt x="32" y="2040"/>
                      </a:lnTo>
                      <a:lnTo>
                        <a:pt x="36" y="1988"/>
                      </a:lnTo>
                      <a:lnTo>
                        <a:pt x="46" y="1938"/>
                      </a:lnTo>
                      <a:lnTo>
                        <a:pt x="62" y="1889"/>
                      </a:lnTo>
                      <a:lnTo>
                        <a:pt x="83" y="1843"/>
                      </a:lnTo>
                      <a:lnTo>
                        <a:pt x="61" y="1827"/>
                      </a:lnTo>
                      <a:lnTo>
                        <a:pt x="39" y="1806"/>
                      </a:lnTo>
                      <a:lnTo>
                        <a:pt x="23" y="1783"/>
                      </a:lnTo>
                      <a:lnTo>
                        <a:pt x="11" y="1756"/>
                      </a:lnTo>
                      <a:lnTo>
                        <a:pt x="2" y="1728"/>
                      </a:lnTo>
                      <a:lnTo>
                        <a:pt x="0" y="1697"/>
                      </a:lnTo>
                      <a:lnTo>
                        <a:pt x="0" y="172"/>
                      </a:lnTo>
                      <a:lnTo>
                        <a:pt x="4" y="137"/>
                      </a:lnTo>
                      <a:lnTo>
                        <a:pt x="13" y="105"/>
                      </a:lnTo>
                      <a:lnTo>
                        <a:pt x="29" y="77"/>
                      </a:lnTo>
                      <a:lnTo>
                        <a:pt x="50" y="50"/>
                      </a:lnTo>
                      <a:lnTo>
                        <a:pt x="75" y="30"/>
                      </a:lnTo>
                      <a:lnTo>
                        <a:pt x="105" y="15"/>
                      </a:lnTo>
                      <a:lnTo>
                        <a:pt x="136" y="4"/>
                      </a:lnTo>
                      <a:lnTo>
                        <a:pt x="1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354"/>
                  <a:endParaRPr lang="en-US">
                    <a:solidFill>
                      <a:prstClr val="white"/>
                    </a:solidFill>
                  </a:endParaRPr>
                </a:p>
              </p:txBody>
            </p:sp>
            <p:sp>
              <p:nvSpPr>
                <p:cNvPr id="50" name="Freeform 9"/>
                <p:cNvSpPr>
                  <a:spLocks/>
                </p:cNvSpPr>
                <p:nvPr/>
              </p:nvSpPr>
              <p:spPr bwMode="auto">
                <a:xfrm>
                  <a:off x="-294" y="1777"/>
                  <a:ext cx="445" cy="357"/>
                </a:xfrm>
                <a:custGeom>
                  <a:avLst/>
                  <a:gdLst>
                    <a:gd name="T0" fmla="*/ 163 w 2225"/>
                    <a:gd name="T1" fmla="*/ 0 h 1781"/>
                    <a:gd name="T2" fmla="*/ 2062 w 2225"/>
                    <a:gd name="T3" fmla="*/ 0 h 1781"/>
                    <a:gd name="T4" fmla="*/ 2094 w 2225"/>
                    <a:gd name="T5" fmla="*/ 3 h 1781"/>
                    <a:gd name="T6" fmla="*/ 2125 w 2225"/>
                    <a:gd name="T7" fmla="*/ 13 h 1781"/>
                    <a:gd name="T8" fmla="*/ 2153 w 2225"/>
                    <a:gd name="T9" fmla="*/ 28 h 1781"/>
                    <a:gd name="T10" fmla="*/ 2177 w 2225"/>
                    <a:gd name="T11" fmla="*/ 47 h 1781"/>
                    <a:gd name="T12" fmla="*/ 2197 w 2225"/>
                    <a:gd name="T13" fmla="*/ 72 h 1781"/>
                    <a:gd name="T14" fmla="*/ 2212 w 2225"/>
                    <a:gd name="T15" fmla="*/ 100 h 1781"/>
                    <a:gd name="T16" fmla="*/ 2221 w 2225"/>
                    <a:gd name="T17" fmla="*/ 131 h 1781"/>
                    <a:gd name="T18" fmla="*/ 2225 w 2225"/>
                    <a:gd name="T19" fmla="*/ 163 h 1781"/>
                    <a:gd name="T20" fmla="*/ 2221 w 2225"/>
                    <a:gd name="T21" fmla="*/ 196 h 1781"/>
                    <a:gd name="T22" fmla="*/ 2212 w 2225"/>
                    <a:gd name="T23" fmla="*/ 227 h 1781"/>
                    <a:gd name="T24" fmla="*/ 2197 w 2225"/>
                    <a:gd name="T25" fmla="*/ 255 h 1781"/>
                    <a:gd name="T26" fmla="*/ 2177 w 2225"/>
                    <a:gd name="T27" fmla="*/ 280 h 1781"/>
                    <a:gd name="T28" fmla="*/ 2153 w 2225"/>
                    <a:gd name="T29" fmla="*/ 299 h 1781"/>
                    <a:gd name="T30" fmla="*/ 2125 w 2225"/>
                    <a:gd name="T31" fmla="*/ 314 h 1781"/>
                    <a:gd name="T32" fmla="*/ 2094 w 2225"/>
                    <a:gd name="T33" fmla="*/ 324 h 1781"/>
                    <a:gd name="T34" fmla="*/ 2062 w 2225"/>
                    <a:gd name="T35" fmla="*/ 327 h 1781"/>
                    <a:gd name="T36" fmla="*/ 1836 w 2225"/>
                    <a:gd name="T37" fmla="*/ 327 h 1781"/>
                    <a:gd name="T38" fmla="*/ 1836 w 2225"/>
                    <a:gd name="T39" fmla="*/ 1781 h 1781"/>
                    <a:gd name="T40" fmla="*/ 388 w 2225"/>
                    <a:gd name="T41" fmla="*/ 1781 h 1781"/>
                    <a:gd name="T42" fmla="*/ 388 w 2225"/>
                    <a:gd name="T43" fmla="*/ 327 h 1781"/>
                    <a:gd name="T44" fmla="*/ 163 w 2225"/>
                    <a:gd name="T45" fmla="*/ 327 h 1781"/>
                    <a:gd name="T46" fmla="*/ 131 w 2225"/>
                    <a:gd name="T47" fmla="*/ 324 h 1781"/>
                    <a:gd name="T48" fmla="*/ 100 w 2225"/>
                    <a:gd name="T49" fmla="*/ 314 h 1781"/>
                    <a:gd name="T50" fmla="*/ 73 w 2225"/>
                    <a:gd name="T51" fmla="*/ 299 h 1781"/>
                    <a:gd name="T52" fmla="*/ 48 w 2225"/>
                    <a:gd name="T53" fmla="*/ 280 h 1781"/>
                    <a:gd name="T54" fmla="*/ 27 w 2225"/>
                    <a:gd name="T55" fmla="*/ 255 h 1781"/>
                    <a:gd name="T56" fmla="*/ 13 w 2225"/>
                    <a:gd name="T57" fmla="*/ 227 h 1781"/>
                    <a:gd name="T58" fmla="*/ 4 w 2225"/>
                    <a:gd name="T59" fmla="*/ 196 h 1781"/>
                    <a:gd name="T60" fmla="*/ 0 w 2225"/>
                    <a:gd name="T61" fmla="*/ 163 h 1781"/>
                    <a:gd name="T62" fmla="*/ 4 w 2225"/>
                    <a:gd name="T63" fmla="*/ 131 h 1781"/>
                    <a:gd name="T64" fmla="*/ 13 w 2225"/>
                    <a:gd name="T65" fmla="*/ 100 h 1781"/>
                    <a:gd name="T66" fmla="*/ 27 w 2225"/>
                    <a:gd name="T67" fmla="*/ 72 h 1781"/>
                    <a:gd name="T68" fmla="*/ 48 w 2225"/>
                    <a:gd name="T69" fmla="*/ 47 h 1781"/>
                    <a:gd name="T70" fmla="*/ 73 w 2225"/>
                    <a:gd name="T71" fmla="*/ 28 h 1781"/>
                    <a:gd name="T72" fmla="*/ 100 w 2225"/>
                    <a:gd name="T73" fmla="*/ 13 h 1781"/>
                    <a:gd name="T74" fmla="*/ 131 w 2225"/>
                    <a:gd name="T75" fmla="*/ 3 h 1781"/>
                    <a:gd name="T76" fmla="*/ 163 w 2225"/>
                    <a:gd name="T77" fmla="*/ 0 h 1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25" h="1781">
                      <a:moveTo>
                        <a:pt x="163" y="0"/>
                      </a:moveTo>
                      <a:lnTo>
                        <a:pt x="2062" y="0"/>
                      </a:lnTo>
                      <a:lnTo>
                        <a:pt x="2094" y="3"/>
                      </a:lnTo>
                      <a:lnTo>
                        <a:pt x="2125" y="13"/>
                      </a:lnTo>
                      <a:lnTo>
                        <a:pt x="2153" y="28"/>
                      </a:lnTo>
                      <a:lnTo>
                        <a:pt x="2177" y="47"/>
                      </a:lnTo>
                      <a:lnTo>
                        <a:pt x="2197" y="72"/>
                      </a:lnTo>
                      <a:lnTo>
                        <a:pt x="2212" y="100"/>
                      </a:lnTo>
                      <a:lnTo>
                        <a:pt x="2221" y="131"/>
                      </a:lnTo>
                      <a:lnTo>
                        <a:pt x="2225" y="163"/>
                      </a:lnTo>
                      <a:lnTo>
                        <a:pt x="2221" y="196"/>
                      </a:lnTo>
                      <a:lnTo>
                        <a:pt x="2212" y="227"/>
                      </a:lnTo>
                      <a:lnTo>
                        <a:pt x="2197" y="255"/>
                      </a:lnTo>
                      <a:lnTo>
                        <a:pt x="2177" y="280"/>
                      </a:lnTo>
                      <a:lnTo>
                        <a:pt x="2153" y="299"/>
                      </a:lnTo>
                      <a:lnTo>
                        <a:pt x="2125" y="314"/>
                      </a:lnTo>
                      <a:lnTo>
                        <a:pt x="2094" y="324"/>
                      </a:lnTo>
                      <a:lnTo>
                        <a:pt x="2062" y="327"/>
                      </a:lnTo>
                      <a:lnTo>
                        <a:pt x="1836" y="327"/>
                      </a:lnTo>
                      <a:lnTo>
                        <a:pt x="1836" y="1781"/>
                      </a:lnTo>
                      <a:lnTo>
                        <a:pt x="388" y="1781"/>
                      </a:lnTo>
                      <a:lnTo>
                        <a:pt x="388" y="327"/>
                      </a:lnTo>
                      <a:lnTo>
                        <a:pt x="163" y="327"/>
                      </a:lnTo>
                      <a:lnTo>
                        <a:pt x="131" y="324"/>
                      </a:lnTo>
                      <a:lnTo>
                        <a:pt x="100" y="314"/>
                      </a:lnTo>
                      <a:lnTo>
                        <a:pt x="73" y="299"/>
                      </a:lnTo>
                      <a:lnTo>
                        <a:pt x="48" y="280"/>
                      </a:lnTo>
                      <a:lnTo>
                        <a:pt x="27" y="255"/>
                      </a:lnTo>
                      <a:lnTo>
                        <a:pt x="13" y="227"/>
                      </a:lnTo>
                      <a:lnTo>
                        <a:pt x="4" y="196"/>
                      </a:lnTo>
                      <a:lnTo>
                        <a:pt x="0" y="163"/>
                      </a:lnTo>
                      <a:lnTo>
                        <a:pt x="4" y="131"/>
                      </a:lnTo>
                      <a:lnTo>
                        <a:pt x="13" y="100"/>
                      </a:lnTo>
                      <a:lnTo>
                        <a:pt x="27" y="72"/>
                      </a:lnTo>
                      <a:lnTo>
                        <a:pt x="48" y="47"/>
                      </a:lnTo>
                      <a:lnTo>
                        <a:pt x="73" y="28"/>
                      </a:lnTo>
                      <a:lnTo>
                        <a:pt x="100" y="13"/>
                      </a:lnTo>
                      <a:lnTo>
                        <a:pt x="131" y="3"/>
                      </a:lnTo>
                      <a:lnTo>
                        <a:pt x="16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354"/>
                  <a:endParaRPr lang="en-US">
                    <a:solidFill>
                      <a:prstClr val="white"/>
                    </a:solidFill>
                  </a:endParaRPr>
                </a:p>
              </p:txBody>
            </p:sp>
            <p:sp>
              <p:nvSpPr>
                <p:cNvPr id="51" name="Freeform 10"/>
                <p:cNvSpPr>
                  <a:spLocks noEditPoints="1"/>
                </p:cNvSpPr>
                <p:nvPr/>
              </p:nvSpPr>
              <p:spPr bwMode="auto">
                <a:xfrm>
                  <a:off x="-179" y="1525"/>
                  <a:ext cx="306" cy="242"/>
                </a:xfrm>
                <a:custGeom>
                  <a:avLst/>
                  <a:gdLst>
                    <a:gd name="T0" fmla="*/ 824 w 1530"/>
                    <a:gd name="T1" fmla="*/ 449 h 1209"/>
                    <a:gd name="T2" fmla="*/ 900 w 1530"/>
                    <a:gd name="T3" fmla="*/ 456 h 1209"/>
                    <a:gd name="T4" fmla="*/ 888 w 1530"/>
                    <a:gd name="T5" fmla="*/ 411 h 1209"/>
                    <a:gd name="T6" fmla="*/ 856 w 1530"/>
                    <a:gd name="T7" fmla="*/ 375 h 1209"/>
                    <a:gd name="T8" fmla="*/ 1126 w 1530"/>
                    <a:gd name="T9" fmla="*/ 297 h 1209"/>
                    <a:gd name="T10" fmla="*/ 1079 w 1530"/>
                    <a:gd name="T11" fmla="*/ 315 h 1209"/>
                    <a:gd name="T12" fmla="*/ 1042 w 1530"/>
                    <a:gd name="T13" fmla="*/ 350 h 1209"/>
                    <a:gd name="T14" fmla="*/ 1020 w 1530"/>
                    <a:gd name="T15" fmla="*/ 398 h 1209"/>
                    <a:gd name="T16" fmla="*/ 1020 w 1530"/>
                    <a:gd name="T17" fmla="*/ 449 h 1209"/>
                    <a:gd name="T18" fmla="*/ 1038 w 1530"/>
                    <a:gd name="T19" fmla="*/ 497 h 1209"/>
                    <a:gd name="T20" fmla="*/ 1073 w 1530"/>
                    <a:gd name="T21" fmla="*/ 534 h 1209"/>
                    <a:gd name="T22" fmla="*/ 1124 w 1530"/>
                    <a:gd name="T23" fmla="*/ 555 h 1209"/>
                    <a:gd name="T24" fmla="*/ 1179 w 1530"/>
                    <a:gd name="T25" fmla="*/ 554 h 1209"/>
                    <a:gd name="T26" fmla="*/ 1228 w 1530"/>
                    <a:gd name="T27" fmla="*/ 531 h 1209"/>
                    <a:gd name="T28" fmla="*/ 1280 w 1530"/>
                    <a:gd name="T29" fmla="*/ 411 h 1209"/>
                    <a:gd name="T30" fmla="*/ 1263 w 1530"/>
                    <a:gd name="T31" fmla="*/ 360 h 1209"/>
                    <a:gd name="T32" fmla="*/ 1226 w 1530"/>
                    <a:gd name="T33" fmla="*/ 319 h 1209"/>
                    <a:gd name="T34" fmla="*/ 1177 w 1530"/>
                    <a:gd name="T35" fmla="*/ 298 h 1209"/>
                    <a:gd name="T36" fmla="*/ 946 w 1530"/>
                    <a:gd name="T37" fmla="*/ 170 h 1209"/>
                    <a:gd name="T38" fmla="*/ 938 w 1530"/>
                    <a:gd name="T39" fmla="*/ 247 h 1209"/>
                    <a:gd name="T40" fmla="*/ 985 w 1530"/>
                    <a:gd name="T41" fmla="*/ 235 h 1209"/>
                    <a:gd name="T42" fmla="*/ 1019 w 1530"/>
                    <a:gd name="T43" fmla="*/ 203 h 1209"/>
                    <a:gd name="T44" fmla="*/ 1461 w 1530"/>
                    <a:gd name="T45" fmla="*/ 0 h 1209"/>
                    <a:gd name="T46" fmla="*/ 1498 w 1530"/>
                    <a:gd name="T47" fmla="*/ 12 h 1209"/>
                    <a:gd name="T48" fmla="*/ 1522 w 1530"/>
                    <a:gd name="T49" fmla="*/ 38 h 1209"/>
                    <a:gd name="T50" fmla="*/ 1530 w 1530"/>
                    <a:gd name="T51" fmla="*/ 74 h 1209"/>
                    <a:gd name="T52" fmla="*/ 1195 w 1530"/>
                    <a:gd name="T53" fmla="*/ 1159 h 1209"/>
                    <a:gd name="T54" fmla="*/ 1176 w 1530"/>
                    <a:gd name="T55" fmla="*/ 1189 h 1209"/>
                    <a:gd name="T56" fmla="*/ 1145 w 1530"/>
                    <a:gd name="T57" fmla="*/ 1207 h 1209"/>
                    <a:gd name="T58" fmla="*/ 71 w 1530"/>
                    <a:gd name="T59" fmla="*/ 1209 h 1209"/>
                    <a:gd name="T60" fmla="*/ 28 w 1530"/>
                    <a:gd name="T61" fmla="*/ 1195 h 1209"/>
                    <a:gd name="T62" fmla="*/ 3 w 1530"/>
                    <a:gd name="T63" fmla="*/ 1160 h 1209"/>
                    <a:gd name="T64" fmla="*/ 3 w 1530"/>
                    <a:gd name="T65" fmla="*/ 1115 h 1209"/>
                    <a:gd name="T66" fmla="*/ 28 w 1530"/>
                    <a:gd name="T67" fmla="*/ 1081 h 1209"/>
                    <a:gd name="T68" fmla="*/ 71 w 1530"/>
                    <a:gd name="T69" fmla="*/ 1067 h 1209"/>
                    <a:gd name="T70" fmla="*/ 1205 w 1530"/>
                    <a:gd name="T71" fmla="*/ 650 h 1209"/>
                    <a:gd name="T72" fmla="*/ 930 w 1530"/>
                    <a:gd name="T73" fmla="*/ 130 h 1209"/>
                    <a:gd name="T74" fmla="*/ 1392 w 1530"/>
                    <a:gd name="T75" fmla="*/ 50 h 1209"/>
                    <a:gd name="T76" fmla="*/ 1411 w 1530"/>
                    <a:gd name="T77" fmla="*/ 19 h 1209"/>
                    <a:gd name="T78" fmla="*/ 1443 w 1530"/>
                    <a:gd name="T79" fmla="*/ 2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30" h="1209">
                      <a:moveTo>
                        <a:pt x="856" y="375"/>
                      </a:moveTo>
                      <a:lnTo>
                        <a:pt x="824" y="449"/>
                      </a:lnTo>
                      <a:lnTo>
                        <a:pt x="896" y="481"/>
                      </a:lnTo>
                      <a:lnTo>
                        <a:pt x="900" y="456"/>
                      </a:lnTo>
                      <a:lnTo>
                        <a:pt x="896" y="434"/>
                      </a:lnTo>
                      <a:lnTo>
                        <a:pt x="888" y="411"/>
                      </a:lnTo>
                      <a:lnTo>
                        <a:pt x="875" y="392"/>
                      </a:lnTo>
                      <a:lnTo>
                        <a:pt x="856" y="375"/>
                      </a:lnTo>
                      <a:close/>
                      <a:moveTo>
                        <a:pt x="1151" y="294"/>
                      </a:moveTo>
                      <a:lnTo>
                        <a:pt x="1126" y="297"/>
                      </a:lnTo>
                      <a:lnTo>
                        <a:pt x="1101" y="304"/>
                      </a:lnTo>
                      <a:lnTo>
                        <a:pt x="1079" y="315"/>
                      </a:lnTo>
                      <a:lnTo>
                        <a:pt x="1060" y="330"/>
                      </a:lnTo>
                      <a:lnTo>
                        <a:pt x="1042" y="350"/>
                      </a:lnTo>
                      <a:lnTo>
                        <a:pt x="1029" y="373"/>
                      </a:lnTo>
                      <a:lnTo>
                        <a:pt x="1020" y="398"/>
                      </a:lnTo>
                      <a:lnTo>
                        <a:pt x="1018" y="424"/>
                      </a:lnTo>
                      <a:lnTo>
                        <a:pt x="1020" y="449"/>
                      </a:lnTo>
                      <a:lnTo>
                        <a:pt x="1026" y="474"/>
                      </a:lnTo>
                      <a:lnTo>
                        <a:pt x="1038" y="497"/>
                      </a:lnTo>
                      <a:lnTo>
                        <a:pt x="1054" y="516"/>
                      </a:lnTo>
                      <a:lnTo>
                        <a:pt x="1073" y="534"/>
                      </a:lnTo>
                      <a:lnTo>
                        <a:pt x="1097" y="547"/>
                      </a:lnTo>
                      <a:lnTo>
                        <a:pt x="1124" y="555"/>
                      </a:lnTo>
                      <a:lnTo>
                        <a:pt x="1151" y="558"/>
                      </a:lnTo>
                      <a:lnTo>
                        <a:pt x="1179" y="554"/>
                      </a:lnTo>
                      <a:lnTo>
                        <a:pt x="1204" y="546"/>
                      </a:lnTo>
                      <a:lnTo>
                        <a:pt x="1228" y="531"/>
                      </a:lnTo>
                      <a:lnTo>
                        <a:pt x="1248" y="512"/>
                      </a:lnTo>
                      <a:lnTo>
                        <a:pt x="1280" y="411"/>
                      </a:lnTo>
                      <a:lnTo>
                        <a:pt x="1274" y="385"/>
                      </a:lnTo>
                      <a:lnTo>
                        <a:pt x="1263" y="360"/>
                      </a:lnTo>
                      <a:lnTo>
                        <a:pt x="1247" y="338"/>
                      </a:lnTo>
                      <a:lnTo>
                        <a:pt x="1226" y="319"/>
                      </a:lnTo>
                      <a:lnTo>
                        <a:pt x="1203" y="305"/>
                      </a:lnTo>
                      <a:lnTo>
                        <a:pt x="1177" y="298"/>
                      </a:lnTo>
                      <a:lnTo>
                        <a:pt x="1151" y="294"/>
                      </a:lnTo>
                      <a:close/>
                      <a:moveTo>
                        <a:pt x="946" y="170"/>
                      </a:moveTo>
                      <a:lnTo>
                        <a:pt x="914" y="243"/>
                      </a:lnTo>
                      <a:lnTo>
                        <a:pt x="938" y="247"/>
                      </a:lnTo>
                      <a:lnTo>
                        <a:pt x="962" y="243"/>
                      </a:lnTo>
                      <a:lnTo>
                        <a:pt x="985" y="235"/>
                      </a:lnTo>
                      <a:lnTo>
                        <a:pt x="1004" y="222"/>
                      </a:lnTo>
                      <a:lnTo>
                        <a:pt x="1019" y="203"/>
                      </a:lnTo>
                      <a:lnTo>
                        <a:pt x="946" y="170"/>
                      </a:lnTo>
                      <a:close/>
                      <a:moveTo>
                        <a:pt x="1461" y="0"/>
                      </a:moveTo>
                      <a:lnTo>
                        <a:pt x="1480" y="4"/>
                      </a:lnTo>
                      <a:lnTo>
                        <a:pt x="1498" y="12"/>
                      </a:lnTo>
                      <a:lnTo>
                        <a:pt x="1512" y="24"/>
                      </a:lnTo>
                      <a:lnTo>
                        <a:pt x="1522" y="38"/>
                      </a:lnTo>
                      <a:lnTo>
                        <a:pt x="1529" y="55"/>
                      </a:lnTo>
                      <a:lnTo>
                        <a:pt x="1530" y="74"/>
                      </a:lnTo>
                      <a:lnTo>
                        <a:pt x="1528" y="93"/>
                      </a:lnTo>
                      <a:lnTo>
                        <a:pt x="1195" y="1159"/>
                      </a:lnTo>
                      <a:lnTo>
                        <a:pt x="1188" y="1176"/>
                      </a:lnTo>
                      <a:lnTo>
                        <a:pt x="1176" y="1189"/>
                      </a:lnTo>
                      <a:lnTo>
                        <a:pt x="1162" y="1200"/>
                      </a:lnTo>
                      <a:lnTo>
                        <a:pt x="1145" y="1207"/>
                      </a:lnTo>
                      <a:lnTo>
                        <a:pt x="1127" y="1209"/>
                      </a:lnTo>
                      <a:lnTo>
                        <a:pt x="71" y="1209"/>
                      </a:lnTo>
                      <a:lnTo>
                        <a:pt x="49" y="1206"/>
                      </a:lnTo>
                      <a:lnTo>
                        <a:pt x="28" y="1195"/>
                      </a:lnTo>
                      <a:lnTo>
                        <a:pt x="13" y="1181"/>
                      </a:lnTo>
                      <a:lnTo>
                        <a:pt x="3" y="1160"/>
                      </a:lnTo>
                      <a:lnTo>
                        <a:pt x="0" y="1138"/>
                      </a:lnTo>
                      <a:lnTo>
                        <a:pt x="3" y="1115"/>
                      </a:lnTo>
                      <a:lnTo>
                        <a:pt x="13" y="1096"/>
                      </a:lnTo>
                      <a:lnTo>
                        <a:pt x="28" y="1081"/>
                      </a:lnTo>
                      <a:lnTo>
                        <a:pt x="49" y="1071"/>
                      </a:lnTo>
                      <a:lnTo>
                        <a:pt x="71" y="1067"/>
                      </a:lnTo>
                      <a:lnTo>
                        <a:pt x="1075" y="1067"/>
                      </a:lnTo>
                      <a:lnTo>
                        <a:pt x="1205" y="650"/>
                      </a:lnTo>
                      <a:lnTo>
                        <a:pt x="783" y="465"/>
                      </a:lnTo>
                      <a:lnTo>
                        <a:pt x="930" y="130"/>
                      </a:lnTo>
                      <a:lnTo>
                        <a:pt x="1314" y="298"/>
                      </a:lnTo>
                      <a:lnTo>
                        <a:pt x="1392" y="50"/>
                      </a:lnTo>
                      <a:lnTo>
                        <a:pt x="1399" y="33"/>
                      </a:lnTo>
                      <a:lnTo>
                        <a:pt x="1411" y="19"/>
                      </a:lnTo>
                      <a:lnTo>
                        <a:pt x="1426" y="8"/>
                      </a:lnTo>
                      <a:lnTo>
                        <a:pt x="1443" y="2"/>
                      </a:lnTo>
                      <a:lnTo>
                        <a:pt x="14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354"/>
                  <a:endParaRPr lang="en-US">
                    <a:solidFill>
                      <a:prstClr val="white"/>
                    </a:solidFill>
                  </a:endParaRPr>
                </a:p>
              </p:txBody>
            </p:sp>
            <p:sp>
              <p:nvSpPr>
                <p:cNvPr id="52" name="Freeform 11"/>
                <p:cNvSpPr>
                  <a:spLocks noEditPoints="1"/>
                </p:cNvSpPr>
                <p:nvPr/>
              </p:nvSpPr>
              <p:spPr bwMode="auto">
                <a:xfrm>
                  <a:off x="35" y="1591"/>
                  <a:ext cx="32" cy="38"/>
                </a:xfrm>
                <a:custGeom>
                  <a:avLst/>
                  <a:gdLst>
                    <a:gd name="T0" fmla="*/ 71 w 159"/>
                    <a:gd name="T1" fmla="*/ 143 h 192"/>
                    <a:gd name="T2" fmla="*/ 79 w 159"/>
                    <a:gd name="T3" fmla="*/ 143 h 192"/>
                    <a:gd name="T4" fmla="*/ 85 w 159"/>
                    <a:gd name="T5" fmla="*/ 141 h 192"/>
                    <a:gd name="T6" fmla="*/ 87 w 159"/>
                    <a:gd name="T7" fmla="*/ 138 h 192"/>
                    <a:gd name="T8" fmla="*/ 90 w 159"/>
                    <a:gd name="T9" fmla="*/ 136 h 192"/>
                    <a:gd name="T10" fmla="*/ 90 w 159"/>
                    <a:gd name="T11" fmla="*/ 129 h 192"/>
                    <a:gd name="T12" fmla="*/ 87 w 159"/>
                    <a:gd name="T13" fmla="*/ 123 h 192"/>
                    <a:gd name="T14" fmla="*/ 82 w 159"/>
                    <a:gd name="T15" fmla="*/ 116 h 192"/>
                    <a:gd name="T16" fmla="*/ 82 w 159"/>
                    <a:gd name="T17" fmla="*/ 44 h 192"/>
                    <a:gd name="T18" fmla="*/ 77 w 159"/>
                    <a:gd name="T19" fmla="*/ 46 h 192"/>
                    <a:gd name="T20" fmla="*/ 73 w 159"/>
                    <a:gd name="T21" fmla="*/ 51 h 192"/>
                    <a:gd name="T22" fmla="*/ 72 w 159"/>
                    <a:gd name="T23" fmla="*/ 57 h 192"/>
                    <a:gd name="T24" fmla="*/ 74 w 159"/>
                    <a:gd name="T25" fmla="*/ 63 h 192"/>
                    <a:gd name="T26" fmla="*/ 79 w 159"/>
                    <a:gd name="T27" fmla="*/ 70 h 192"/>
                    <a:gd name="T28" fmla="*/ 86 w 159"/>
                    <a:gd name="T29" fmla="*/ 44 h 192"/>
                    <a:gd name="T30" fmla="*/ 129 w 159"/>
                    <a:gd name="T31" fmla="*/ 10 h 192"/>
                    <a:gd name="T32" fmla="*/ 140 w 159"/>
                    <a:gd name="T33" fmla="*/ 38 h 192"/>
                    <a:gd name="T34" fmla="*/ 159 w 159"/>
                    <a:gd name="T35" fmla="*/ 55 h 192"/>
                    <a:gd name="T36" fmla="*/ 136 w 159"/>
                    <a:gd name="T37" fmla="*/ 73 h 192"/>
                    <a:gd name="T38" fmla="*/ 110 w 159"/>
                    <a:gd name="T39" fmla="*/ 52 h 192"/>
                    <a:gd name="T40" fmla="*/ 100 w 159"/>
                    <a:gd name="T41" fmla="*/ 91 h 192"/>
                    <a:gd name="T42" fmla="*/ 117 w 159"/>
                    <a:gd name="T43" fmla="*/ 112 h 192"/>
                    <a:gd name="T44" fmla="*/ 123 w 159"/>
                    <a:gd name="T45" fmla="*/ 133 h 192"/>
                    <a:gd name="T46" fmla="*/ 115 w 159"/>
                    <a:gd name="T47" fmla="*/ 157 h 192"/>
                    <a:gd name="T48" fmla="*/ 96 w 159"/>
                    <a:gd name="T49" fmla="*/ 169 h 192"/>
                    <a:gd name="T50" fmla="*/ 59 w 159"/>
                    <a:gd name="T51" fmla="*/ 168 h 192"/>
                    <a:gd name="T52" fmla="*/ 29 w 159"/>
                    <a:gd name="T53" fmla="*/ 182 h 192"/>
                    <a:gd name="T54" fmla="*/ 17 w 159"/>
                    <a:gd name="T55" fmla="*/ 148 h 192"/>
                    <a:gd name="T56" fmla="*/ 0 w 159"/>
                    <a:gd name="T57" fmla="*/ 132 h 192"/>
                    <a:gd name="T58" fmla="*/ 16 w 159"/>
                    <a:gd name="T59" fmla="*/ 107 h 192"/>
                    <a:gd name="T60" fmla="*/ 32 w 159"/>
                    <a:gd name="T61" fmla="*/ 124 h 192"/>
                    <a:gd name="T62" fmla="*/ 50 w 159"/>
                    <a:gd name="T63" fmla="*/ 136 h 192"/>
                    <a:gd name="T64" fmla="*/ 60 w 159"/>
                    <a:gd name="T65" fmla="*/ 94 h 192"/>
                    <a:gd name="T66" fmla="*/ 41 w 159"/>
                    <a:gd name="T67" fmla="*/ 67 h 192"/>
                    <a:gd name="T68" fmla="*/ 43 w 159"/>
                    <a:gd name="T69" fmla="*/ 38 h 192"/>
                    <a:gd name="T70" fmla="*/ 56 w 159"/>
                    <a:gd name="T71" fmla="*/ 21 h 192"/>
                    <a:gd name="T72" fmla="*/ 82 w 159"/>
                    <a:gd name="T73" fmla="*/ 15 h 192"/>
                    <a:gd name="T74" fmla="*/ 110 w 159"/>
                    <a:gd name="T75"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9" h="192">
                      <a:moveTo>
                        <a:pt x="82" y="116"/>
                      </a:moveTo>
                      <a:lnTo>
                        <a:pt x="71" y="143"/>
                      </a:lnTo>
                      <a:lnTo>
                        <a:pt x="75" y="143"/>
                      </a:lnTo>
                      <a:lnTo>
                        <a:pt x="79" y="143"/>
                      </a:lnTo>
                      <a:lnTo>
                        <a:pt x="82" y="142"/>
                      </a:lnTo>
                      <a:lnTo>
                        <a:pt x="85" y="141"/>
                      </a:lnTo>
                      <a:lnTo>
                        <a:pt x="86" y="139"/>
                      </a:lnTo>
                      <a:lnTo>
                        <a:pt x="87" y="138"/>
                      </a:lnTo>
                      <a:lnTo>
                        <a:pt x="88" y="137"/>
                      </a:lnTo>
                      <a:lnTo>
                        <a:pt x="90" y="136"/>
                      </a:lnTo>
                      <a:lnTo>
                        <a:pt x="90" y="132"/>
                      </a:lnTo>
                      <a:lnTo>
                        <a:pt x="90" y="129"/>
                      </a:lnTo>
                      <a:lnTo>
                        <a:pt x="90" y="126"/>
                      </a:lnTo>
                      <a:lnTo>
                        <a:pt x="87" y="123"/>
                      </a:lnTo>
                      <a:lnTo>
                        <a:pt x="85" y="119"/>
                      </a:lnTo>
                      <a:lnTo>
                        <a:pt x="82" y="116"/>
                      </a:lnTo>
                      <a:close/>
                      <a:moveTo>
                        <a:pt x="86" y="44"/>
                      </a:moveTo>
                      <a:lnTo>
                        <a:pt x="82" y="44"/>
                      </a:lnTo>
                      <a:lnTo>
                        <a:pt x="80" y="44"/>
                      </a:lnTo>
                      <a:lnTo>
                        <a:pt x="77" y="46"/>
                      </a:lnTo>
                      <a:lnTo>
                        <a:pt x="74" y="48"/>
                      </a:lnTo>
                      <a:lnTo>
                        <a:pt x="73" y="51"/>
                      </a:lnTo>
                      <a:lnTo>
                        <a:pt x="72" y="54"/>
                      </a:lnTo>
                      <a:lnTo>
                        <a:pt x="72" y="57"/>
                      </a:lnTo>
                      <a:lnTo>
                        <a:pt x="72" y="61"/>
                      </a:lnTo>
                      <a:lnTo>
                        <a:pt x="74" y="63"/>
                      </a:lnTo>
                      <a:lnTo>
                        <a:pt x="75" y="67"/>
                      </a:lnTo>
                      <a:lnTo>
                        <a:pt x="79" y="70"/>
                      </a:lnTo>
                      <a:lnTo>
                        <a:pt x="90" y="44"/>
                      </a:lnTo>
                      <a:lnTo>
                        <a:pt x="86" y="44"/>
                      </a:lnTo>
                      <a:close/>
                      <a:moveTo>
                        <a:pt x="110" y="0"/>
                      </a:moveTo>
                      <a:lnTo>
                        <a:pt x="129" y="10"/>
                      </a:lnTo>
                      <a:lnTo>
                        <a:pt x="121" y="26"/>
                      </a:lnTo>
                      <a:lnTo>
                        <a:pt x="140" y="38"/>
                      </a:lnTo>
                      <a:lnTo>
                        <a:pt x="156" y="52"/>
                      </a:lnTo>
                      <a:lnTo>
                        <a:pt x="159" y="55"/>
                      </a:lnTo>
                      <a:lnTo>
                        <a:pt x="138" y="75"/>
                      </a:lnTo>
                      <a:lnTo>
                        <a:pt x="136" y="73"/>
                      </a:lnTo>
                      <a:lnTo>
                        <a:pt x="123" y="61"/>
                      </a:lnTo>
                      <a:lnTo>
                        <a:pt x="110" y="52"/>
                      </a:lnTo>
                      <a:lnTo>
                        <a:pt x="96" y="86"/>
                      </a:lnTo>
                      <a:lnTo>
                        <a:pt x="100" y="91"/>
                      </a:lnTo>
                      <a:lnTo>
                        <a:pt x="110" y="102"/>
                      </a:lnTo>
                      <a:lnTo>
                        <a:pt x="117" y="112"/>
                      </a:lnTo>
                      <a:lnTo>
                        <a:pt x="122" y="120"/>
                      </a:lnTo>
                      <a:lnTo>
                        <a:pt x="123" y="133"/>
                      </a:lnTo>
                      <a:lnTo>
                        <a:pt x="119" y="148"/>
                      </a:lnTo>
                      <a:lnTo>
                        <a:pt x="115" y="157"/>
                      </a:lnTo>
                      <a:lnTo>
                        <a:pt x="106" y="164"/>
                      </a:lnTo>
                      <a:lnTo>
                        <a:pt x="96" y="169"/>
                      </a:lnTo>
                      <a:lnTo>
                        <a:pt x="79" y="172"/>
                      </a:lnTo>
                      <a:lnTo>
                        <a:pt x="59" y="168"/>
                      </a:lnTo>
                      <a:lnTo>
                        <a:pt x="49" y="192"/>
                      </a:lnTo>
                      <a:lnTo>
                        <a:pt x="29" y="182"/>
                      </a:lnTo>
                      <a:lnTo>
                        <a:pt x="40" y="161"/>
                      </a:lnTo>
                      <a:lnTo>
                        <a:pt x="17" y="148"/>
                      </a:lnTo>
                      <a:lnTo>
                        <a:pt x="2" y="133"/>
                      </a:lnTo>
                      <a:lnTo>
                        <a:pt x="0" y="132"/>
                      </a:lnTo>
                      <a:lnTo>
                        <a:pt x="12" y="104"/>
                      </a:lnTo>
                      <a:lnTo>
                        <a:pt x="16" y="107"/>
                      </a:lnTo>
                      <a:lnTo>
                        <a:pt x="23" y="116"/>
                      </a:lnTo>
                      <a:lnTo>
                        <a:pt x="32" y="124"/>
                      </a:lnTo>
                      <a:lnTo>
                        <a:pt x="42" y="130"/>
                      </a:lnTo>
                      <a:lnTo>
                        <a:pt x="50" y="136"/>
                      </a:lnTo>
                      <a:lnTo>
                        <a:pt x="66" y="100"/>
                      </a:lnTo>
                      <a:lnTo>
                        <a:pt x="60" y="94"/>
                      </a:lnTo>
                      <a:lnTo>
                        <a:pt x="48" y="80"/>
                      </a:lnTo>
                      <a:lnTo>
                        <a:pt x="41" y="67"/>
                      </a:lnTo>
                      <a:lnTo>
                        <a:pt x="38" y="52"/>
                      </a:lnTo>
                      <a:lnTo>
                        <a:pt x="43" y="38"/>
                      </a:lnTo>
                      <a:lnTo>
                        <a:pt x="48" y="29"/>
                      </a:lnTo>
                      <a:lnTo>
                        <a:pt x="56" y="21"/>
                      </a:lnTo>
                      <a:lnTo>
                        <a:pt x="67" y="17"/>
                      </a:lnTo>
                      <a:lnTo>
                        <a:pt x="82" y="15"/>
                      </a:lnTo>
                      <a:lnTo>
                        <a:pt x="102" y="19"/>
                      </a:lnTo>
                      <a:lnTo>
                        <a:pt x="1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354"/>
                  <a:endParaRPr lang="en-US">
                    <a:solidFill>
                      <a:prstClr val="white"/>
                    </a:solidFill>
                  </a:endParaRPr>
                </a:p>
              </p:txBody>
            </p:sp>
            <p:sp>
              <p:nvSpPr>
                <p:cNvPr id="53" name="Freeform 12"/>
                <p:cNvSpPr>
                  <a:spLocks noEditPoints="1"/>
                </p:cNvSpPr>
                <p:nvPr/>
              </p:nvSpPr>
              <p:spPr bwMode="auto">
                <a:xfrm>
                  <a:off x="-75" y="1466"/>
                  <a:ext cx="164" cy="87"/>
                </a:xfrm>
                <a:custGeom>
                  <a:avLst/>
                  <a:gdLst>
                    <a:gd name="T0" fmla="*/ 663 w 820"/>
                    <a:gd name="T1" fmla="*/ 331 h 432"/>
                    <a:gd name="T2" fmla="*/ 613 w 820"/>
                    <a:gd name="T3" fmla="*/ 350 h 432"/>
                    <a:gd name="T4" fmla="*/ 576 w 820"/>
                    <a:gd name="T5" fmla="*/ 386 h 432"/>
                    <a:gd name="T6" fmla="*/ 692 w 820"/>
                    <a:gd name="T7" fmla="*/ 330 h 432"/>
                    <a:gd name="T8" fmla="*/ 44 w 820"/>
                    <a:gd name="T9" fmla="*/ 299 h 432"/>
                    <a:gd name="T10" fmla="*/ 131 w 820"/>
                    <a:gd name="T11" fmla="*/ 295 h 432"/>
                    <a:gd name="T12" fmla="*/ 120 w 820"/>
                    <a:gd name="T13" fmla="*/ 262 h 432"/>
                    <a:gd name="T14" fmla="*/ 94 w 820"/>
                    <a:gd name="T15" fmla="*/ 237 h 432"/>
                    <a:gd name="T16" fmla="*/ 691 w 820"/>
                    <a:gd name="T17" fmla="*/ 119 h 432"/>
                    <a:gd name="T18" fmla="*/ 692 w 820"/>
                    <a:gd name="T19" fmla="*/ 155 h 432"/>
                    <a:gd name="T20" fmla="*/ 711 w 820"/>
                    <a:gd name="T21" fmla="*/ 183 h 432"/>
                    <a:gd name="T22" fmla="*/ 745 w 820"/>
                    <a:gd name="T23" fmla="*/ 202 h 432"/>
                    <a:gd name="T24" fmla="*/ 691 w 820"/>
                    <a:gd name="T25" fmla="*/ 119 h 432"/>
                    <a:gd name="T26" fmla="*/ 401 w 820"/>
                    <a:gd name="T27" fmla="*/ 101 h 432"/>
                    <a:gd name="T28" fmla="*/ 345 w 820"/>
                    <a:gd name="T29" fmla="*/ 118 h 432"/>
                    <a:gd name="T30" fmla="*/ 300 w 820"/>
                    <a:gd name="T31" fmla="*/ 150 h 432"/>
                    <a:gd name="T32" fmla="*/ 269 w 820"/>
                    <a:gd name="T33" fmla="*/ 193 h 432"/>
                    <a:gd name="T34" fmla="*/ 262 w 820"/>
                    <a:gd name="T35" fmla="*/ 239 h 432"/>
                    <a:gd name="T36" fmla="*/ 276 w 820"/>
                    <a:gd name="T37" fmla="*/ 281 h 432"/>
                    <a:gd name="T38" fmla="*/ 310 w 820"/>
                    <a:gd name="T39" fmla="*/ 313 h 432"/>
                    <a:gd name="T40" fmla="*/ 361 w 820"/>
                    <a:gd name="T41" fmla="*/ 331 h 432"/>
                    <a:gd name="T42" fmla="*/ 419 w 820"/>
                    <a:gd name="T43" fmla="*/ 331 h 432"/>
                    <a:gd name="T44" fmla="*/ 475 w 820"/>
                    <a:gd name="T45" fmla="*/ 313 h 432"/>
                    <a:gd name="T46" fmla="*/ 520 w 820"/>
                    <a:gd name="T47" fmla="*/ 282 h 432"/>
                    <a:gd name="T48" fmla="*/ 550 w 820"/>
                    <a:gd name="T49" fmla="*/ 238 h 432"/>
                    <a:gd name="T50" fmla="*/ 558 w 820"/>
                    <a:gd name="T51" fmla="*/ 192 h 432"/>
                    <a:gd name="T52" fmla="*/ 544 w 820"/>
                    <a:gd name="T53" fmla="*/ 151 h 432"/>
                    <a:gd name="T54" fmla="*/ 511 w 820"/>
                    <a:gd name="T55" fmla="*/ 119 h 432"/>
                    <a:gd name="T56" fmla="*/ 460 w 820"/>
                    <a:gd name="T57" fmla="*/ 101 h 432"/>
                    <a:gd name="T58" fmla="*/ 158 w 820"/>
                    <a:gd name="T59" fmla="*/ 32 h 432"/>
                    <a:gd name="T60" fmla="*/ 156 w 820"/>
                    <a:gd name="T61" fmla="*/ 101 h 432"/>
                    <a:gd name="T62" fmla="*/ 207 w 820"/>
                    <a:gd name="T63" fmla="*/ 82 h 432"/>
                    <a:gd name="T64" fmla="*/ 244 w 820"/>
                    <a:gd name="T65" fmla="*/ 46 h 432"/>
                    <a:gd name="T66" fmla="*/ 137 w 820"/>
                    <a:gd name="T67" fmla="*/ 0 h 432"/>
                    <a:gd name="T68" fmla="*/ 682 w 820"/>
                    <a:gd name="T69" fmla="*/ 432 h 432"/>
                    <a:gd name="T70" fmla="*/ 137 w 820"/>
                    <a:gd name="T71" fmla="*/ 0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20" h="432">
                      <a:moveTo>
                        <a:pt x="692" y="330"/>
                      </a:moveTo>
                      <a:lnTo>
                        <a:pt x="663" y="331"/>
                      </a:lnTo>
                      <a:lnTo>
                        <a:pt x="637" y="338"/>
                      </a:lnTo>
                      <a:lnTo>
                        <a:pt x="613" y="350"/>
                      </a:lnTo>
                      <a:lnTo>
                        <a:pt x="592" y="365"/>
                      </a:lnTo>
                      <a:lnTo>
                        <a:pt x="576" y="386"/>
                      </a:lnTo>
                      <a:lnTo>
                        <a:pt x="661" y="399"/>
                      </a:lnTo>
                      <a:lnTo>
                        <a:pt x="692" y="330"/>
                      </a:lnTo>
                      <a:close/>
                      <a:moveTo>
                        <a:pt x="75" y="230"/>
                      </a:moveTo>
                      <a:lnTo>
                        <a:pt x="44" y="299"/>
                      </a:lnTo>
                      <a:lnTo>
                        <a:pt x="130" y="313"/>
                      </a:lnTo>
                      <a:lnTo>
                        <a:pt x="131" y="295"/>
                      </a:lnTo>
                      <a:lnTo>
                        <a:pt x="129" y="277"/>
                      </a:lnTo>
                      <a:lnTo>
                        <a:pt x="120" y="262"/>
                      </a:lnTo>
                      <a:lnTo>
                        <a:pt x="109" y="249"/>
                      </a:lnTo>
                      <a:lnTo>
                        <a:pt x="94" y="237"/>
                      </a:lnTo>
                      <a:lnTo>
                        <a:pt x="75" y="230"/>
                      </a:lnTo>
                      <a:close/>
                      <a:moveTo>
                        <a:pt x="691" y="119"/>
                      </a:moveTo>
                      <a:lnTo>
                        <a:pt x="689" y="137"/>
                      </a:lnTo>
                      <a:lnTo>
                        <a:pt x="692" y="155"/>
                      </a:lnTo>
                      <a:lnTo>
                        <a:pt x="699" y="170"/>
                      </a:lnTo>
                      <a:lnTo>
                        <a:pt x="711" y="183"/>
                      </a:lnTo>
                      <a:lnTo>
                        <a:pt x="726" y="194"/>
                      </a:lnTo>
                      <a:lnTo>
                        <a:pt x="745" y="202"/>
                      </a:lnTo>
                      <a:lnTo>
                        <a:pt x="776" y="133"/>
                      </a:lnTo>
                      <a:lnTo>
                        <a:pt x="691" y="119"/>
                      </a:lnTo>
                      <a:close/>
                      <a:moveTo>
                        <a:pt x="430" y="99"/>
                      </a:moveTo>
                      <a:lnTo>
                        <a:pt x="401" y="101"/>
                      </a:lnTo>
                      <a:lnTo>
                        <a:pt x="373" y="107"/>
                      </a:lnTo>
                      <a:lnTo>
                        <a:pt x="345" y="118"/>
                      </a:lnTo>
                      <a:lnTo>
                        <a:pt x="321" y="132"/>
                      </a:lnTo>
                      <a:lnTo>
                        <a:pt x="300" y="150"/>
                      </a:lnTo>
                      <a:lnTo>
                        <a:pt x="282" y="170"/>
                      </a:lnTo>
                      <a:lnTo>
                        <a:pt x="269" y="193"/>
                      </a:lnTo>
                      <a:lnTo>
                        <a:pt x="263" y="217"/>
                      </a:lnTo>
                      <a:lnTo>
                        <a:pt x="262" y="239"/>
                      </a:lnTo>
                      <a:lnTo>
                        <a:pt x="265" y="262"/>
                      </a:lnTo>
                      <a:lnTo>
                        <a:pt x="276" y="281"/>
                      </a:lnTo>
                      <a:lnTo>
                        <a:pt x="291" y="299"/>
                      </a:lnTo>
                      <a:lnTo>
                        <a:pt x="310" y="313"/>
                      </a:lnTo>
                      <a:lnTo>
                        <a:pt x="333" y="324"/>
                      </a:lnTo>
                      <a:lnTo>
                        <a:pt x="361" y="331"/>
                      </a:lnTo>
                      <a:lnTo>
                        <a:pt x="391" y="333"/>
                      </a:lnTo>
                      <a:lnTo>
                        <a:pt x="419" y="331"/>
                      </a:lnTo>
                      <a:lnTo>
                        <a:pt x="448" y="324"/>
                      </a:lnTo>
                      <a:lnTo>
                        <a:pt x="475" y="313"/>
                      </a:lnTo>
                      <a:lnTo>
                        <a:pt x="499" y="299"/>
                      </a:lnTo>
                      <a:lnTo>
                        <a:pt x="520" y="282"/>
                      </a:lnTo>
                      <a:lnTo>
                        <a:pt x="538" y="262"/>
                      </a:lnTo>
                      <a:lnTo>
                        <a:pt x="550" y="238"/>
                      </a:lnTo>
                      <a:lnTo>
                        <a:pt x="557" y="215"/>
                      </a:lnTo>
                      <a:lnTo>
                        <a:pt x="558" y="192"/>
                      </a:lnTo>
                      <a:lnTo>
                        <a:pt x="554" y="170"/>
                      </a:lnTo>
                      <a:lnTo>
                        <a:pt x="544" y="151"/>
                      </a:lnTo>
                      <a:lnTo>
                        <a:pt x="530" y="133"/>
                      </a:lnTo>
                      <a:lnTo>
                        <a:pt x="511" y="119"/>
                      </a:lnTo>
                      <a:lnTo>
                        <a:pt x="487" y="108"/>
                      </a:lnTo>
                      <a:lnTo>
                        <a:pt x="460" y="101"/>
                      </a:lnTo>
                      <a:lnTo>
                        <a:pt x="430" y="99"/>
                      </a:lnTo>
                      <a:close/>
                      <a:moveTo>
                        <a:pt x="158" y="32"/>
                      </a:moveTo>
                      <a:lnTo>
                        <a:pt x="129" y="102"/>
                      </a:lnTo>
                      <a:lnTo>
                        <a:pt x="156" y="101"/>
                      </a:lnTo>
                      <a:lnTo>
                        <a:pt x="183" y="94"/>
                      </a:lnTo>
                      <a:lnTo>
                        <a:pt x="207" y="82"/>
                      </a:lnTo>
                      <a:lnTo>
                        <a:pt x="229" y="65"/>
                      </a:lnTo>
                      <a:lnTo>
                        <a:pt x="244" y="46"/>
                      </a:lnTo>
                      <a:lnTo>
                        <a:pt x="158" y="32"/>
                      </a:lnTo>
                      <a:close/>
                      <a:moveTo>
                        <a:pt x="137" y="0"/>
                      </a:moveTo>
                      <a:lnTo>
                        <a:pt x="820" y="111"/>
                      </a:lnTo>
                      <a:lnTo>
                        <a:pt x="682" y="432"/>
                      </a:lnTo>
                      <a:lnTo>
                        <a:pt x="0" y="321"/>
                      </a:lnTo>
                      <a:lnTo>
                        <a:pt x="1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354"/>
                  <a:endParaRPr lang="en-US">
                    <a:solidFill>
                      <a:prstClr val="white"/>
                    </a:solidFill>
                  </a:endParaRPr>
                </a:p>
              </p:txBody>
            </p:sp>
            <p:sp>
              <p:nvSpPr>
                <p:cNvPr id="54" name="Freeform 13"/>
                <p:cNvSpPr>
                  <a:spLocks noEditPoints="1"/>
                </p:cNvSpPr>
                <p:nvPr/>
              </p:nvSpPr>
              <p:spPr bwMode="auto">
                <a:xfrm>
                  <a:off x="-11" y="1492"/>
                  <a:ext cx="35" cy="35"/>
                </a:xfrm>
                <a:custGeom>
                  <a:avLst/>
                  <a:gdLst>
                    <a:gd name="T0" fmla="*/ 80 w 171"/>
                    <a:gd name="T1" fmla="*/ 131 h 178"/>
                    <a:gd name="T2" fmla="*/ 96 w 171"/>
                    <a:gd name="T3" fmla="*/ 128 h 178"/>
                    <a:gd name="T4" fmla="*/ 101 w 171"/>
                    <a:gd name="T5" fmla="*/ 122 h 178"/>
                    <a:gd name="T6" fmla="*/ 101 w 171"/>
                    <a:gd name="T7" fmla="*/ 116 h 178"/>
                    <a:gd name="T8" fmla="*/ 98 w 171"/>
                    <a:gd name="T9" fmla="*/ 111 h 178"/>
                    <a:gd name="T10" fmla="*/ 90 w 171"/>
                    <a:gd name="T11" fmla="*/ 105 h 178"/>
                    <a:gd name="T12" fmla="*/ 88 w 171"/>
                    <a:gd name="T13" fmla="*/ 42 h 178"/>
                    <a:gd name="T14" fmla="*/ 80 w 171"/>
                    <a:gd name="T15" fmla="*/ 45 h 178"/>
                    <a:gd name="T16" fmla="*/ 75 w 171"/>
                    <a:gd name="T17" fmla="*/ 50 h 178"/>
                    <a:gd name="T18" fmla="*/ 74 w 171"/>
                    <a:gd name="T19" fmla="*/ 56 h 178"/>
                    <a:gd name="T20" fmla="*/ 77 w 171"/>
                    <a:gd name="T21" fmla="*/ 62 h 178"/>
                    <a:gd name="T22" fmla="*/ 83 w 171"/>
                    <a:gd name="T23" fmla="*/ 67 h 178"/>
                    <a:gd name="T24" fmla="*/ 112 w 171"/>
                    <a:gd name="T25" fmla="*/ 0 h 178"/>
                    <a:gd name="T26" fmla="*/ 127 w 171"/>
                    <a:gd name="T27" fmla="*/ 20 h 178"/>
                    <a:gd name="T28" fmla="*/ 169 w 171"/>
                    <a:gd name="T29" fmla="*/ 36 h 178"/>
                    <a:gd name="T30" fmla="*/ 151 w 171"/>
                    <a:gd name="T31" fmla="*/ 59 h 178"/>
                    <a:gd name="T32" fmla="*/ 133 w 171"/>
                    <a:gd name="T33" fmla="*/ 50 h 178"/>
                    <a:gd name="T34" fmla="*/ 103 w 171"/>
                    <a:gd name="T35" fmla="*/ 78 h 178"/>
                    <a:gd name="T36" fmla="*/ 126 w 171"/>
                    <a:gd name="T37" fmla="*/ 92 h 178"/>
                    <a:gd name="T38" fmla="*/ 139 w 171"/>
                    <a:gd name="T39" fmla="*/ 113 h 178"/>
                    <a:gd name="T40" fmla="*/ 131 w 171"/>
                    <a:gd name="T41" fmla="*/ 135 h 178"/>
                    <a:gd name="T42" fmla="*/ 112 w 171"/>
                    <a:gd name="T43" fmla="*/ 149 h 178"/>
                    <a:gd name="T44" fmla="*/ 69 w 171"/>
                    <a:gd name="T45" fmla="*/ 155 h 178"/>
                    <a:gd name="T46" fmla="*/ 37 w 171"/>
                    <a:gd name="T47" fmla="*/ 174 h 178"/>
                    <a:gd name="T48" fmla="*/ 21 w 171"/>
                    <a:gd name="T49" fmla="*/ 146 h 178"/>
                    <a:gd name="T50" fmla="*/ 0 w 171"/>
                    <a:gd name="T51" fmla="*/ 136 h 178"/>
                    <a:gd name="T52" fmla="*/ 15 w 171"/>
                    <a:gd name="T53" fmla="*/ 111 h 178"/>
                    <a:gd name="T54" fmla="*/ 37 w 171"/>
                    <a:gd name="T55" fmla="*/ 123 h 178"/>
                    <a:gd name="T56" fmla="*/ 57 w 171"/>
                    <a:gd name="T57" fmla="*/ 129 h 178"/>
                    <a:gd name="T58" fmla="*/ 64 w 171"/>
                    <a:gd name="T59" fmla="*/ 91 h 178"/>
                    <a:gd name="T60" fmla="*/ 40 w 171"/>
                    <a:gd name="T61" fmla="*/ 70 h 178"/>
                    <a:gd name="T62" fmla="*/ 40 w 171"/>
                    <a:gd name="T63" fmla="*/ 45 h 178"/>
                    <a:gd name="T64" fmla="*/ 53 w 171"/>
                    <a:gd name="T65" fmla="*/ 29 h 178"/>
                    <a:gd name="T66" fmla="*/ 83 w 171"/>
                    <a:gd name="T67" fmla="*/ 18 h 178"/>
                    <a:gd name="T68" fmla="*/ 112 w 171"/>
                    <a:gd name="T69"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1" h="178">
                      <a:moveTo>
                        <a:pt x="90" y="105"/>
                      </a:moveTo>
                      <a:lnTo>
                        <a:pt x="80" y="131"/>
                      </a:lnTo>
                      <a:lnTo>
                        <a:pt x="90" y="130"/>
                      </a:lnTo>
                      <a:lnTo>
                        <a:pt x="96" y="128"/>
                      </a:lnTo>
                      <a:lnTo>
                        <a:pt x="99" y="124"/>
                      </a:lnTo>
                      <a:lnTo>
                        <a:pt x="101" y="122"/>
                      </a:lnTo>
                      <a:lnTo>
                        <a:pt x="101" y="118"/>
                      </a:lnTo>
                      <a:lnTo>
                        <a:pt x="101" y="116"/>
                      </a:lnTo>
                      <a:lnTo>
                        <a:pt x="100" y="113"/>
                      </a:lnTo>
                      <a:lnTo>
                        <a:pt x="98" y="111"/>
                      </a:lnTo>
                      <a:lnTo>
                        <a:pt x="95" y="109"/>
                      </a:lnTo>
                      <a:lnTo>
                        <a:pt x="90" y="105"/>
                      </a:lnTo>
                      <a:close/>
                      <a:moveTo>
                        <a:pt x="94" y="42"/>
                      </a:moveTo>
                      <a:lnTo>
                        <a:pt x="88" y="42"/>
                      </a:lnTo>
                      <a:lnTo>
                        <a:pt x="82" y="44"/>
                      </a:lnTo>
                      <a:lnTo>
                        <a:pt x="80" y="45"/>
                      </a:lnTo>
                      <a:lnTo>
                        <a:pt x="77" y="48"/>
                      </a:lnTo>
                      <a:lnTo>
                        <a:pt x="75" y="50"/>
                      </a:lnTo>
                      <a:lnTo>
                        <a:pt x="74" y="54"/>
                      </a:lnTo>
                      <a:lnTo>
                        <a:pt x="74" y="56"/>
                      </a:lnTo>
                      <a:lnTo>
                        <a:pt x="75" y="60"/>
                      </a:lnTo>
                      <a:lnTo>
                        <a:pt x="77" y="62"/>
                      </a:lnTo>
                      <a:lnTo>
                        <a:pt x="80" y="65"/>
                      </a:lnTo>
                      <a:lnTo>
                        <a:pt x="83" y="67"/>
                      </a:lnTo>
                      <a:lnTo>
                        <a:pt x="94" y="42"/>
                      </a:lnTo>
                      <a:close/>
                      <a:moveTo>
                        <a:pt x="112" y="0"/>
                      </a:moveTo>
                      <a:lnTo>
                        <a:pt x="134" y="4"/>
                      </a:lnTo>
                      <a:lnTo>
                        <a:pt x="127" y="20"/>
                      </a:lnTo>
                      <a:lnTo>
                        <a:pt x="150" y="26"/>
                      </a:lnTo>
                      <a:lnTo>
                        <a:pt x="169" y="36"/>
                      </a:lnTo>
                      <a:lnTo>
                        <a:pt x="171" y="37"/>
                      </a:lnTo>
                      <a:lnTo>
                        <a:pt x="151" y="59"/>
                      </a:lnTo>
                      <a:lnTo>
                        <a:pt x="149" y="57"/>
                      </a:lnTo>
                      <a:lnTo>
                        <a:pt x="133" y="50"/>
                      </a:lnTo>
                      <a:lnTo>
                        <a:pt x="117" y="44"/>
                      </a:lnTo>
                      <a:lnTo>
                        <a:pt x="103" y="78"/>
                      </a:lnTo>
                      <a:lnTo>
                        <a:pt x="109" y="80"/>
                      </a:lnTo>
                      <a:lnTo>
                        <a:pt x="126" y="92"/>
                      </a:lnTo>
                      <a:lnTo>
                        <a:pt x="136" y="103"/>
                      </a:lnTo>
                      <a:lnTo>
                        <a:pt x="139" y="113"/>
                      </a:lnTo>
                      <a:lnTo>
                        <a:pt x="137" y="125"/>
                      </a:lnTo>
                      <a:lnTo>
                        <a:pt x="131" y="135"/>
                      </a:lnTo>
                      <a:lnTo>
                        <a:pt x="123" y="143"/>
                      </a:lnTo>
                      <a:lnTo>
                        <a:pt x="112" y="149"/>
                      </a:lnTo>
                      <a:lnTo>
                        <a:pt x="93" y="155"/>
                      </a:lnTo>
                      <a:lnTo>
                        <a:pt x="69" y="155"/>
                      </a:lnTo>
                      <a:lnTo>
                        <a:pt x="59" y="178"/>
                      </a:lnTo>
                      <a:lnTo>
                        <a:pt x="37" y="174"/>
                      </a:lnTo>
                      <a:lnTo>
                        <a:pt x="46" y="153"/>
                      </a:lnTo>
                      <a:lnTo>
                        <a:pt x="21" y="146"/>
                      </a:lnTo>
                      <a:lnTo>
                        <a:pt x="1" y="137"/>
                      </a:lnTo>
                      <a:lnTo>
                        <a:pt x="0" y="136"/>
                      </a:lnTo>
                      <a:lnTo>
                        <a:pt x="12" y="109"/>
                      </a:lnTo>
                      <a:lnTo>
                        <a:pt x="15" y="111"/>
                      </a:lnTo>
                      <a:lnTo>
                        <a:pt x="25" y="117"/>
                      </a:lnTo>
                      <a:lnTo>
                        <a:pt x="37" y="123"/>
                      </a:lnTo>
                      <a:lnTo>
                        <a:pt x="46" y="126"/>
                      </a:lnTo>
                      <a:lnTo>
                        <a:pt x="57" y="129"/>
                      </a:lnTo>
                      <a:lnTo>
                        <a:pt x="71" y="96"/>
                      </a:lnTo>
                      <a:lnTo>
                        <a:pt x="64" y="91"/>
                      </a:lnTo>
                      <a:lnTo>
                        <a:pt x="49" y="81"/>
                      </a:lnTo>
                      <a:lnTo>
                        <a:pt x="40" y="70"/>
                      </a:lnTo>
                      <a:lnTo>
                        <a:pt x="37" y="59"/>
                      </a:lnTo>
                      <a:lnTo>
                        <a:pt x="40" y="45"/>
                      </a:lnTo>
                      <a:lnTo>
                        <a:pt x="45" y="36"/>
                      </a:lnTo>
                      <a:lnTo>
                        <a:pt x="53" y="29"/>
                      </a:lnTo>
                      <a:lnTo>
                        <a:pt x="65" y="23"/>
                      </a:lnTo>
                      <a:lnTo>
                        <a:pt x="83" y="18"/>
                      </a:lnTo>
                      <a:lnTo>
                        <a:pt x="105" y="17"/>
                      </a:lnTo>
                      <a:lnTo>
                        <a:pt x="1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354"/>
                  <a:endParaRPr lang="en-US">
                    <a:solidFill>
                      <a:prstClr val="white"/>
                    </a:solidFill>
                  </a:endParaRPr>
                </a:p>
              </p:txBody>
            </p:sp>
            <p:sp>
              <p:nvSpPr>
                <p:cNvPr id="58" name="Freeform 14"/>
                <p:cNvSpPr>
                  <a:spLocks noEditPoints="1"/>
                </p:cNvSpPr>
                <p:nvPr/>
              </p:nvSpPr>
              <p:spPr bwMode="auto">
                <a:xfrm>
                  <a:off x="-186" y="1502"/>
                  <a:ext cx="146" cy="168"/>
                </a:xfrm>
                <a:custGeom>
                  <a:avLst/>
                  <a:gdLst>
                    <a:gd name="T0" fmla="*/ 534 w 730"/>
                    <a:gd name="T1" fmla="*/ 696 h 840"/>
                    <a:gd name="T2" fmla="*/ 501 w 730"/>
                    <a:gd name="T3" fmla="*/ 711 h 840"/>
                    <a:gd name="T4" fmla="*/ 559 w 730"/>
                    <a:gd name="T5" fmla="*/ 787 h 840"/>
                    <a:gd name="T6" fmla="*/ 573 w 730"/>
                    <a:gd name="T7" fmla="*/ 700 h 840"/>
                    <a:gd name="T8" fmla="*/ 617 w 730"/>
                    <a:gd name="T9" fmla="*/ 433 h 840"/>
                    <a:gd name="T10" fmla="*/ 616 w 730"/>
                    <a:gd name="T11" fmla="*/ 490 h 840"/>
                    <a:gd name="T12" fmla="*/ 637 w 730"/>
                    <a:gd name="T13" fmla="*/ 546 h 840"/>
                    <a:gd name="T14" fmla="*/ 689 w 730"/>
                    <a:gd name="T15" fmla="*/ 493 h 840"/>
                    <a:gd name="T16" fmla="*/ 77 w 730"/>
                    <a:gd name="T17" fmla="*/ 271 h 840"/>
                    <a:gd name="T18" fmla="*/ 113 w 730"/>
                    <a:gd name="T19" fmla="*/ 409 h 840"/>
                    <a:gd name="T20" fmla="*/ 115 w 730"/>
                    <a:gd name="T21" fmla="*/ 352 h 840"/>
                    <a:gd name="T22" fmla="*/ 94 w 730"/>
                    <a:gd name="T23" fmla="*/ 296 h 840"/>
                    <a:gd name="T24" fmla="*/ 333 w 730"/>
                    <a:gd name="T25" fmla="*/ 259 h 840"/>
                    <a:gd name="T26" fmla="*/ 292 w 730"/>
                    <a:gd name="T27" fmla="*/ 271 h 840"/>
                    <a:gd name="T28" fmla="*/ 260 w 730"/>
                    <a:gd name="T29" fmla="*/ 299 h 840"/>
                    <a:gd name="T30" fmla="*/ 239 w 730"/>
                    <a:gd name="T31" fmla="*/ 348 h 840"/>
                    <a:gd name="T32" fmla="*/ 236 w 730"/>
                    <a:gd name="T33" fmla="*/ 409 h 840"/>
                    <a:gd name="T34" fmla="*/ 253 w 730"/>
                    <a:gd name="T35" fmla="*/ 470 h 840"/>
                    <a:gd name="T36" fmla="*/ 286 w 730"/>
                    <a:gd name="T37" fmla="*/ 524 h 840"/>
                    <a:gd name="T38" fmla="*/ 331 w 730"/>
                    <a:gd name="T39" fmla="*/ 564 h 840"/>
                    <a:gd name="T40" fmla="*/ 377 w 730"/>
                    <a:gd name="T41" fmla="*/ 580 h 840"/>
                    <a:gd name="T42" fmla="*/ 420 w 730"/>
                    <a:gd name="T43" fmla="*/ 579 h 840"/>
                    <a:gd name="T44" fmla="*/ 456 w 730"/>
                    <a:gd name="T45" fmla="*/ 559 h 840"/>
                    <a:gd name="T46" fmla="*/ 483 w 730"/>
                    <a:gd name="T47" fmla="*/ 521 h 840"/>
                    <a:gd name="T48" fmla="*/ 496 w 730"/>
                    <a:gd name="T49" fmla="*/ 464 h 840"/>
                    <a:gd name="T50" fmla="*/ 489 w 730"/>
                    <a:gd name="T51" fmla="*/ 402 h 840"/>
                    <a:gd name="T52" fmla="*/ 464 w 730"/>
                    <a:gd name="T53" fmla="*/ 342 h 840"/>
                    <a:gd name="T54" fmla="*/ 422 w 730"/>
                    <a:gd name="T55" fmla="*/ 293 h 840"/>
                    <a:gd name="T56" fmla="*/ 377 w 730"/>
                    <a:gd name="T57" fmla="*/ 267 h 840"/>
                    <a:gd name="T58" fmla="*/ 333 w 730"/>
                    <a:gd name="T59" fmla="*/ 259 h 840"/>
                    <a:gd name="T60" fmla="*/ 138 w 730"/>
                    <a:gd name="T61" fmla="*/ 131 h 840"/>
                    <a:gd name="T62" fmla="*/ 178 w 730"/>
                    <a:gd name="T63" fmla="*/ 146 h 840"/>
                    <a:gd name="T64" fmla="*/ 215 w 730"/>
                    <a:gd name="T65" fmla="*/ 140 h 840"/>
                    <a:gd name="T66" fmla="*/ 243 w 730"/>
                    <a:gd name="T67" fmla="*/ 115 h 840"/>
                    <a:gd name="T68" fmla="*/ 158 w 730"/>
                    <a:gd name="T69" fmla="*/ 0 h 840"/>
                    <a:gd name="T70" fmla="*/ 573 w 730"/>
                    <a:gd name="T71" fmla="*/ 840 h 840"/>
                    <a:gd name="T72" fmla="*/ 158 w 730"/>
                    <a:gd name="T73" fmla="*/ 0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30" h="840">
                      <a:moveTo>
                        <a:pt x="553" y="696"/>
                      </a:moveTo>
                      <a:lnTo>
                        <a:pt x="534" y="696"/>
                      </a:lnTo>
                      <a:lnTo>
                        <a:pt x="516" y="701"/>
                      </a:lnTo>
                      <a:lnTo>
                        <a:pt x="501" y="711"/>
                      </a:lnTo>
                      <a:lnTo>
                        <a:pt x="487" y="726"/>
                      </a:lnTo>
                      <a:lnTo>
                        <a:pt x="559" y="787"/>
                      </a:lnTo>
                      <a:lnTo>
                        <a:pt x="593" y="710"/>
                      </a:lnTo>
                      <a:lnTo>
                        <a:pt x="573" y="700"/>
                      </a:lnTo>
                      <a:lnTo>
                        <a:pt x="553" y="696"/>
                      </a:lnTo>
                      <a:close/>
                      <a:moveTo>
                        <a:pt x="617" y="433"/>
                      </a:moveTo>
                      <a:lnTo>
                        <a:pt x="614" y="460"/>
                      </a:lnTo>
                      <a:lnTo>
                        <a:pt x="616" y="490"/>
                      </a:lnTo>
                      <a:lnTo>
                        <a:pt x="624" y="518"/>
                      </a:lnTo>
                      <a:lnTo>
                        <a:pt x="637" y="546"/>
                      </a:lnTo>
                      <a:lnTo>
                        <a:pt x="655" y="570"/>
                      </a:lnTo>
                      <a:lnTo>
                        <a:pt x="689" y="493"/>
                      </a:lnTo>
                      <a:lnTo>
                        <a:pt x="617" y="433"/>
                      </a:lnTo>
                      <a:close/>
                      <a:moveTo>
                        <a:pt x="77" y="271"/>
                      </a:moveTo>
                      <a:lnTo>
                        <a:pt x="42" y="348"/>
                      </a:lnTo>
                      <a:lnTo>
                        <a:pt x="113" y="409"/>
                      </a:lnTo>
                      <a:lnTo>
                        <a:pt x="117" y="380"/>
                      </a:lnTo>
                      <a:lnTo>
                        <a:pt x="115" y="352"/>
                      </a:lnTo>
                      <a:lnTo>
                        <a:pt x="108" y="323"/>
                      </a:lnTo>
                      <a:lnTo>
                        <a:pt x="94" y="296"/>
                      </a:lnTo>
                      <a:lnTo>
                        <a:pt x="77" y="271"/>
                      </a:lnTo>
                      <a:close/>
                      <a:moveTo>
                        <a:pt x="333" y="259"/>
                      </a:moveTo>
                      <a:lnTo>
                        <a:pt x="311" y="262"/>
                      </a:lnTo>
                      <a:lnTo>
                        <a:pt x="292" y="271"/>
                      </a:lnTo>
                      <a:lnTo>
                        <a:pt x="274" y="283"/>
                      </a:lnTo>
                      <a:lnTo>
                        <a:pt x="260" y="299"/>
                      </a:lnTo>
                      <a:lnTo>
                        <a:pt x="248" y="321"/>
                      </a:lnTo>
                      <a:lnTo>
                        <a:pt x="239" y="348"/>
                      </a:lnTo>
                      <a:lnTo>
                        <a:pt x="235" y="378"/>
                      </a:lnTo>
                      <a:lnTo>
                        <a:pt x="236" y="409"/>
                      </a:lnTo>
                      <a:lnTo>
                        <a:pt x="242" y="440"/>
                      </a:lnTo>
                      <a:lnTo>
                        <a:pt x="253" y="470"/>
                      </a:lnTo>
                      <a:lnTo>
                        <a:pt x="268" y="498"/>
                      </a:lnTo>
                      <a:lnTo>
                        <a:pt x="286" y="524"/>
                      </a:lnTo>
                      <a:lnTo>
                        <a:pt x="309" y="547"/>
                      </a:lnTo>
                      <a:lnTo>
                        <a:pt x="331" y="564"/>
                      </a:lnTo>
                      <a:lnTo>
                        <a:pt x="354" y="574"/>
                      </a:lnTo>
                      <a:lnTo>
                        <a:pt x="377" y="580"/>
                      </a:lnTo>
                      <a:lnTo>
                        <a:pt x="398" y="582"/>
                      </a:lnTo>
                      <a:lnTo>
                        <a:pt x="420" y="579"/>
                      </a:lnTo>
                      <a:lnTo>
                        <a:pt x="439" y="571"/>
                      </a:lnTo>
                      <a:lnTo>
                        <a:pt x="456" y="559"/>
                      </a:lnTo>
                      <a:lnTo>
                        <a:pt x="471" y="541"/>
                      </a:lnTo>
                      <a:lnTo>
                        <a:pt x="483" y="521"/>
                      </a:lnTo>
                      <a:lnTo>
                        <a:pt x="492" y="492"/>
                      </a:lnTo>
                      <a:lnTo>
                        <a:pt x="496" y="464"/>
                      </a:lnTo>
                      <a:lnTo>
                        <a:pt x="495" y="433"/>
                      </a:lnTo>
                      <a:lnTo>
                        <a:pt x="489" y="402"/>
                      </a:lnTo>
                      <a:lnTo>
                        <a:pt x="478" y="371"/>
                      </a:lnTo>
                      <a:lnTo>
                        <a:pt x="464" y="342"/>
                      </a:lnTo>
                      <a:lnTo>
                        <a:pt x="445" y="316"/>
                      </a:lnTo>
                      <a:lnTo>
                        <a:pt x="422" y="293"/>
                      </a:lnTo>
                      <a:lnTo>
                        <a:pt x="399" y="278"/>
                      </a:lnTo>
                      <a:lnTo>
                        <a:pt x="377" y="267"/>
                      </a:lnTo>
                      <a:lnTo>
                        <a:pt x="355" y="260"/>
                      </a:lnTo>
                      <a:lnTo>
                        <a:pt x="333" y="259"/>
                      </a:lnTo>
                      <a:close/>
                      <a:moveTo>
                        <a:pt x="172" y="54"/>
                      </a:moveTo>
                      <a:lnTo>
                        <a:pt x="138" y="131"/>
                      </a:lnTo>
                      <a:lnTo>
                        <a:pt x="158" y="141"/>
                      </a:lnTo>
                      <a:lnTo>
                        <a:pt x="178" y="146"/>
                      </a:lnTo>
                      <a:lnTo>
                        <a:pt x="197" y="146"/>
                      </a:lnTo>
                      <a:lnTo>
                        <a:pt x="215" y="140"/>
                      </a:lnTo>
                      <a:lnTo>
                        <a:pt x="230" y="130"/>
                      </a:lnTo>
                      <a:lnTo>
                        <a:pt x="243" y="115"/>
                      </a:lnTo>
                      <a:lnTo>
                        <a:pt x="172" y="54"/>
                      </a:lnTo>
                      <a:close/>
                      <a:moveTo>
                        <a:pt x="158" y="0"/>
                      </a:moveTo>
                      <a:lnTo>
                        <a:pt x="730" y="486"/>
                      </a:lnTo>
                      <a:lnTo>
                        <a:pt x="573" y="840"/>
                      </a:lnTo>
                      <a:lnTo>
                        <a:pt x="0" y="354"/>
                      </a:lnTo>
                      <a:lnTo>
                        <a:pt x="15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354"/>
                  <a:endParaRPr lang="en-US">
                    <a:solidFill>
                      <a:prstClr val="white"/>
                    </a:solidFill>
                  </a:endParaRPr>
                </a:p>
              </p:txBody>
            </p:sp>
            <p:sp>
              <p:nvSpPr>
                <p:cNvPr id="59" name="Freeform 15"/>
                <p:cNvSpPr>
                  <a:spLocks noEditPoints="1"/>
                </p:cNvSpPr>
                <p:nvPr/>
              </p:nvSpPr>
              <p:spPr bwMode="auto">
                <a:xfrm>
                  <a:off x="-129" y="1565"/>
                  <a:ext cx="32" cy="41"/>
                </a:xfrm>
                <a:custGeom>
                  <a:avLst/>
                  <a:gdLst>
                    <a:gd name="T0" fmla="*/ 69 w 159"/>
                    <a:gd name="T1" fmla="*/ 157 h 208"/>
                    <a:gd name="T2" fmla="*/ 81 w 159"/>
                    <a:gd name="T3" fmla="*/ 161 h 208"/>
                    <a:gd name="T4" fmla="*/ 87 w 159"/>
                    <a:gd name="T5" fmla="*/ 156 h 208"/>
                    <a:gd name="T6" fmla="*/ 89 w 159"/>
                    <a:gd name="T7" fmla="*/ 151 h 208"/>
                    <a:gd name="T8" fmla="*/ 88 w 159"/>
                    <a:gd name="T9" fmla="*/ 143 h 208"/>
                    <a:gd name="T10" fmla="*/ 85 w 159"/>
                    <a:gd name="T11" fmla="*/ 135 h 208"/>
                    <a:gd name="T12" fmla="*/ 81 w 159"/>
                    <a:gd name="T13" fmla="*/ 44 h 208"/>
                    <a:gd name="T14" fmla="*/ 76 w 159"/>
                    <a:gd name="T15" fmla="*/ 46 h 208"/>
                    <a:gd name="T16" fmla="*/ 73 w 159"/>
                    <a:gd name="T17" fmla="*/ 55 h 208"/>
                    <a:gd name="T18" fmla="*/ 75 w 159"/>
                    <a:gd name="T19" fmla="*/ 64 h 208"/>
                    <a:gd name="T20" fmla="*/ 80 w 159"/>
                    <a:gd name="T21" fmla="*/ 74 h 208"/>
                    <a:gd name="T22" fmla="*/ 88 w 159"/>
                    <a:gd name="T23" fmla="*/ 45 h 208"/>
                    <a:gd name="T24" fmla="*/ 81 w 159"/>
                    <a:gd name="T25" fmla="*/ 44 h 208"/>
                    <a:gd name="T26" fmla="*/ 131 w 159"/>
                    <a:gd name="T27" fmla="*/ 17 h 208"/>
                    <a:gd name="T28" fmla="*/ 142 w 159"/>
                    <a:gd name="T29" fmla="*/ 55 h 208"/>
                    <a:gd name="T30" fmla="*/ 159 w 159"/>
                    <a:gd name="T31" fmla="*/ 80 h 208"/>
                    <a:gd name="T32" fmla="*/ 136 w 159"/>
                    <a:gd name="T33" fmla="*/ 94 h 208"/>
                    <a:gd name="T34" fmla="*/ 111 w 159"/>
                    <a:gd name="T35" fmla="*/ 62 h 208"/>
                    <a:gd name="T36" fmla="*/ 100 w 159"/>
                    <a:gd name="T37" fmla="*/ 105 h 208"/>
                    <a:gd name="T38" fmla="*/ 117 w 159"/>
                    <a:gd name="T39" fmla="*/ 135 h 208"/>
                    <a:gd name="T40" fmla="*/ 122 w 159"/>
                    <a:gd name="T41" fmla="*/ 163 h 208"/>
                    <a:gd name="T42" fmla="*/ 112 w 159"/>
                    <a:gd name="T43" fmla="*/ 188 h 208"/>
                    <a:gd name="T44" fmla="*/ 93 w 159"/>
                    <a:gd name="T45" fmla="*/ 197 h 208"/>
                    <a:gd name="T46" fmla="*/ 70 w 159"/>
                    <a:gd name="T47" fmla="*/ 192 h 208"/>
                    <a:gd name="T48" fmla="*/ 47 w 159"/>
                    <a:gd name="T49" fmla="*/ 208 h 208"/>
                    <a:gd name="T50" fmla="*/ 38 w 159"/>
                    <a:gd name="T51" fmla="*/ 169 h 208"/>
                    <a:gd name="T52" fmla="*/ 1 w 159"/>
                    <a:gd name="T53" fmla="*/ 125 h 208"/>
                    <a:gd name="T54" fmla="*/ 13 w 159"/>
                    <a:gd name="T55" fmla="*/ 94 h 208"/>
                    <a:gd name="T56" fmla="*/ 32 w 159"/>
                    <a:gd name="T57" fmla="*/ 124 h 208"/>
                    <a:gd name="T58" fmla="*/ 49 w 159"/>
                    <a:gd name="T59" fmla="*/ 142 h 208"/>
                    <a:gd name="T60" fmla="*/ 60 w 159"/>
                    <a:gd name="T61" fmla="*/ 96 h 208"/>
                    <a:gd name="T62" fmla="*/ 42 w 159"/>
                    <a:gd name="T63" fmla="*/ 57 h 208"/>
                    <a:gd name="T64" fmla="*/ 45 w 159"/>
                    <a:gd name="T65" fmla="*/ 24 h 208"/>
                    <a:gd name="T66" fmla="*/ 59 w 159"/>
                    <a:gd name="T67" fmla="*/ 9 h 208"/>
                    <a:gd name="T68" fmla="*/ 86 w 159"/>
                    <a:gd name="T69" fmla="*/ 9 h 208"/>
                    <a:gd name="T70" fmla="*/ 112 w 159"/>
                    <a:gd name="T71"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9" h="208">
                      <a:moveTo>
                        <a:pt x="81" y="129"/>
                      </a:moveTo>
                      <a:lnTo>
                        <a:pt x="69" y="157"/>
                      </a:lnTo>
                      <a:lnTo>
                        <a:pt x="76" y="160"/>
                      </a:lnTo>
                      <a:lnTo>
                        <a:pt x="81" y="161"/>
                      </a:lnTo>
                      <a:lnTo>
                        <a:pt x="85" y="158"/>
                      </a:lnTo>
                      <a:lnTo>
                        <a:pt x="87" y="156"/>
                      </a:lnTo>
                      <a:lnTo>
                        <a:pt x="88" y="155"/>
                      </a:lnTo>
                      <a:lnTo>
                        <a:pt x="89" y="151"/>
                      </a:lnTo>
                      <a:lnTo>
                        <a:pt x="89" y="146"/>
                      </a:lnTo>
                      <a:lnTo>
                        <a:pt x="88" y="143"/>
                      </a:lnTo>
                      <a:lnTo>
                        <a:pt x="87" y="139"/>
                      </a:lnTo>
                      <a:lnTo>
                        <a:pt x="85" y="135"/>
                      </a:lnTo>
                      <a:lnTo>
                        <a:pt x="81" y="129"/>
                      </a:lnTo>
                      <a:close/>
                      <a:moveTo>
                        <a:pt x="81" y="44"/>
                      </a:moveTo>
                      <a:lnTo>
                        <a:pt x="79" y="44"/>
                      </a:lnTo>
                      <a:lnTo>
                        <a:pt x="76" y="46"/>
                      </a:lnTo>
                      <a:lnTo>
                        <a:pt x="75" y="49"/>
                      </a:lnTo>
                      <a:lnTo>
                        <a:pt x="73" y="55"/>
                      </a:lnTo>
                      <a:lnTo>
                        <a:pt x="74" y="60"/>
                      </a:lnTo>
                      <a:lnTo>
                        <a:pt x="75" y="64"/>
                      </a:lnTo>
                      <a:lnTo>
                        <a:pt x="76" y="68"/>
                      </a:lnTo>
                      <a:lnTo>
                        <a:pt x="80" y="74"/>
                      </a:lnTo>
                      <a:lnTo>
                        <a:pt x="92" y="46"/>
                      </a:lnTo>
                      <a:lnTo>
                        <a:pt x="88" y="45"/>
                      </a:lnTo>
                      <a:lnTo>
                        <a:pt x="85" y="44"/>
                      </a:lnTo>
                      <a:lnTo>
                        <a:pt x="81" y="44"/>
                      </a:lnTo>
                      <a:close/>
                      <a:moveTo>
                        <a:pt x="112" y="0"/>
                      </a:moveTo>
                      <a:lnTo>
                        <a:pt x="131" y="17"/>
                      </a:lnTo>
                      <a:lnTo>
                        <a:pt x="123" y="35"/>
                      </a:lnTo>
                      <a:lnTo>
                        <a:pt x="142" y="55"/>
                      </a:lnTo>
                      <a:lnTo>
                        <a:pt x="157" y="76"/>
                      </a:lnTo>
                      <a:lnTo>
                        <a:pt x="159" y="80"/>
                      </a:lnTo>
                      <a:lnTo>
                        <a:pt x="138" y="98"/>
                      </a:lnTo>
                      <a:lnTo>
                        <a:pt x="136" y="94"/>
                      </a:lnTo>
                      <a:lnTo>
                        <a:pt x="124" y="76"/>
                      </a:lnTo>
                      <a:lnTo>
                        <a:pt x="111" y="62"/>
                      </a:lnTo>
                      <a:lnTo>
                        <a:pt x="95" y="98"/>
                      </a:lnTo>
                      <a:lnTo>
                        <a:pt x="100" y="105"/>
                      </a:lnTo>
                      <a:lnTo>
                        <a:pt x="110" y="121"/>
                      </a:lnTo>
                      <a:lnTo>
                        <a:pt x="117" y="135"/>
                      </a:lnTo>
                      <a:lnTo>
                        <a:pt x="120" y="146"/>
                      </a:lnTo>
                      <a:lnTo>
                        <a:pt x="122" y="163"/>
                      </a:lnTo>
                      <a:lnTo>
                        <a:pt x="118" y="177"/>
                      </a:lnTo>
                      <a:lnTo>
                        <a:pt x="112" y="188"/>
                      </a:lnTo>
                      <a:lnTo>
                        <a:pt x="104" y="194"/>
                      </a:lnTo>
                      <a:lnTo>
                        <a:pt x="93" y="197"/>
                      </a:lnTo>
                      <a:lnTo>
                        <a:pt x="82" y="195"/>
                      </a:lnTo>
                      <a:lnTo>
                        <a:pt x="70" y="192"/>
                      </a:lnTo>
                      <a:lnTo>
                        <a:pt x="57" y="183"/>
                      </a:lnTo>
                      <a:lnTo>
                        <a:pt x="47" y="208"/>
                      </a:lnTo>
                      <a:lnTo>
                        <a:pt x="28" y="192"/>
                      </a:lnTo>
                      <a:lnTo>
                        <a:pt x="38" y="169"/>
                      </a:lnTo>
                      <a:lnTo>
                        <a:pt x="17" y="148"/>
                      </a:lnTo>
                      <a:lnTo>
                        <a:pt x="1" y="125"/>
                      </a:lnTo>
                      <a:lnTo>
                        <a:pt x="0" y="124"/>
                      </a:lnTo>
                      <a:lnTo>
                        <a:pt x="13" y="94"/>
                      </a:lnTo>
                      <a:lnTo>
                        <a:pt x="16" y="99"/>
                      </a:lnTo>
                      <a:lnTo>
                        <a:pt x="32" y="124"/>
                      </a:lnTo>
                      <a:lnTo>
                        <a:pt x="42" y="133"/>
                      </a:lnTo>
                      <a:lnTo>
                        <a:pt x="49" y="142"/>
                      </a:lnTo>
                      <a:lnTo>
                        <a:pt x="66" y="105"/>
                      </a:lnTo>
                      <a:lnTo>
                        <a:pt x="60" y="96"/>
                      </a:lnTo>
                      <a:lnTo>
                        <a:pt x="48" y="76"/>
                      </a:lnTo>
                      <a:lnTo>
                        <a:pt x="42" y="57"/>
                      </a:lnTo>
                      <a:lnTo>
                        <a:pt x="41" y="40"/>
                      </a:lnTo>
                      <a:lnTo>
                        <a:pt x="45" y="24"/>
                      </a:lnTo>
                      <a:lnTo>
                        <a:pt x="51" y="14"/>
                      </a:lnTo>
                      <a:lnTo>
                        <a:pt x="59" y="9"/>
                      </a:lnTo>
                      <a:lnTo>
                        <a:pt x="69" y="7"/>
                      </a:lnTo>
                      <a:lnTo>
                        <a:pt x="86" y="9"/>
                      </a:lnTo>
                      <a:lnTo>
                        <a:pt x="104" y="19"/>
                      </a:lnTo>
                      <a:lnTo>
                        <a:pt x="1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354"/>
                  <a:endParaRPr lang="en-US">
                    <a:solidFill>
                      <a:prstClr val="white"/>
                    </a:solidFill>
                  </a:endParaRPr>
                </a:p>
              </p:txBody>
            </p:sp>
          </p:grpSp>
        </p:grpSp>
      </p:grpSp>
      <p:sp>
        <p:nvSpPr>
          <p:cNvPr id="9" name="Rectangle 8"/>
          <p:cNvSpPr/>
          <p:nvPr/>
        </p:nvSpPr>
        <p:spPr>
          <a:xfrm rot="2575617">
            <a:off x="3500171" y="2539504"/>
            <a:ext cx="465326" cy="6454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5" name="TextBox 84"/>
          <p:cNvSpPr txBox="1"/>
          <p:nvPr/>
        </p:nvSpPr>
        <p:spPr>
          <a:xfrm rot="2591551">
            <a:off x="3445699" y="2518946"/>
            <a:ext cx="602288" cy="707886"/>
          </a:xfrm>
          <a:prstGeom prst="rect">
            <a:avLst/>
          </a:prstGeom>
          <a:noFill/>
        </p:spPr>
        <p:txBody>
          <a:bodyPr wrap="square" rtlCol="0">
            <a:spAutoFit/>
          </a:bodyPr>
          <a:lstStyle/>
          <a:p>
            <a:r>
              <a:rPr lang="en-US" sz="4000" dirty="0" smtClean="0">
                <a:solidFill>
                  <a:srgbClr val="221D44"/>
                </a:solidFill>
                <a:latin typeface="Arial Black" panose="020B0A04020102020204" pitchFamily="34" charset="0"/>
              </a:rPr>
              <a:t>€</a:t>
            </a:r>
            <a:endParaRPr lang="en-US" sz="4000" dirty="0">
              <a:solidFill>
                <a:srgbClr val="221D44"/>
              </a:solidFill>
              <a:latin typeface="Arial Black" panose="020B0A04020102020204" pitchFamily="34" charset="0"/>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80697" y="0"/>
            <a:ext cx="6858000" cy="6858000"/>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08045" y="0"/>
            <a:ext cx="6858000" cy="6858000"/>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93311" y="0"/>
            <a:ext cx="6858000" cy="6858000"/>
          </a:xfrm>
          <a:prstGeom prst="rect">
            <a:avLst/>
          </a:prstGeom>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35274" y="0"/>
            <a:ext cx="6858000" cy="6858000"/>
          </a:xfrm>
          <a:prstGeom prst="rect">
            <a:avLst/>
          </a:prstGeom>
        </p:spPr>
      </p:pic>
      <p:pic>
        <p:nvPicPr>
          <p:cNvPr id="20" name="Pictur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54125" y="0"/>
            <a:ext cx="6858000" cy="6858000"/>
          </a:xfrm>
          <a:prstGeom prst="rect">
            <a:avLst/>
          </a:prstGeom>
        </p:spPr>
      </p:pic>
      <p:pic>
        <p:nvPicPr>
          <p:cNvPr id="21" name="Picture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80697" y="0"/>
            <a:ext cx="6858000" cy="6858000"/>
          </a:xfrm>
          <a:prstGeom prst="rect">
            <a:avLst/>
          </a:prstGeom>
        </p:spPr>
      </p:pic>
      <p:sp>
        <p:nvSpPr>
          <p:cNvPr id="55" name="Rectangle 54"/>
          <p:cNvSpPr/>
          <p:nvPr/>
        </p:nvSpPr>
        <p:spPr>
          <a:xfrm>
            <a:off x="1024715" y="3848694"/>
            <a:ext cx="1334223" cy="523220"/>
          </a:xfrm>
          <a:prstGeom prst="rect">
            <a:avLst/>
          </a:prstGeom>
        </p:spPr>
        <p:txBody>
          <a:bodyPr wrap="square">
            <a:spAutoFit/>
          </a:bodyPr>
          <a:lstStyle/>
          <a:p>
            <a:pPr algn="ctr" defTabSz="914354">
              <a:buClr>
                <a:srgbClr val="404040"/>
              </a:buClr>
              <a:buSzPct val="100000"/>
            </a:pPr>
            <a:r>
              <a:rPr lang="en-US" sz="1400" b="1" cap="all" dirty="0">
                <a:solidFill>
                  <a:prstClr val="white"/>
                </a:solidFill>
                <a:ea typeface="Century Gothic"/>
                <a:cs typeface="Calibri"/>
                <a:sym typeface="Century Gothic"/>
              </a:rPr>
              <a:t>Better PRODUCTS</a:t>
            </a:r>
          </a:p>
        </p:txBody>
      </p:sp>
      <p:sp>
        <p:nvSpPr>
          <p:cNvPr id="56" name="Rectangle 55"/>
          <p:cNvSpPr/>
          <p:nvPr/>
        </p:nvSpPr>
        <p:spPr>
          <a:xfrm>
            <a:off x="3222979" y="3851604"/>
            <a:ext cx="1239527" cy="523220"/>
          </a:xfrm>
          <a:prstGeom prst="rect">
            <a:avLst/>
          </a:prstGeom>
        </p:spPr>
        <p:txBody>
          <a:bodyPr wrap="square">
            <a:spAutoFit/>
          </a:bodyPr>
          <a:lstStyle/>
          <a:p>
            <a:pPr algn="ctr" defTabSz="914354">
              <a:buClr>
                <a:srgbClr val="404040"/>
              </a:buClr>
              <a:buSzPct val="100000"/>
            </a:pPr>
            <a:r>
              <a:rPr lang="en-US" sz="1400" b="1" cap="all" dirty="0">
                <a:solidFill>
                  <a:prstClr val="white"/>
                </a:solidFill>
                <a:ea typeface="Century Gothic"/>
                <a:cs typeface="Calibri"/>
                <a:sym typeface="Century Gothic"/>
              </a:rPr>
              <a:t>Better Prices</a:t>
            </a:r>
          </a:p>
        </p:txBody>
      </p:sp>
      <p:sp>
        <p:nvSpPr>
          <p:cNvPr id="57" name="Rectangle 56"/>
          <p:cNvSpPr/>
          <p:nvPr/>
        </p:nvSpPr>
        <p:spPr>
          <a:xfrm>
            <a:off x="5182639" y="3849496"/>
            <a:ext cx="1457451" cy="523220"/>
          </a:xfrm>
          <a:prstGeom prst="rect">
            <a:avLst/>
          </a:prstGeom>
        </p:spPr>
        <p:txBody>
          <a:bodyPr wrap="none">
            <a:spAutoFit/>
          </a:bodyPr>
          <a:lstStyle/>
          <a:p>
            <a:pPr algn="ctr" defTabSz="914354">
              <a:buClr>
                <a:srgbClr val="404040"/>
              </a:buClr>
              <a:buSzPct val="100000"/>
            </a:pPr>
            <a:r>
              <a:rPr lang="en-US" sz="1400" b="1" cap="all" dirty="0" smtClean="0">
                <a:solidFill>
                  <a:prstClr val="white"/>
                </a:solidFill>
                <a:ea typeface="Century Gothic"/>
                <a:cs typeface="Calibri"/>
                <a:sym typeface="Century Gothic"/>
              </a:rPr>
              <a:t>SHOP Tracker </a:t>
            </a:r>
            <a:br>
              <a:rPr lang="en-US" sz="1400" b="1" cap="all" dirty="0" smtClean="0">
                <a:solidFill>
                  <a:prstClr val="white"/>
                </a:solidFill>
                <a:ea typeface="Century Gothic"/>
                <a:cs typeface="Calibri"/>
                <a:sym typeface="Century Gothic"/>
              </a:rPr>
            </a:br>
            <a:r>
              <a:rPr lang="en-US" sz="1400" b="1" cap="all" dirty="0" smtClean="0">
                <a:solidFill>
                  <a:prstClr val="white"/>
                </a:solidFill>
                <a:ea typeface="Century Gothic"/>
                <a:cs typeface="Calibri"/>
                <a:sym typeface="Century Gothic"/>
              </a:rPr>
              <a:t>for</a:t>
            </a:r>
            <a:r>
              <a:rPr lang="en-US" sz="1400" b="1" cap="all" dirty="0">
                <a:solidFill>
                  <a:prstClr val="white"/>
                </a:solidFill>
                <a:ea typeface="Century Gothic"/>
                <a:cs typeface="Calibri"/>
                <a:sym typeface="Century Gothic"/>
              </a:rPr>
              <a:t> </a:t>
            </a:r>
            <a:r>
              <a:rPr lang="en-US" sz="1400" b="1" cap="all" dirty="0" smtClean="0">
                <a:solidFill>
                  <a:prstClr val="white"/>
                </a:solidFill>
                <a:ea typeface="Century Gothic"/>
                <a:cs typeface="Calibri"/>
                <a:sym typeface="Century Gothic"/>
              </a:rPr>
              <a:t>customers</a:t>
            </a:r>
            <a:endParaRPr lang="en-US" sz="1400" b="1" cap="all" dirty="0">
              <a:solidFill>
                <a:prstClr val="white"/>
              </a:solidFill>
              <a:ea typeface="Century Gothic"/>
              <a:cs typeface="Calibri"/>
              <a:sym typeface="Century Gothic"/>
            </a:endParaRPr>
          </a:p>
        </p:txBody>
      </p:sp>
      <p:sp>
        <p:nvSpPr>
          <p:cNvPr id="60" name="Rectangle 59"/>
          <p:cNvSpPr/>
          <p:nvPr/>
        </p:nvSpPr>
        <p:spPr>
          <a:xfrm>
            <a:off x="1621924" y="328920"/>
            <a:ext cx="4132944" cy="8599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914354"/>
            <a:r>
              <a:rPr lang="en-US" sz="3200" cap="all" dirty="0" smtClean="0">
                <a:ln w="3175">
                  <a:solidFill>
                    <a:prstClr val="white"/>
                  </a:solidFill>
                </a:ln>
                <a:solidFill>
                  <a:prstClr val="white"/>
                </a:solidFill>
              </a:rPr>
              <a:t>Exclusive brands</a:t>
            </a:r>
            <a:endParaRPr lang="en-US" sz="3200" cap="all" dirty="0">
              <a:ln w="3175">
                <a:solidFill>
                  <a:prstClr val="white"/>
                </a:solidFill>
              </a:ln>
              <a:solidFill>
                <a:prstClr val="white"/>
              </a:solidFill>
            </a:endParaRPr>
          </a:p>
        </p:txBody>
      </p:sp>
    </p:spTree>
    <p:extLst>
      <p:ext uri="{BB962C8B-B14F-4D97-AF65-F5344CB8AC3E}">
        <p14:creationId xmlns:p14="http://schemas.microsoft.com/office/powerpoint/2010/main" val="40265831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anim calcmode="lin" valueType="num">
                                      <p:cBhvr>
                                        <p:cTn id="8" dur="2000" fill="hold"/>
                                        <p:tgtEl>
                                          <p:spTgt spid="10"/>
                                        </p:tgtEl>
                                        <p:attrNameLst>
                                          <p:attrName>ppt_x</p:attrName>
                                        </p:attrNameLst>
                                      </p:cBhvr>
                                      <p:tavLst>
                                        <p:tav tm="0">
                                          <p:val>
                                            <p:strVal val="#ppt_x"/>
                                          </p:val>
                                        </p:tav>
                                        <p:tav tm="100000">
                                          <p:val>
                                            <p:strVal val="#ppt_x"/>
                                          </p:val>
                                        </p:tav>
                                      </p:tavLst>
                                    </p:anim>
                                    <p:anim calcmode="lin" valueType="num">
                                      <p:cBhvr>
                                        <p:cTn id="9" dur="2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xit" presetSubtype="0" fill="hold" nodeType="afterEffect">
                                  <p:stCondLst>
                                    <p:cond delay="0"/>
                                  </p:stCondLst>
                                  <p:childTnLst>
                                    <p:animEffect transition="out" filter="fade">
                                      <p:cBhvr>
                                        <p:cTn id="12" dur="2000"/>
                                        <p:tgtEl>
                                          <p:spTgt spid="10"/>
                                        </p:tgtEl>
                                      </p:cBhvr>
                                    </p:animEffect>
                                    <p:anim calcmode="lin" valueType="num">
                                      <p:cBhvr>
                                        <p:cTn id="13" dur="2000"/>
                                        <p:tgtEl>
                                          <p:spTgt spid="10"/>
                                        </p:tgtEl>
                                        <p:attrNameLst>
                                          <p:attrName>ppt_x</p:attrName>
                                        </p:attrNameLst>
                                      </p:cBhvr>
                                      <p:tavLst>
                                        <p:tav tm="0">
                                          <p:val>
                                            <p:strVal val="ppt_x"/>
                                          </p:val>
                                        </p:tav>
                                        <p:tav tm="100000">
                                          <p:val>
                                            <p:strVal val="ppt_x"/>
                                          </p:val>
                                        </p:tav>
                                      </p:tavLst>
                                    </p:anim>
                                    <p:anim calcmode="lin" valueType="num">
                                      <p:cBhvr>
                                        <p:cTn id="14" dur="2000"/>
                                        <p:tgtEl>
                                          <p:spTgt spid="10"/>
                                        </p:tgtEl>
                                        <p:attrNameLst>
                                          <p:attrName>ppt_y</p:attrName>
                                        </p:attrNameLst>
                                      </p:cBhvr>
                                      <p:tavLst>
                                        <p:tav tm="0">
                                          <p:val>
                                            <p:strVal val="ppt_y"/>
                                          </p:val>
                                        </p:tav>
                                        <p:tav tm="100000">
                                          <p:val>
                                            <p:strVal val="ppt_y+.1"/>
                                          </p:val>
                                        </p:tav>
                                      </p:tavLst>
                                    </p:anim>
                                    <p:set>
                                      <p:cBhvr>
                                        <p:cTn id="15" dur="1" fill="hold">
                                          <p:stCondLst>
                                            <p:cond delay="1999"/>
                                          </p:stCondLst>
                                        </p:cTn>
                                        <p:tgtEl>
                                          <p:spTgt spid="10"/>
                                        </p:tgtEl>
                                        <p:attrNameLst>
                                          <p:attrName>style.visibility</p:attrName>
                                        </p:attrNameLst>
                                      </p:cBhvr>
                                      <p:to>
                                        <p:strVal val="hidden"/>
                                      </p:to>
                                    </p:set>
                                  </p:childTnLst>
                                </p:cTn>
                              </p:par>
                            </p:childTnLst>
                          </p:cTn>
                        </p:par>
                        <p:par>
                          <p:cTn id="16" fill="hold">
                            <p:stCondLst>
                              <p:cond delay="4000"/>
                            </p:stCondLst>
                            <p:childTnLst>
                              <p:par>
                                <p:cTn id="17" presetID="47"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2000"/>
                                        <p:tgtEl>
                                          <p:spTgt spid="15"/>
                                        </p:tgtEl>
                                      </p:cBhvr>
                                    </p:animEffect>
                                    <p:anim calcmode="lin" valueType="num">
                                      <p:cBhvr>
                                        <p:cTn id="20" dur="2000" fill="hold"/>
                                        <p:tgtEl>
                                          <p:spTgt spid="15"/>
                                        </p:tgtEl>
                                        <p:attrNameLst>
                                          <p:attrName>ppt_x</p:attrName>
                                        </p:attrNameLst>
                                      </p:cBhvr>
                                      <p:tavLst>
                                        <p:tav tm="0">
                                          <p:val>
                                            <p:strVal val="#ppt_x"/>
                                          </p:val>
                                        </p:tav>
                                        <p:tav tm="100000">
                                          <p:val>
                                            <p:strVal val="#ppt_x"/>
                                          </p:val>
                                        </p:tav>
                                      </p:tavLst>
                                    </p:anim>
                                    <p:anim calcmode="lin" valueType="num">
                                      <p:cBhvr>
                                        <p:cTn id="21" dur="20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6000"/>
                            </p:stCondLst>
                            <p:childTnLst>
                              <p:par>
                                <p:cTn id="23" presetID="42" presetClass="exit" presetSubtype="0" fill="hold" nodeType="afterEffect">
                                  <p:stCondLst>
                                    <p:cond delay="0"/>
                                  </p:stCondLst>
                                  <p:childTnLst>
                                    <p:animEffect transition="out" filter="fade">
                                      <p:cBhvr>
                                        <p:cTn id="24" dur="2000"/>
                                        <p:tgtEl>
                                          <p:spTgt spid="15"/>
                                        </p:tgtEl>
                                      </p:cBhvr>
                                    </p:animEffect>
                                    <p:anim calcmode="lin" valueType="num">
                                      <p:cBhvr>
                                        <p:cTn id="25" dur="2000"/>
                                        <p:tgtEl>
                                          <p:spTgt spid="15"/>
                                        </p:tgtEl>
                                        <p:attrNameLst>
                                          <p:attrName>ppt_x</p:attrName>
                                        </p:attrNameLst>
                                      </p:cBhvr>
                                      <p:tavLst>
                                        <p:tav tm="0">
                                          <p:val>
                                            <p:strVal val="ppt_x"/>
                                          </p:val>
                                        </p:tav>
                                        <p:tav tm="100000">
                                          <p:val>
                                            <p:strVal val="ppt_x"/>
                                          </p:val>
                                        </p:tav>
                                      </p:tavLst>
                                    </p:anim>
                                    <p:anim calcmode="lin" valueType="num">
                                      <p:cBhvr>
                                        <p:cTn id="26" dur="2000"/>
                                        <p:tgtEl>
                                          <p:spTgt spid="15"/>
                                        </p:tgtEl>
                                        <p:attrNameLst>
                                          <p:attrName>ppt_y</p:attrName>
                                        </p:attrNameLst>
                                      </p:cBhvr>
                                      <p:tavLst>
                                        <p:tav tm="0">
                                          <p:val>
                                            <p:strVal val="ppt_y"/>
                                          </p:val>
                                        </p:tav>
                                        <p:tav tm="100000">
                                          <p:val>
                                            <p:strVal val="ppt_y+.1"/>
                                          </p:val>
                                        </p:tav>
                                      </p:tavLst>
                                    </p:anim>
                                    <p:set>
                                      <p:cBhvr>
                                        <p:cTn id="27" dur="1" fill="hold">
                                          <p:stCondLst>
                                            <p:cond delay="1999"/>
                                          </p:stCondLst>
                                        </p:cTn>
                                        <p:tgtEl>
                                          <p:spTgt spid="15"/>
                                        </p:tgtEl>
                                        <p:attrNameLst>
                                          <p:attrName>style.visibility</p:attrName>
                                        </p:attrNameLst>
                                      </p:cBhvr>
                                      <p:to>
                                        <p:strVal val="hidden"/>
                                      </p:to>
                                    </p:set>
                                  </p:childTnLst>
                                </p:cTn>
                              </p:par>
                            </p:childTnLst>
                          </p:cTn>
                        </p:par>
                        <p:par>
                          <p:cTn id="28" fill="hold">
                            <p:stCondLst>
                              <p:cond delay="8000"/>
                            </p:stCondLst>
                            <p:childTnLst>
                              <p:par>
                                <p:cTn id="29" presetID="47" presetClass="entr" presetSubtype="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2000"/>
                                        <p:tgtEl>
                                          <p:spTgt spid="17"/>
                                        </p:tgtEl>
                                      </p:cBhvr>
                                    </p:animEffect>
                                    <p:anim calcmode="lin" valueType="num">
                                      <p:cBhvr>
                                        <p:cTn id="32" dur="2000" fill="hold"/>
                                        <p:tgtEl>
                                          <p:spTgt spid="17"/>
                                        </p:tgtEl>
                                        <p:attrNameLst>
                                          <p:attrName>ppt_x</p:attrName>
                                        </p:attrNameLst>
                                      </p:cBhvr>
                                      <p:tavLst>
                                        <p:tav tm="0">
                                          <p:val>
                                            <p:strVal val="#ppt_x"/>
                                          </p:val>
                                        </p:tav>
                                        <p:tav tm="100000">
                                          <p:val>
                                            <p:strVal val="#ppt_x"/>
                                          </p:val>
                                        </p:tav>
                                      </p:tavLst>
                                    </p:anim>
                                    <p:anim calcmode="lin" valueType="num">
                                      <p:cBhvr>
                                        <p:cTn id="33" dur="2000" fill="hold"/>
                                        <p:tgtEl>
                                          <p:spTgt spid="17"/>
                                        </p:tgtEl>
                                        <p:attrNameLst>
                                          <p:attrName>ppt_y</p:attrName>
                                        </p:attrNameLst>
                                      </p:cBhvr>
                                      <p:tavLst>
                                        <p:tav tm="0">
                                          <p:val>
                                            <p:strVal val="#ppt_y-.1"/>
                                          </p:val>
                                        </p:tav>
                                        <p:tav tm="100000">
                                          <p:val>
                                            <p:strVal val="#ppt_y"/>
                                          </p:val>
                                        </p:tav>
                                      </p:tavLst>
                                    </p:anim>
                                  </p:childTnLst>
                                </p:cTn>
                              </p:par>
                            </p:childTnLst>
                          </p:cTn>
                        </p:par>
                        <p:par>
                          <p:cTn id="34" fill="hold">
                            <p:stCondLst>
                              <p:cond delay="10000"/>
                            </p:stCondLst>
                            <p:childTnLst>
                              <p:par>
                                <p:cTn id="35" presetID="42" presetClass="exit" presetSubtype="0" fill="hold" nodeType="afterEffect">
                                  <p:stCondLst>
                                    <p:cond delay="0"/>
                                  </p:stCondLst>
                                  <p:childTnLst>
                                    <p:animEffect transition="out" filter="fade">
                                      <p:cBhvr>
                                        <p:cTn id="36" dur="2000"/>
                                        <p:tgtEl>
                                          <p:spTgt spid="17"/>
                                        </p:tgtEl>
                                      </p:cBhvr>
                                    </p:animEffect>
                                    <p:anim calcmode="lin" valueType="num">
                                      <p:cBhvr>
                                        <p:cTn id="37" dur="2000"/>
                                        <p:tgtEl>
                                          <p:spTgt spid="17"/>
                                        </p:tgtEl>
                                        <p:attrNameLst>
                                          <p:attrName>ppt_x</p:attrName>
                                        </p:attrNameLst>
                                      </p:cBhvr>
                                      <p:tavLst>
                                        <p:tav tm="0">
                                          <p:val>
                                            <p:strVal val="ppt_x"/>
                                          </p:val>
                                        </p:tav>
                                        <p:tav tm="100000">
                                          <p:val>
                                            <p:strVal val="ppt_x"/>
                                          </p:val>
                                        </p:tav>
                                      </p:tavLst>
                                    </p:anim>
                                    <p:anim calcmode="lin" valueType="num">
                                      <p:cBhvr>
                                        <p:cTn id="38" dur="2000"/>
                                        <p:tgtEl>
                                          <p:spTgt spid="17"/>
                                        </p:tgtEl>
                                        <p:attrNameLst>
                                          <p:attrName>ppt_y</p:attrName>
                                        </p:attrNameLst>
                                      </p:cBhvr>
                                      <p:tavLst>
                                        <p:tav tm="0">
                                          <p:val>
                                            <p:strVal val="ppt_y"/>
                                          </p:val>
                                        </p:tav>
                                        <p:tav tm="100000">
                                          <p:val>
                                            <p:strVal val="ppt_y+.1"/>
                                          </p:val>
                                        </p:tav>
                                      </p:tavLst>
                                    </p:anim>
                                    <p:set>
                                      <p:cBhvr>
                                        <p:cTn id="39" dur="1" fill="hold">
                                          <p:stCondLst>
                                            <p:cond delay="1999"/>
                                          </p:stCondLst>
                                        </p:cTn>
                                        <p:tgtEl>
                                          <p:spTgt spid="17"/>
                                        </p:tgtEl>
                                        <p:attrNameLst>
                                          <p:attrName>style.visibility</p:attrName>
                                        </p:attrNameLst>
                                      </p:cBhvr>
                                      <p:to>
                                        <p:strVal val="hidden"/>
                                      </p:to>
                                    </p:set>
                                  </p:childTnLst>
                                </p:cTn>
                              </p:par>
                            </p:childTnLst>
                          </p:cTn>
                        </p:par>
                        <p:par>
                          <p:cTn id="40" fill="hold">
                            <p:stCondLst>
                              <p:cond delay="12000"/>
                            </p:stCondLst>
                            <p:childTnLst>
                              <p:par>
                                <p:cTn id="41" presetID="47" presetClass="entr" presetSubtype="0" fill="hold"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2000"/>
                                        <p:tgtEl>
                                          <p:spTgt spid="19"/>
                                        </p:tgtEl>
                                      </p:cBhvr>
                                    </p:animEffect>
                                    <p:anim calcmode="lin" valueType="num">
                                      <p:cBhvr>
                                        <p:cTn id="44" dur="2000" fill="hold"/>
                                        <p:tgtEl>
                                          <p:spTgt spid="19"/>
                                        </p:tgtEl>
                                        <p:attrNameLst>
                                          <p:attrName>ppt_x</p:attrName>
                                        </p:attrNameLst>
                                      </p:cBhvr>
                                      <p:tavLst>
                                        <p:tav tm="0">
                                          <p:val>
                                            <p:strVal val="#ppt_x"/>
                                          </p:val>
                                        </p:tav>
                                        <p:tav tm="100000">
                                          <p:val>
                                            <p:strVal val="#ppt_x"/>
                                          </p:val>
                                        </p:tav>
                                      </p:tavLst>
                                    </p:anim>
                                    <p:anim calcmode="lin" valueType="num">
                                      <p:cBhvr>
                                        <p:cTn id="45" dur="2000" fill="hold"/>
                                        <p:tgtEl>
                                          <p:spTgt spid="19"/>
                                        </p:tgtEl>
                                        <p:attrNameLst>
                                          <p:attrName>ppt_y</p:attrName>
                                        </p:attrNameLst>
                                      </p:cBhvr>
                                      <p:tavLst>
                                        <p:tav tm="0">
                                          <p:val>
                                            <p:strVal val="#ppt_y-.1"/>
                                          </p:val>
                                        </p:tav>
                                        <p:tav tm="100000">
                                          <p:val>
                                            <p:strVal val="#ppt_y"/>
                                          </p:val>
                                        </p:tav>
                                      </p:tavLst>
                                    </p:anim>
                                  </p:childTnLst>
                                </p:cTn>
                              </p:par>
                            </p:childTnLst>
                          </p:cTn>
                        </p:par>
                        <p:par>
                          <p:cTn id="46" fill="hold">
                            <p:stCondLst>
                              <p:cond delay="14000"/>
                            </p:stCondLst>
                            <p:childTnLst>
                              <p:par>
                                <p:cTn id="47" presetID="42" presetClass="exit" presetSubtype="0" fill="hold" nodeType="afterEffect">
                                  <p:stCondLst>
                                    <p:cond delay="0"/>
                                  </p:stCondLst>
                                  <p:childTnLst>
                                    <p:animEffect transition="out" filter="fade">
                                      <p:cBhvr>
                                        <p:cTn id="48" dur="2000"/>
                                        <p:tgtEl>
                                          <p:spTgt spid="19"/>
                                        </p:tgtEl>
                                      </p:cBhvr>
                                    </p:animEffect>
                                    <p:anim calcmode="lin" valueType="num">
                                      <p:cBhvr>
                                        <p:cTn id="49" dur="2000"/>
                                        <p:tgtEl>
                                          <p:spTgt spid="19"/>
                                        </p:tgtEl>
                                        <p:attrNameLst>
                                          <p:attrName>ppt_x</p:attrName>
                                        </p:attrNameLst>
                                      </p:cBhvr>
                                      <p:tavLst>
                                        <p:tav tm="0">
                                          <p:val>
                                            <p:strVal val="ppt_x"/>
                                          </p:val>
                                        </p:tav>
                                        <p:tav tm="100000">
                                          <p:val>
                                            <p:strVal val="ppt_x"/>
                                          </p:val>
                                        </p:tav>
                                      </p:tavLst>
                                    </p:anim>
                                    <p:anim calcmode="lin" valueType="num">
                                      <p:cBhvr>
                                        <p:cTn id="50" dur="2000"/>
                                        <p:tgtEl>
                                          <p:spTgt spid="19"/>
                                        </p:tgtEl>
                                        <p:attrNameLst>
                                          <p:attrName>ppt_y</p:attrName>
                                        </p:attrNameLst>
                                      </p:cBhvr>
                                      <p:tavLst>
                                        <p:tav tm="0">
                                          <p:val>
                                            <p:strVal val="ppt_y"/>
                                          </p:val>
                                        </p:tav>
                                        <p:tav tm="100000">
                                          <p:val>
                                            <p:strVal val="ppt_y+.1"/>
                                          </p:val>
                                        </p:tav>
                                      </p:tavLst>
                                    </p:anim>
                                    <p:set>
                                      <p:cBhvr>
                                        <p:cTn id="51" dur="1" fill="hold">
                                          <p:stCondLst>
                                            <p:cond delay="1999"/>
                                          </p:stCondLst>
                                        </p:cTn>
                                        <p:tgtEl>
                                          <p:spTgt spid="19"/>
                                        </p:tgtEl>
                                        <p:attrNameLst>
                                          <p:attrName>style.visibility</p:attrName>
                                        </p:attrNameLst>
                                      </p:cBhvr>
                                      <p:to>
                                        <p:strVal val="hidden"/>
                                      </p:to>
                                    </p:set>
                                  </p:childTnLst>
                                </p:cTn>
                              </p:par>
                            </p:childTnLst>
                          </p:cTn>
                        </p:par>
                        <p:par>
                          <p:cTn id="52" fill="hold">
                            <p:stCondLst>
                              <p:cond delay="16000"/>
                            </p:stCondLst>
                            <p:childTnLst>
                              <p:par>
                                <p:cTn id="53" presetID="47" presetClass="entr" presetSubtype="0" fill="hold" nodeType="after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2000"/>
                                        <p:tgtEl>
                                          <p:spTgt spid="20"/>
                                        </p:tgtEl>
                                      </p:cBhvr>
                                    </p:animEffect>
                                    <p:anim calcmode="lin" valueType="num">
                                      <p:cBhvr>
                                        <p:cTn id="56" dur="2000" fill="hold"/>
                                        <p:tgtEl>
                                          <p:spTgt spid="20"/>
                                        </p:tgtEl>
                                        <p:attrNameLst>
                                          <p:attrName>ppt_x</p:attrName>
                                        </p:attrNameLst>
                                      </p:cBhvr>
                                      <p:tavLst>
                                        <p:tav tm="0">
                                          <p:val>
                                            <p:strVal val="#ppt_x"/>
                                          </p:val>
                                        </p:tav>
                                        <p:tav tm="100000">
                                          <p:val>
                                            <p:strVal val="#ppt_x"/>
                                          </p:val>
                                        </p:tav>
                                      </p:tavLst>
                                    </p:anim>
                                    <p:anim calcmode="lin" valueType="num">
                                      <p:cBhvr>
                                        <p:cTn id="57" dur="2000" fill="hold"/>
                                        <p:tgtEl>
                                          <p:spTgt spid="20"/>
                                        </p:tgtEl>
                                        <p:attrNameLst>
                                          <p:attrName>ppt_y</p:attrName>
                                        </p:attrNameLst>
                                      </p:cBhvr>
                                      <p:tavLst>
                                        <p:tav tm="0">
                                          <p:val>
                                            <p:strVal val="#ppt_y-.1"/>
                                          </p:val>
                                        </p:tav>
                                        <p:tav tm="100000">
                                          <p:val>
                                            <p:strVal val="#ppt_y"/>
                                          </p:val>
                                        </p:tav>
                                      </p:tavLst>
                                    </p:anim>
                                  </p:childTnLst>
                                </p:cTn>
                              </p:par>
                            </p:childTnLst>
                          </p:cTn>
                        </p:par>
                        <p:par>
                          <p:cTn id="58" fill="hold">
                            <p:stCondLst>
                              <p:cond delay="18000"/>
                            </p:stCondLst>
                            <p:childTnLst>
                              <p:par>
                                <p:cTn id="59" presetID="42" presetClass="exit" presetSubtype="0" fill="hold" nodeType="afterEffect">
                                  <p:stCondLst>
                                    <p:cond delay="0"/>
                                  </p:stCondLst>
                                  <p:childTnLst>
                                    <p:animEffect transition="out" filter="fade">
                                      <p:cBhvr>
                                        <p:cTn id="60" dur="2000"/>
                                        <p:tgtEl>
                                          <p:spTgt spid="20"/>
                                        </p:tgtEl>
                                      </p:cBhvr>
                                    </p:animEffect>
                                    <p:anim calcmode="lin" valueType="num">
                                      <p:cBhvr>
                                        <p:cTn id="61" dur="2000"/>
                                        <p:tgtEl>
                                          <p:spTgt spid="20"/>
                                        </p:tgtEl>
                                        <p:attrNameLst>
                                          <p:attrName>ppt_x</p:attrName>
                                        </p:attrNameLst>
                                      </p:cBhvr>
                                      <p:tavLst>
                                        <p:tav tm="0">
                                          <p:val>
                                            <p:strVal val="ppt_x"/>
                                          </p:val>
                                        </p:tav>
                                        <p:tav tm="100000">
                                          <p:val>
                                            <p:strVal val="ppt_x"/>
                                          </p:val>
                                        </p:tav>
                                      </p:tavLst>
                                    </p:anim>
                                    <p:anim calcmode="lin" valueType="num">
                                      <p:cBhvr>
                                        <p:cTn id="62" dur="2000"/>
                                        <p:tgtEl>
                                          <p:spTgt spid="20"/>
                                        </p:tgtEl>
                                        <p:attrNameLst>
                                          <p:attrName>ppt_y</p:attrName>
                                        </p:attrNameLst>
                                      </p:cBhvr>
                                      <p:tavLst>
                                        <p:tav tm="0">
                                          <p:val>
                                            <p:strVal val="ppt_y"/>
                                          </p:val>
                                        </p:tav>
                                        <p:tav tm="100000">
                                          <p:val>
                                            <p:strVal val="ppt_y+.1"/>
                                          </p:val>
                                        </p:tav>
                                      </p:tavLst>
                                    </p:anim>
                                    <p:set>
                                      <p:cBhvr>
                                        <p:cTn id="63" dur="1" fill="hold">
                                          <p:stCondLst>
                                            <p:cond delay="1999"/>
                                          </p:stCondLst>
                                        </p:cTn>
                                        <p:tgtEl>
                                          <p:spTgt spid="20"/>
                                        </p:tgtEl>
                                        <p:attrNameLst>
                                          <p:attrName>style.visibility</p:attrName>
                                        </p:attrNameLst>
                                      </p:cBhvr>
                                      <p:to>
                                        <p:strVal val="hidden"/>
                                      </p:to>
                                    </p:set>
                                  </p:childTnLst>
                                </p:cTn>
                              </p:par>
                            </p:childTnLst>
                          </p:cTn>
                        </p:par>
                        <p:par>
                          <p:cTn id="64" fill="hold">
                            <p:stCondLst>
                              <p:cond delay="20000"/>
                            </p:stCondLst>
                            <p:childTnLst>
                              <p:par>
                                <p:cTn id="65" presetID="47" presetClass="entr" presetSubtype="0" fill="hold" nodeType="after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fade">
                                      <p:cBhvr>
                                        <p:cTn id="67" dur="2000"/>
                                        <p:tgtEl>
                                          <p:spTgt spid="21"/>
                                        </p:tgtEl>
                                      </p:cBhvr>
                                    </p:animEffect>
                                    <p:anim calcmode="lin" valueType="num">
                                      <p:cBhvr>
                                        <p:cTn id="68" dur="2000" fill="hold"/>
                                        <p:tgtEl>
                                          <p:spTgt spid="21"/>
                                        </p:tgtEl>
                                        <p:attrNameLst>
                                          <p:attrName>ppt_x</p:attrName>
                                        </p:attrNameLst>
                                      </p:cBhvr>
                                      <p:tavLst>
                                        <p:tav tm="0">
                                          <p:val>
                                            <p:strVal val="#ppt_x"/>
                                          </p:val>
                                        </p:tav>
                                        <p:tav tm="100000">
                                          <p:val>
                                            <p:strVal val="#ppt_x"/>
                                          </p:val>
                                        </p:tav>
                                      </p:tavLst>
                                    </p:anim>
                                    <p:anim calcmode="lin" valueType="num">
                                      <p:cBhvr>
                                        <p:cTn id="69" dur="2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2" y="1"/>
            <a:ext cx="3385751" cy="68580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4400" cap="all" dirty="0" smtClean="0">
                <a:ln>
                  <a:solidFill>
                    <a:prstClr val="white"/>
                  </a:solidFill>
                </a:ln>
                <a:solidFill>
                  <a:prstClr val="white"/>
                </a:solidFill>
              </a:rPr>
              <a:t>Share pages</a:t>
            </a:r>
            <a:br>
              <a:rPr lang="en-US" sz="4400" cap="all" dirty="0" smtClean="0">
                <a:ln>
                  <a:solidFill>
                    <a:prstClr val="white"/>
                  </a:solidFill>
                </a:ln>
                <a:solidFill>
                  <a:prstClr val="white"/>
                </a:solidFill>
              </a:rPr>
            </a:br>
            <a:r>
              <a:rPr lang="en-US" sz="2400" dirty="0" smtClean="0">
                <a:ln>
                  <a:solidFill>
                    <a:prstClr val="white"/>
                  </a:solidFill>
                </a:ln>
                <a:solidFill>
                  <a:prstClr val="white"/>
                </a:solidFill>
              </a:rPr>
              <a:t>increase exposure </a:t>
            </a:r>
            <a:br>
              <a:rPr lang="en-US" sz="2400" dirty="0" smtClean="0">
                <a:ln>
                  <a:solidFill>
                    <a:prstClr val="white"/>
                  </a:solidFill>
                </a:ln>
                <a:solidFill>
                  <a:prstClr val="white"/>
                </a:solidFill>
              </a:rPr>
            </a:br>
            <a:r>
              <a:rPr lang="en-US" sz="2400" dirty="0" smtClean="0">
                <a:ln>
                  <a:solidFill>
                    <a:prstClr val="white"/>
                  </a:solidFill>
                </a:ln>
                <a:solidFill>
                  <a:prstClr val="white"/>
                </a:solidFill>
              </a:rPr>
              <a:t>to your favorite </a:t>
            </a:r>
            <a:br>
              <a:rPr lang="en-US" sz="2400" dirty="0" smtClean="0">
                <a:ln>
                  <a:solidFill>
                    <a:prstClr val="white"/>
                  </a:solidFill>
                </a:ln>
                <a:solidFill>
                  <a:prstClr val="white"/>
                </a:solidFill>
              </a:rPr>
            </a:br>
            <a:r>
              <a:rPr lang="en-US" sz="2400" dirty="0" smtClean="0">
                <a:ln>
                  <a:solidFill>
                    <a:prstClr val="white"/>
                  </a:solidFill>
                </a:ln>
                <a:solidFill>
                  <a:prstClr val="white"/>
                </a:solidFill>
              </a:rPr>
              <a:t>exclusive brands</a:t>
            </a:r>
          </a:p>
          <a:p>
            <a:pPr algn="ctr" defTabSz="914400"/>
            <a:endParaRPr lang="en-US" sz="4400" cap="all" dirty="0">
              <a:ln>
                <a:solidFill>
                  <a:prstClr val="white"/>
                </a:solidFill>
              </a:ln>
              <a:solidFill>
                <a:prstClr val="white"/>
              </a:solidFill>
            </a:endParaRPr>
          </a:p>
        </p:txBody>
      </p:sp>
      <p:sp>
        <p:nvSpPr>
          <p:cNvPr id="7" name="Rounded Rectangle 6"/>
          <p:cNvSpPr/>
          <p:nvPr/>
        </p:nvSpPr>
        <p:spPr>
          <a:xfrm>
            <a:off x="562088" y="4302414"/>
            <a:ext cx="2262020" cy="578107"/>
          </a:xfrm>
          <a:prstGeom prst="roundRect">
            <a:avLst>
              <a:gd name="adj" fmla="val 5000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800" dirty="0" smtClean="0">
                <a:ln>
                  <a:solidFill>
                    <a:prstClr val="white"/>
                  </a:solidFill>
                </a:ln>
                <a:solidFill>
                  <a:prstClr val="white"/>
                </a:solidFill>
              </a:rPr>
              <a:t>ES.SHOP.COM</a:t>
            </a:r>
            <a:endParaRPr lang="en-US" sz="1800" dirty="0">
              <a:ln>
                <a:solidFill>
                  <a:prstClr val="white"/>
                </a:solidFill>
              </a:ln>
              <a:solidFill>
                <a:prstClr val="white"/>
              </a:solidFill>
            </a:endParaRPr>
          </a:p>
        </p:txBody>
      </p:sp>
      <p:sp>
        <p:nvSpPr>
          <p:cNvPr id="8" name="Rounded Rectangle 7"/>
          <p:cNvSpPr/>
          <p:nvPr/>
        </p:nvSpPr>
        <p:spPr>
          <a:xfrm>
            <a:off x="10395875" y="-80682"/>
            <a:ext cx="1796323" cy="484094"/>
          </a:xfrm>
          <a:prstGeom prst="roundRect">
            <a:avLst>
              <a:gd name="adj" fmla="val 10364"/>
            </a:avLst>
          </a:prstGeom>
          <a:noFill/>
          <a:ln w="444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endParaRPr lang="en-US" sz="1800" dirty="0">
              <a:solidFill>
                <a:prstClr val="white"/>
              </a:solidFill>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5800" y="1"/>
            <a:ext cx="10352784" cy="6858000"/>
          </a:xfrm>
          <a:prstGeom prst="rect">
            <a:avLst/>
          </a:prstGeom>
        </p:spPr>
      </p:pic>
      <p:sp>
        <p:nvSpPr>
          <p:cNvPr id="10" name="Rounded Rectangle 9"/>
          <p:cNvSpPr/>
          <p:nvPr/>
        </p:nvSpPr>
        <p:spPr>
          <a:xfrm>
            <a:off x="4379495" y="4604970"/>
            <a:ext cx="3717758" cy="675738"/>
          </a:xfrm>
          <a:prstGeom prst="roundRect">
            <a:avLst>
              <a:gd name="adj" fmla="val 10364"/>
            </a:avLst>
          </a:prstGeom>
          <a:noFill/>
          <a:ln w="444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endParaRPr lang="en-US" sz="1800">
              <a:solidFill>
                <a:prstClr val="white"/>
              </a:solidFill>
            </a:endParaRPr>
          </a:p>
        </p:txBody>
      </p:sp>
    </p:spTree>
    <p:extLst>
      <p:ext uri="{BB962C8B-B14F-4D97-AF65-F5344CB8AC3E}">
        <p14:creationId xmlns:p14="http://schemas.microsoft.com/office/powerpoint/2010/main" val="2086574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222A35"/>
        </a:solidFill>
        <a:effectLst/>
      </p:bgPr>
    </p:bg>
    <p:spTree>
      <p:nvGrpSpPr>
        <p:cNvPr id="1" name=""/>
        <p:cNvGrpSpPr/>
        <p:nvPr/>
      </p:nvGrpSpPr>
      <p:grpSpPr>
        <a:xfrm>
          <a:off x="0" y="0"/>
          <a:ext cx="0" cy="0"/>
          <a:chOff x="0" y="0"/>
          <a:chExt cx="0" cy="0"/>
        </a:xfrm>
      </p:grpSpPr>
      <p:pic>
        <p:nvPicPr>
          <p:cNvPr id="1026" name="Picture 2" descr="T:\Field Training\Field Training\North America\NA_ENGLISH\NUOT update\images\20-social-media-icons\20-social-media-icons\114x114\blogg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818182">
            <a:off x="506579" y="130181"/>
            <a:ext cx="1085851" cy="1085850"/>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T:\Field Training\Field Training\North America\NA_ENGLISH\NUOT update\images\FB-post-BA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815409">
            <a:off x="206982" y="663231"/>
            <a:ext cx="6153151" cy="2533650"/>
          </a:xfrm>
          <a:prstGeom prst="rect">
            <a:avLst/>
          </a:prstGeom>
          <a:noFill/>
          <a:effectLst>
            <a:glow rad="342900">
              <a:srgbClr val="FF0000">
                <a:alpha val="79000"/>
              </a:srgbClr>
            </a:glow>
          </a:effectLst>
          <a:extLst>
            <a:ext uri="{909E8E84-426E-40DD-AFC4-6F175D3DCCD1}">
              <a14:hiddenFill xmlns:a14="http://schemas.microsoft.com/office/drawing/2010/main">
                <a:solidFill>
                  <a:srgbClr val="FFFFFF"/>
                </a:solidFill>
              </a14:hiddenFill>
            </a:ext>
          </a:extLst>
        </p:spPr>
      </p:pic>
      <p:pic>
        <p:nvPicPr>
          <p:cNvPr id="1027" name="Picture 3" descr="T:\Field Training\Field Training\North America\NA_ENGLISH\NUOT update\images\20-social-media-icons\20-social-media-icons\114x114\faceboo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533574">
            <a:off x="10467967" y="129221"/>
            <a:ext cx="1085851" cy="10858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Field Training\Field Training\North America\NA_ENGLISH\NUOT update\images\20-social-media-icons\20-social-media-icons\114x114\email-blu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896804">
            <a:off x="9625305" y="3317187"/>
            <a:ext cx="1085851" cy="108585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T:\Field Training\Field Training\North America\NA_ENGLISH\NUOT update\images\20-social-media-icons\20-social-media-icons\114x114\pinterest.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550780">
            <a:off x="783893" y="5645300"/>
            <a:ext cx="1085851" cy="10858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Field Training\Field Training\North America\NA_ENGLISH\NUOT update\images\20-social-media-icons\20-social-media-icons\114x114\linkedin.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684681">
            <a:off x="10887789" y="5359066"/>
            <a:ext cx="1085851" cy="108585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T:\Field Training\Field Training\North America\NA_ENGLISH\NUOT update\images\20-social-media-icons\20-social-media-icons\114x114\googleplus.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775652">
            <a:off x="8941525" y="5645300"/>
            <a:ext cx="1085851" cy="10858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Field Training\Field Training\North America\NA_ENGLISH\NUOT update\images\20-social-media-icons\20-social-media-icons\114x114\instagram.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458772">
            <a:off x="8129507" y="393143"/>
            <a:ext cx="1085851" cy="108585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T:\Field Training\Field Training\North America\NA_ENGLISH\NUOT update\images\20-social-media-icons\20-social-media-icons\114x114\share.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0852395">
            <a:off x="5234335" y="4789926"/>
            <a:ext cx="1085851" cy="108585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Field Training\Field Training\North America\NA_ENGLISH\NUOT update\images\20-social-media-icons\20-social-media-icons\114x114\twitter.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787102">
            <a:off x="2832085" y="5627019"/>
            <a:ext cx="1085851" cy="1085850"/>
          </a:xfrm>
          <a:prstGeom prst="rect">
            <a:avLst/>
          </a:prstGeom>
          <a:noFill/>
          <a:extLst>
            <a:ext uri="{909E8E84-426E-40DD-AFC4-6F175D3DCCD1}">
              <a14:hiddenFill xmlns:a14="http://schemas.microsoft.com/office/drawing/2010/main">
                <a:solidFill>
                  <a:srgbClr val="FFFFFF"/>
                </a:solidFill>
              </a14:hiddenFill>
            </a:ext>
          </a:extLst>
        </p:spPr>
      </p:pic>
      <p:sp>
        <p:nvSpPr>
          <p:cNvPr id="4" name="&quot;No&quot; Symbol 3"/>
          <p:cNvSpPr/>
          <p:nvPr/>
        </p:nvSpPr>
        <p:spPr>
          <a:xfrm>
            <a:off x="1534243" y="586047"/>
            <a:ext cx="2914739" cy="2842953"/>
          </a:xfrm>
          <a:prstGeom prst="noSmoking">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Rounded Rectangle 1"/>
          <p:cNvSpPr/>
          <p:nvPr/>
        </p:nvSpPr>
        <p:spPr>
          <a:xfrm>
            <a:off x="3471492" y="2933497"/>
            <a:ext cx="7901631" cy="174841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2400" b="1" dirty="0" smtClean="0"/>
              <a:t>Do not make any false or misleading claims</a:t>
            </a:r>
          </a:p>
          <a:p>
            <a:pPr algn="ctr">
              <a:spcAft>
                <a:spcPts val="1200"/>
              </a:spcAft>
            </a:pPr>
            <a:r>
              <a:rPr lang="en-US" sz="2400" b="1" dirty="0" smtClean="0"/>
              <a:t>Less can be more, do not post too frequently</a:t>
            </a:r>
          </a:p>
          <a:p>
            <a:pPr algn="ctr">
              <a:spcAft>
                <a:spcPts val="1200"/>
              </a:spcAft>
            </a:pPr>
            <a:r>
              <a:rPr lang="en-US" sz="2400" b="1" dirty="0" smtClean="0"/>
              <a:t>Maintain a balance between personal and business posts</a:t>
            </a:r>
          </a:p>
        </p:txBody>
      </p:sp>
      <p:pic>
        <p:nvPicPr>
          <p:cNvPr id="1037" name="Picture 13" descr="T:\Field Training\Field Training\North America\NA_ENGLISH\NUOT update\images\FB-post-GOOD2.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20994377">
            <a:off x="298570" y="1191736"/>
            <a:ext cx="6153151" cy="2533650"/>
          </a:xfrm>
          <a:prstGeom prst="rect">
            <a:avLst/>
          </a:prstGeom>
          <a:noFill/>
          <a:effectLst>
            <a:glow rad="342900">
              <a:srgbClr val="00B050">
                <a:alpha val="79000"/>
              </a:srgbClr>
            </a:glow>
          </a:effectLst>
          <a:extLst>
            <a:ext uri="{909E8E84-426E-40DD-AFC4-6F175D3DCCD1}">
              <a14:hiddenFill xmlns:a14="http://schemas.microsoft.com/office/drawing/2010/main">
                <a:solidFill>
                  <a:srgbClr val="FFFFFF"/>
                </a:solidFill>
              </a14:hiddenFill>
            </a:ext>
          </a:extLst>
        </p:spPr>
      </p:pic>
      <p:pic>
        <p:nvPicPr>
          <p:cNvPr id="1039" name="Picture 15" descr="T:\Field Training\Field Training\North America\NA_ENGLISH\NUOT update\images\FB-post-GOOD4.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588636">
            <a:off x="250914" y="3818652"/>
            <a:ext cx="6153151" cy="2533650"/>
          </a:xfrm>
          <a:prstGeom prst="rect">
            <a:avLst/>
          </a:prstGeom>
          <a:noFill/>
          <a:effectLst>
            <a:glow rad="342900">
              <a:srgbClr val="00B050">
                <a:alpha val="79000"/>
              </a:srgbClr>
            </a:glow>
          </a:effectLst>
          <a:extLst>
            <a:ext uri="{909E8E84-426E-40DD-AFC4-6F175D3DCCD1}">
              <a14:hiddenFill xmlns:a14="http://schemas.microsoft.com/office/drawing/2010/main">
                <a:solidFill>
                  <a:srgbClr val="FFFFFF"/>
                </a:solidFill>
              </a14:hiddenFill>
            </a:ext>
          </a:extLst>
        </p:spPr>
      </p:pic>
      <p:pic>
        <p:nvPicPr>
          <p:cNvPr id="1036" name="Picture 12" descr="T:\Field Training\Field Training\North America\NA_ENGLISH\NUOT update\images\FB-post-GOOD1.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914030">
            <a:off x="5595869" y="870199"/>
            <a:ext cx="6153151" cy="2533650"/>
          </a:xfrm>
          <a:prstGeom prst="rect">
            <a:avLst/>
          </a:prstGeom>
          <a:noFill/>
          <a:effectLst>
            <a:glow rad="342900">
              <a:srgbClr val="00B050">
                <a:alpha val="79000"/>
              </a:srgbClr>
            </a:glow>
          </a:effectLst>
          <a:extLst>
            <a:ext uri="{909E8E84-426E-40DD-AFC4-6F175D3DCCD1}">
              <a14:hiddenFill xmlns:a14="http://schemas.microsoft.com/office/drawing/2010/main">
                <a:solidFill>
                  <a:srgbClr val="FFFFFF"/>
                </a:solidFill>
              </a14:hiddenFill>
            </a:ext>
          </a:extLst>
        </p:spPr>
      </p:pic>
      <p:pic>
        <p:nvPicPr>
          <p:cNvPr id="1038" name="Picture 14" descr="T:\Field Training\Field Training\North America\NA_ENGLISH\NUOT update\images\FB-post-GOOD3.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20963226">
            <a:off x="6199360" y="3857905"/>
            <a:ext cx="6153151" cy="2533650"/>
          </a:xfrm>
          <a:prstGeom prst="rect">
            <a:avLst/>
          </a:prstGeom>
          <a:noFill/>
          <a:effectLst>
            <a:glow rad="342900">
              <a:srgbClr val="00B050">
                <a:alpha val="79000"/>
              </a:srgbClr>
            </a:glow>
          </a:effectLst>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3097491" y="2458561"/>
            <a:ext cx="5842347" cy="1626596"/>
          </a:xfrm>
          <a:prstGeom prst="roundRect">
            <a:avLst/>
          </a:prstGeom>
          <a:solidFill>
            <a:srgbClr val="042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Creating curiosity will lead people to </a:t>
            </a:r>
            <a:br>
              <a:rPr lang="en-US" sz="2400" b="1" dirty="0" smtClean="0"/>
            </a:br>
            <a:r>
              <a:rPr lang="en-US" sz="2400" b="1" dirty="0" smtClean="0"/>
              <a:t>ask questions to find out what you are </a:t>
            </a:r>
            <a:br>
              <a:rPr lang="en-US" sz="2400" b="1" dirty="0" smtClean="0"/>
            </a:br>
            <a:r>
              <a:rPr lang="en-US" sz="2400" b="1" dirty="0" smtClean="0"/>
              <a:t>posting about</a:t>
            </a:r>
            <a:endParaRPr lang="en-US" sz="2400" b="1" dirty="0"/>
          </a:p>
        </p:txBody>
      </p:sp>
    </p:spTree>
    <p:extLst>
      <p:ext uri="{BB962C8B-B14F-4D97-AF65-F5344CB8AC3E}">
        <p14:creationId xmlns:p14="http://schemas.microsoft.com/office/powerpoint/2010/main" val="36208352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35"/>
                                        </p:tgtEl>
                                        <p:attrNameLst>
                                          <p:attrName>style.visibility</p:attrName>
                                        </p:attrNameLst>
                                      </p:cBhvr>
                                      <p:to>
                                        <p:strVal val="visible"/>
                                      </p:to>
                                    </p:set>
                                    <p:animEffect transition="in" filter="fade">
                                      <p:cBhvr>
                                        <p:cTn id="7" dur="1000"/>
                                        <p:tgtEl>
                                          <p:spTgt spid="1035"/>
                                        </p:tgtEl>
                                      </p:cBhvr>
                                    </p:animEffect>
                                    <p:anim calcmode="lin" valueType="num">
                                      <p:cBhvr>
                                        <p:cTn id="8" dur="1000" fill="hold"/>
                                        <p:tgtEl>
                                          <p:spTgt spid="1035"/>
                                        </p:tgtEl>
                                        <p:attrNameLst>
                                          <p:attrName>ppt_x</p:attrName>
                                        </p:attrNameLst>
                                      </p:cBhvr>
                                      <p:tavLst>
                                        <p:tav tm="0">
                                          <p:val>
                                            <p:strVal val="#ppt_x"/>
                                          </p:val>
                                        </p:tav>
                                        <p:tav tm="100000">
                                          <p:val>
                                            <p:strVal val="#ppt_x"/>
                                          </p:val>
                                        </p:tav>
                                      </p:tavLst>
                                    </p:anim>
                                    <p:anim calcmode="lin" valueType="num">
                                      <p:cBhvr>
                                        <p:cTn id="9" dur="1000" fill="hold"/>
                                        <p:tgtEl>
                                          <p:spTgt spid="103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par>
                          <p:cTn id="21" fill="hold">
                            <p:stCondLst>
                              <p:cond delay="500"/>
                            </p:stCondLst>
                            <p:childTnLst>
                              <p:par>
                                <p:cTn id="22" presetID="42" presetClass="entr" presetSubtype="0" fill="hold" nodeType="afterEffect">
                                  <p:stCondLst>
                                    <p:cond delay="1000"/>
                                  </p:stCondLst>
                                  <p:childTnLst>
                                    <p:set>
                                      <p:cBhvr>
                                        <p:cTn id="23" dur="1" fill="hold">
                                          <p:stCondLst>
                                            <p:cond delay="0"/>
                                          </p:stCondLst>
                                        </p:cTn>
                                        <p:tgtEl>
                                          <p:spTgt spid="1037"/>
                                        </p:tgtEl>
                                        <p:attrNameLst>
                                          <p:attrName>style.visibility</p:attrName>
                                        </p:attrNameLst>
                                      </p:cBhvr>
                                      <p:to>
                                        <p:strVal val="visible"/>
                                      </p:to>
                                    </p:set>
                                    <p:animEffect transition="in" filter="fade">
                                      <p:cBhvr>
                                        <p:cTn id="24" dur="1000"/>
                                        <p:tgtEl>
                                          <p:spTgt spid="1037"/>
                                        </p:tgtEl>
                                      </p:cBhvr>
                                    </p:animEffect>
                                    <p:anim calcmode="lin" valueType="num">
                                      <p:cBhvr>
                                        <p:cTn id="25" dur="1000" fill="hold"/>
                                        <p:tgtEl>
                                          <p:spTgt spid="1037"/>
                                        </p:tgtEl>
                                        <p:attrNameLst>
                                          <p:attrName>ppt_x</p:attrName>
                                        </p:attrNameLst>
                                      </p:cBhvr>
                                      <p:tavLst>
                                        <p:tav tm="0">
                                          <p:val>
                                            <p:strVal val="#ppt_x"/>
                                          </p:val>
                                        </p:tav>
                                        <p:tav tm="100000">
                                          <p:val>
                                            <p:strVal val="#ppt_x"/>
                                          </p:val>
                                        </p:tav>
                                      </p:tavLst>
                                    </p:anim>
                                    <p:anim calcmode="lin" valueType="num">
                                      <p:cBhvr>
                                        <p:cTn id="26" dur="1000" fill="hold"/>
                                        <p:tgtEl>
                                          <p:spTgt spid="1037"/>
                                        </p:tgtEl>
                                        <p:attrNameLst>
                                          <p:attrName>ppt_y</p:attrName>
                                        </p:attrNameLst>
                                      </p:cBhvr>
                                      <p:tavLst>
                                        <p:tav tm="0">
                                          <p:val>
                                            <p:strVal val="#ppt_y+.1"/>
                                          </p:val>
                                        </p:tav>
                                        <p:tav tm="100000">
                                          <p:val>
                                            <p:strVal val="#ppt_y"/>
                                          </p:val>
                                        </p:tav>
                                      </p:tavLst>
                                    </p:anim>
                                  </p:childTnLst>
                                </p:cTn>
                              </p:par>
                              <p:par>
                                <p:cTn id="27" presetID="10" presetClass="exit" presetSubtype="0" fill="hold" grpId="1" nodeType="withEffect">
                                  <p:stCondLst>
                                    <p:cond delay="2000"/>
                                  </p:stCondLst>
                                  <p:childTnLst>
                                    <p:animEffect transition="out" filter="fade">
                                      <p:cBhvr>
                                        <p:cTn id="28" dur="500"/>
                                        <p:tgtEl>
                                          <p:spTgt spid="2"/>
                                        </p:tgtEl>
                                      </p:cBhvr>
                                    </p:animEffect>
                                    <p:set>
                                      <p:cBhvr>
                                        <p:cTn id="29" dur="1" fill="hold">
                                          <p:stCondLst>
                                            <p:cond delay="499"/>
                                          </p:stCondLst>
                                        </p:cTn>
                                        <p:tgtEl>
                                          <p:spTgt spid="2"/>
                                        </p:tgtEl>
                                        <p:attrNameLst>
                                          <p:attrName>style.visibility</p:attrName>
                                        </p:attrNameLst>
                                      </p:cBhvr>
                                      <p:to>
                                        <p:strVal val="hidden"/>
                                      </p:to>
                                    </p:set>
                                  </p:childTnLst>
                                </p:cTn>
                              </p:par>
                              <p:par>
                                <p:cTn id="30" presetID="10" presetClass="exit" presetSubtype="0" fill="hold" nodeType="withEffect">
                                  <p:stCondLst>
                                    <p:cond delay="2000"/>
                                  </p:stCondLst>
                                  <p:childTnLst>
                                    <p:animEffect transition="out" filter="fade">
                                      <p:cBhvr>
                                        <p:cTn id="31" dur="500"/>
                                        <p:tgtEl>
                                          <p:spTgt spid="1035"/>
                                        </p:tgtEl>
                                      </p:cBhvr>
                                    </p:animEffect>
                                    <p:set>
                                      <p:cBhvr>
                                        <p:cTn id="32" dur="1" fill="hold">
                                          <p:stCondLst>
                                            <p:cond delay="499"/>
                                          </p:stCondLst>
                                        </p:cTn>
                                        <p:tgtEl>
                                          <p:spTgt spid="1035"/>
                                        </p:tgtEl>
                                        <p:attrNameLst>
                                          <p:attrName>style.visibility</p:attrName>
                                        </p:attrNameLst>
                                      </p:cBhvr>
                                      <p:to>
                                        <p:strVal val="hidden"/>
                                      </p:to>
                                    </p:set>
                                  </p:childTnLst>
                                </p:cTn>
                              </p:par>
                              <p:par>
                                <p:cTn id="33" presetID="10" presetClass="exit" presetSubtype="0" fill="hold" grpId="1" nodeType="withEffect">
                                  <p:stCondLst>
                                    <p:cond delay="2000"/>
                                  </p:stCondLst>
                                  <p:childTnLst>
                                    <p:animEffect transition="out" filter="fade">
                                      <p:cBhvr>
                                        <p:cTn id="34" dur="500"/>
                                        <p:tgtEl>
                                          <p:spTgt spid="4"/>
                                        </p:tgtEl>
                                      </p:cBhvr>
                                    </p:animEffect>
                                    <p:set>
                                      <p:cBhvr>
                                        <p:cTn id="35" dur="1" fill="hold">
                                          <p:stCondLst>
                                            <p:cond delay="499"/>
                                          </p:stCondLst>
                                        </p:cTn>
                                        <p:tgtEl>
                                          <p:spTgt spid="4"/>
                                        </p:tgtEl>
                                        <p:attrNameLst>
                                          <p:attrName>style.visibility</p:attrName>
                                        </p:attrNameLst>
                                      </p:cBhvr>
                                      <p:to>
                                        <p:strVal val="hidden"/>
                                      </p:to>
                                    </p:set>
                                  </p:childTnLst>
                                </p:cTn>
                              </p:par>
                            </p:childTnLst>
                          </p:cTn>
                        </p:par>
                        <p:par>
                          <p:cTn id="36" fill="hold">
                            <p:stCondLst>
                              <p:cond delay="3000"/>
                            </p:stCondLst>
                            <p:childTnLst>
                              <p:par>
                                <p:cTn id="37" presetID="42" presetClass="entr" presetSubtype="0" fill="hold" nodeType="afterEffect">
                                  <p:stCondLst>
                                    <p:cond delay="0"/>
                                  </p:stCondLst>
                                  <p:childTnLst>
                                    <p:set>
                                      <p:cBhvr>
                                        <p:cTn id="38" dur="1" fill="hold">
                                          <p:stCondLst>
                                            <p:cond delay="0"/>
                                          </p:stCondLst>
                                        </p:cTn>
                                        <p:tgtEl>
                                          <p:spTgt spid="1036"/>
                                        </p:tgtEl>
                                        <p:attrNameLst>
                                          <p:attrName>style.visibility</p:attrName>
                                        </p:attrNameLst>
                                      </p:cBhvr>
                                      <p:to>
                                        <p:strVal val="visible"/>
                                      </p:to>
                                    </p:set>
                                    <p:animEffect transition="in" filter="fade">
                                      <p:cBhvr>
                                        <p:cTn id="39" dur="1000"/>
                                        <p:tgtEl>
                                          <p:spTgt spid="1036"/>
                                        </p:tgtEl>
                                      </p:cBhvr>
                                    </p:animEffect>
                                    <p:anim calcmode="lin" valueType="num">
                                      <p:cBhvr>
                                        <p:cTn id="40" dur="1000" fill="hold"/>
                                        <p:tgtEl>
                                          <p:spTgt spid="1036"/>
                                        </p:tgtEl>
                                        <p:attrNameLst>
                                          <p:attrName>ppt_x</p:attrName>
                                        </p:attrNameLst>
                                      </p:cBhvr>
                                      <p:tavLst>
                                        <p:tav tm="0">
                                          <p:val>
                                            <p:strVal val="#ppt_x"/>
                                          </p:val>
                                        </p:tav>
                                        <p:tav tm="100000">
                                          <p:val>
                                            <p:strVal val="#ppt_x"/>
                                          </p:val>
                                        </p:tav>
                                      </p:tavLst>
                                    </p:anim>
                                    <p:anim calcmode="lin" valueType="num">
                                      <p:cBhvr>
                                        <p:cTn id="41" dur="1000" fill="hold"/>
                                        <p:tgtEl>
                                          <p:spTgt spid="1036"/>
                                        </p:tgtEl>
                                        <p:attrNameLst>
                                          <p:attrName>ppt_y</p:attrName>
                                        </p:attrNameLst>
                                      </p:cBhvr>
                                      <p:tavLst>
                                        <p:tav tm="0">
                                          <p:val>
                                            <p:strVal val="#ppt_y+.1"/>
                                          </p:val>
                                        </p:tav>
                                        <p:tav tm="100000">
                                          <p:val>
                                            <p:strVal val="#ppt_y"/>
                                          </p:val>
                                        </p:tav>
                                      </p:tavLst>
                                    </p:anim>
                                  </p:childTnLst>
                                </p:cTn>
                              </p:par>
                            </p:childTnLst>
                          </p:cTn>
                        </p:par>
                        <p:par>
                          <p:cTn id="42" fill="hold">
                            <p:stCondLst>
                              <p:cond delay="4000"/>
                            </p:stCondLst>
                            <p:childTnLst>
                              <p:par>
                                <p:cTn id="43" presetID="42" presetClass="entr" presetSubtype="0" fill="hold" nodeType="afterEffect">
                                  <p:stCondLst>
                                    <p:cond delay="0"/>
                                  </p:stCondLst>
                                  <p:childTnLst>
                                    <p:set>
                                      <p:cBhvr>
                                        <p:cTn id="44" dur="1" fill="hold">
                                          <p:stCondLst>
                                            <p:cond delay="0"/>
                                          </p:stCondLst>
                                        </p:cTn>
                                        <p:tgtEl>
                                          <p:spTgt spid="1039"/>
                                        </p:tgtEl>
                                        <p:attrNameLst>
                                          <p:attrName>style.visibility</p:attrName>
                                        </p:attrNameLst>
                                      </p:cBhvr>
                                      <p:to>
                                        <p:strVal val="visible"/>
                                      </p:to>
                                    </p:set>
                                    <p:animEffect transition="in" filter="fade">
                                      <p:cBhvr>
                                        <p:cTn id="45" dur="1000"/>
                                        <p:tgtEl>
                                          <p:spTgt spid="1039"/>
                                        </p:tgtEl>
                                      </p:cBhvr>
                                    </p:animEffect>
                                    <p:anim calcmode="lin" valueType="num">
                                      <p:cBhvr>
                                        <p:cTn id="46" dur="1000" fill="hold"/>
                                        <p:tgtEl>
                                          <p:spTgt spid="1039"/>
                                        </p:tgtEl>
                                        <p:attrNameLst>
                                          <p:attrName>ppt_x</p:attrName>
                                        </p:attrNameLst>
                                      </p:cBhvr>
                                      <p:tavLst>
                                        <p:tav tm="0">
                                          <p:val>
                                            <p:strVal val="#ppt_x"/>
                                          </p:val>
                                        </p:tav>
                                        <p:tav tm="100000">
                                          <p:val>
                                            <p:strVal val="#ppt_x"/>
                                          </p:val>
                                        </p:tav>
                                      </p:tavLst>
                                    </p:anim>
                                    <p:anim calcmode="lin" valueType="num">
                                      <p:cBhvr>
                                        <p:cTn id="47" dur="1000" fill="hold"/>
                                        <p:tgtEl>
                                          <p:spTgt spid="1039"/>
                                        </p:tgtEl>
                                        <p:attrNameLst>
                                          <p:attrName>ppt_y</p:attrName>
                                        </p:attrNameLst>
                                      </p:cBhvr>
                                      <p:tavLst>
                                        <p:tav tm="0">
                                          <p:val>
                                            <p:strVal val="#ppt_y+.1"/>
                                          </p:val>
                                        </p:tav>
                                        <p:tav tm="100000">
                                          <p:val>
                                            <p:strVal val="#ppt_y"/>
                                          </p:val>
                                        </p:tav>
                                      </p:tavLst>
                                    </p:anim>
                                  </p:childTnLst>
                                </p:cTn>
                              </p:par>
                            </p:childTnLst>
                          </p:cTn>
                        </p:par>
                        <p:par>
                          <p:cTn id="48" fill="hold">
                            <p:stCondLst>
                              <p:cond delay="5000"/>
                            </p:stCondLst>
                            <p:childTnLst>
                              <p:par>
                                <p:cTn id="49" presetID="42" presetClass="entr" presetSubtype="0" fill="hold" nodeType="afterEffect">
                                  <p:stCondLst>
                                    <p:cond delay="0"/>
                                  </p:stCondLst>
                                  <p:childTnLst>
                                    <p:set>
                                      <p:cBhvr>
                                        <p:cTn id="50" dur="1" fill="hold">
                                          <p:stCondLst>
                                            <p:cond delay="0"/>
                                          </p:stCondLst>
                                        </p:cTn>
                                        <p:tgtEl>
                                          <p:spTgt spid="1038"/>
                                        </p:tgtEl>
                                        <p:attrNameLst>
                                          <p:attrName>style.visibility</p:attrName>
                                        </p:attrNameLst>
                                      </p:cBhvr>
                                      <p:to>
                                        <p:strVal val="visible"/>
                                      </p:to>
                                    </p:set>
                                    <p:animEffect transition="in" filter="fade">
                                      <p:cBhvr>
                                        <p:cTn id="51" dur="1000"/>
                                        <p:tgtEl>
                                          <p:spTgt spid="1038"/>
                                        </p:tgtEl>
                                      </p:cBhvr>
                                    </p:animEffect>
                                    <p:anim calcmode="lin" valueType="num">
                                      <p:cBhvr>
                                        <p:cTn id="52" dur="1000" fill="hold"/>
                                        <p:tgtEl>
                                          <p:spTgt spid="1038"/>
                                        </p:tgtEl>
                                        <p:attrNameLst>
                                          <p:attrName>ppt_x</p:attrName>
                                        </p:attrNameLst>
                                      </p:cBhvr>
                                      <p:tavLst>
                                        <p:tav tm="0">
                                          <p:val>
                                            <p:strVal val="#ppt_x"/>
                                          </p:val>
                                        </p:tav>
                                        <p:tav tm="100000">
                                          <p:val>
                                            <p:strVal val="#ppt_x"/>
                                          </p:val>
                                        </p:tav>
                                      </p:tavLst>
                                    </p:anim>
                                    <p:anim calcmode="lin" valueType="num">
                                      <p:cBhvr>
                                        <p:cTn id="53" dur="1000" fill="hold"/>
                                        <p:tgtEl>
                                          <p:spTgt spid="1038"/>
                                        </p:tgtEl>
                                        <p:attrNameLst>
                                          <p:attrName>ppt_y</p:attrName>
                                        </p:attrNameLst>
                                      </p:cBhvr>
                                      <p:tavLst>
                                        <p:tav tm="0">
                                          <p:val>
                                            <p:strVal val="#ppt_y+.1"/>
                                          </p:val>
                                        </p:tav>
                                        <p:tav tm="100000">
                                          <p:val>
                                            <p:strVal val="#ppt_y"/>
                                          </p:val>
                                        </p:tav>
                                      </p:tavLst>
                                    </p:anim>
                                  </p:childTnLst>
                                </p:cTn>
                              </p:par>
                            </p:childTnLst>
                          </p:cTn>
                        </p:par>
                        <p:par>
                          <p:cTn id="54" fill="hold">
                            <p:stCondLst>
                              <p:cond delay="6000"/>
                            </p:stCondLst>
                            <p:childTnLst>
                              <p:par>
                                <p:cTn id="55" presetID="53" presetClass="entr" presetSubtype="16" fill="hold" grpId="0" nodeType="afterEffect">
                                  <p:stCondLst>
                                    <p:cond delay="0"/>
                                  </p:stCondLst>
                                  <p:childTnLst>
                                    <p:set>
                                      <p:cBhvr>
                                        <p:cTn id="56" dur="1" fill="hold">
                                          <p:stCondLst>
                                            <p:cond delay="0"/>
                                          </p:stCondLst>
                                        </p:cTn>
                                        <p:tgtEl>
                                          <p:spTgt spid="5"/>
                                        </p:tgtEl>
                                        <p:attrNameLst>
                                          <p:attrName>style.visibility</p:attrName>
                                        </p:attrNameLst>
                                      </p:cBhvr>
                                      <p:to>
                                        <p:strVal val="visible"/>
                                      </p:to>
                                    </p:set>
                                    <p:anim calcmode="lin" valueType="num">
                                      <p:cBhvr>
                                        <p:cTn id="57" dur="500" fill="hold"/>
                                        <p:tgtEl>
                                          <p:spTgt spid="5"/>
                                        </p:tgtEl>
                                        <p:attrNameLst>
                                          <p:attrName>ppt_w</p:attrName>
                                        </p:attrNameLst>
                                      </p:cBhvr>
                                      <p:tavLst>
                                        <p:tav tm="0">
                                          <p:val>
                                            <p:fltVal val="0"/>
                                          </p:val>
                                        </p:tav>
                                        <p:tav tm="100000">
                                          <p:val>
                                            <p:strVal val="#ppt_w"/>
                                          </p:val>
                                        </p:tav>
                                      </p:tavLst>
                                    </p:anim>
                                    <p:anim calcmode="lin" valueType="num">
                                      <p:cBhvr>
                                        <p:cTn id="58" dur="500" fill="hold"/>
                                        <p:tgtEl>
                                          <p:spTgt spid="5"/>
                                        </p:tgtEl>
                                        <p:attrNameLst>
                                          <p:attrName>ppt_h</p:attrName>
                                        </p:attrNameLst>
                                      </p:cBhvr>
                                      <p:tavLst>
                                        <p:tav tm="0">
                                          <p:val>
                                            <p:fltVal val="0"/>
                                          </p:val>
                                        </p:tav>
                                        <p:tav tm="100000">
                                          <p:val>
                                            <p:strVal val="#ppt_h"/>
                                          </p:val>
                                        </p:tav>
                                      </p:tavLst>
                                    </p:anim>
                                    <p:animEffect transition="in" filter="fade">
                                      <p:cBhvr>
                                        <p:cTn id="5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2" grpId="0" animBg="1"/>
      <p:bldP spid="2" grpId="1" animBg="1"/>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8584558"/>
          </a:xfrm>
          <a:prstGeom prst="rect">
            <a:avLst/>
          </a:prstGeom>
        </p:spPr>
      </p:pic>
      <p:sp>
        <p:nvSpPr>
          <p:cNvPr id="4" name="TextBox 3"/>
          <p:cNvSpPr txBox="1"/>
          <p:nvPr/>
        </p:nvSpPr>
        <p:spPr>
          <a:xfrm>
            <a:off x="227445" y="355336"/>
            <a:ext cx="4344555" cy="1327851"/>
          </a:xfrm>
          <a:prstGeom prst="roundRect">
            <a:avLst/>
          </a:prstGeom>
          <a:solidFill>
            <a:schemeClr val="tx2">
              <a:lumMod val="75000"/>
            </a:schemeClr>
          </a:solidFill>
          <a:ln>
            <a:noFill/>
          </a:ln>
        </p:spPr>
        <p:txBody>
          <a:bodyPr wrap="square" lIns="91284" tIns="45643" rIns="91284" bIns="45643" rtlCol="0">
            <a:spAutoFit/>
          </a:bodyPr>
          <a:lstStyle/>
          <a:p>
            <a:pPr algn="ctr" defTabSz="912838">
              <a:spcAft>
                <a:spcPts val="1200"/>
              </a:spcAft>
            </a:pPr>
            <a:r>
              <a:rPr lang="en-US" sz="1800" dirty="0">
                <a:ln w="3175">
                  <a:solidFill>
                    <a:prstClr val="white"/>
                  </a:solidFill>
                </a:ln>
                <a:solidFill>
                  <a:prstClr val="white"/>
                </a:solidFill>
                <a:ea typeface="Tahoma" panose="020B0604030504040204" pitchFamily="34" charset="0"/>
                <a:cs typeface="Tahoma" panose="020B0604030504040204" pitchFamily="34" charset="0"/>
              </a:rPr>
              <a:t>Be sure you are signed in to </a:t>
            </a:r>
            <a:br>
              <a:rPr lang="en-US" sz="1800" dirty="0">
                <a:ln w="3175">
                  <a:solidFill>
                    <a:prstClr val="white"/>
                  </a:solidFill>
                </a:ln>
                <a:solidFill>
                  <a:prstClr val="white"/>
                </a:solidFill>
                <a:ea typeface="Tahoma" panose="020B0604030504040204" pitchFamily="34" charset="0"/>
                <a:cs typeface="Tahoma" panose="020B0604030504040204" pitchFamily="34" charset="0"/>
              </a:rPr>
            </a:br>
            <a:r>
              <a:rPr lang="en-US" sz="1800" dirty="0">
                <a:ln w="3175">
                  <a:solidFill>
                    <a:prstClr val="white"/>
                  </a:solidFill>
                </a:ln>
                <a:solidFill>
                  <a:prstClr val="white"/>
                </a:solidFill>
                <a:ea typeface="Tahoma" panose="020B0604030504040204" pitchFamily="34" charset="0"/>
                <a:cs typeface="Tahoma" panose="020B0604030504040204" pitchFamily="34" charset="0"/>
              </a:rPr>
              <a:t>your </a:t>
            </a:r>
            <a:r>
              <a:rPr lang="en-US" sz="1800" dirty="0" smtClean="0">
                <a:ln w="3175">
                  <a:solidFill>
                    <a:prstClr val="white"/>
                  </a:solidFill>
                </a:ln>
                <a:solidFill>
                  <a:prstClr val="white"/>
                </a:solidFill>
                <a:ea typeface="Tahoma" panose="020B0604030504040204" pitchFamily="34" charset="0"/>
                <a:cs typeface="Tahoma" panose="020B0604030504040204" pitchFamily="34" charset="0"/>
              </a:rPr>
              <a:t>ES.SHOP.COM </a:t>
            </a:r>
            <a:r>
              <a:rPr lang="en-US" sz="1800" dirty="0">
                <a:ln w="3175">
                  <a:solidFill>
                    <a:prstClr val="white"/>
                  </a:solidFill>
                </a:ln>
                <a:solidFill>
                  <a:prstClr val="white"/>
                </a:solidFill>
                <a:ea typeface="Tahoma" panose="020B0604030504040204" pitchFamily="34" charset="0"/>
                <a:cs typeface="Tahoma" panose="020B0604030504040204" pitchFamily="34" charset="0"/>
              </a:rPr>
              <a:t>website </a:t>
            </a:r>
            <a:br>
              <a:rPr lang="en-US" sz="1800" dirty="0">
                <a:ln w="3175">
                  <a:solidFill>
                    <a:prstClr val="white"/>
                  </a:solidFill>
                </a:ln>
                <a:solidFill>
                  <a:prstClr val="white"/>
                </a:solidFill>
                <a:ea typeface="Tahoma" panose="020B0604030504040204" pitchFamily="34" charset="0"/>
                <a:cs typeface="Tahoma" panose="020B0604030504040204" pitchFamily="34" charset="0"/>
              </a:rPr>
            </a:br>
            <a:r>
              <a:rPr lang="en-US" sz="1800" dirty="0">
                <a:ln w="3175">
                  <a:solidFill>
                    <a:prstClr val="white"/>
                  </a:solidFill>
                </a:ln>
                <a:solidFill>
                  <a:prstClr val="white"/>
                </a:solidFill>
                <a:ea typeface="Tahoma" panose="020B0604030504040204" pitchFamily="34" charset="0"/>
                <a:cs typeface="Tahoma" panose="020B0604030504040204" pitchFamily="34" charset="0"/>
              </a:rPr>
              <a:t>when shopping; </a:t>
            </a:r>
            <a:br>
              <a:rPr lang="en-US" sz="1800" dirty="0">
                <a:ln w="3175">
                  <a:solidFill>
                    <a:prstClr val="white"/>
                  </a:solidFill>
                </a:ln>
                <a:solidFill>
                  <a:prstClr val="white"/>
                </a:solidFill>
                <a:ea typeface="Tahoma" panose="020B0604030504040204" pitchFamily="34" charset="0"/>
                <a:cs typeface="Tahoma" panose="020B0604030504040204" pitchFamily="34" charset="0"/>
              </a:rPr>
            </a:br>
            <a:r>
              <a:rPr lang="en-US" sz="1800" dirty="0">
                <a:ln w="3175">
                  <a:solidFill>
                    <a:prstClr val="white"/>
                  </a:solidFill>
                </a:ln>
                <a:solidFill>
                  <a:prstClr val="white"/>
                </a:solidFill>
                <a:ea typeface="Tahoma" panose="020B0604030504040204" pitchFamily="34" charset="0"/>
                <a:cs typeface="Tahoma" panose="020B0604030504040204" pitchFamily="34" charset="0"/>
              </a:rPr>
              <a:t>creating </a:t>
            </a:r>
            <a:r>
              <a:rPr lang="en-US" sz="1800" dirty="0" smtClean="0">
                <a:ln w="3175">
                  <a:solidFill>
                    <a:prstClr val="white"/>
                  </a:solidFill>
                </a:ln>
                <a:solidFill>
                  <a:prstClr val="white"/>
                </a:solidFill>
                <a:ea typeface="Tahoma" panose="020B0604030504040204" pitchFamily="34" charset="0"/>
                <a:cs typeface="Tahoma" panose="020B0604030504040204" pitchFamily="34" charset="0"/>
              </a:rPr>
              <a:t>IBV</a:t>
            </a:r>
            <a:endParaRPr lang="en-US" sz="1800" dirty="0">
              <a:ln w="3175">
                <a:solidFill>
                  <a:prstClr val="white"/>
                </a:solidFill>
              </a:ln>
              <a:solidFill>
                <a:prstClr val="white"/>
              </a:solidFill>
              <a:ea typeface="Tahoma" panose="020B0604030504040204" pitchFamily="34" charset="0"/>
              <a:cs typeface="Tahoma" panose="020B0604030504040204" pitchFamily="34" charset="0"/>
            </a:endParaRPr>
          </a:p>
        </p:txBody>
      </p:sp>
      <p:sp>
        <p:nvSpPr>
          <p:cNvPr id="5" name="Rounded Rectangle 4"/>
          <p:cNvSpPr/>
          <p:nvPr/>
        </p:nvSpPr>
        <p:spPr bwMode="auto">
          <a:xfrm>
            <a:off x="9790997" y="41059"/>
            <a:ext cx="1820194" cy="597769"/>
          </a:xfrm>
          <a:prstGeom prst="roundRect">
            <a:avLst>
              <a:gd name="adj" fmla="val 2465"/>
            </a:avLst>
          </a:prstGeom>
          <a:noFill/>
          <a:ln w="34925" cap="rnd" cmpd="sng" algn="ctr">
            <a:solidFill>
              <a:srgbClr val="FF0000"/>
            </a:solidFill>
            <a:prstDash val="solid"/>
            <a:round/>
            <a:headEnd type="none" w="med" len="med"/>
            <a:tailEnd type="none" w="med" len="med"/>
          </a:ln>
          <a:effectLst/>
        </p:spPr>
        <p:txBody>
          <a:bodyPr vert="horz" wrap="square" lIns="91400" tIns="45718" rIns="91400" bIns="45718" numCol="1" rtlCol="0" anchor="t" anchorCtr="0" compatLnSpc="1">
            <a:prstTxWarp prst="textNoShape">
              <a:avLst/>
            </a:prstTxWarp>
          </a:bodyPr>
          <a:lstStyle/>
          <a:p>
            <a:pPr defTabSz="914400"/>
            <a:endParaRPr lang="en-US" sz="1800" dirty="0" smtClean="0">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91490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heel(1)">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9404" r="13405"/>
          <a:stretch/>
        </p:blipFill>
        <p:spPr>
          <a:xfrm>
            <a:off x="230" y="0"/>
            <a:ext cx="5298143"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flipH="1" flipV="1">
            <a:off x="1154997" y="2714628"/>
            <a:ext cx="6858001" cy="1428751"/>
          </a:xfrm>
          <a:prstGeom prst="rect">
            <a:avLst/>
          </a:prstGeom>
        </p:spPr>
      </p:pic>
      <p:sp>
        <p:nvSpPr>
          <p:cNvPr id="6" name="Rectangle 5"/>
          <p:cNvSpPr/>
          <p:nvPr/>
        </p:nvSpPr>
        <p:spPr>
          <a:xfrm>
            <a:off x="5652390" y="554922"/>
            <a:ext cx="5952663" cy="1077218"/>
          </a:xfrm>
          <a:prstGeom prst="rect">
            <a:avLst/>
          </a:prstGeom>
        </p:spPr>
        <p:txBody>
          <a:bodyPr wrap="square">
            <a:spAutoFit/>
          </a:bodyPr>
          <a:lstStyle/>
          <a:p>
            <a:pPr defTabSz="914400"/>
            <a:r>
              <a:rPr lang="en-US" altLang="en-US" sz="3200" cap="all" dirty="0" smtClean="0">
                <a:ln w="3175">
                  <a:solidFill>
                    <a:prstClr val="white"/>
                  </a:solidFill>
                </a:ln>
                <a:solidFill>
                  <a:prstClr val="white"/>
                </a:solidFill>
              </a:rPr>
              <a:t>For more information about creating volume:</a:t>
            </a:r>
          </a:p>
        </p:txBody>
      </p:sp>
      <p:sp>
        <p:nvSpPr>
          <p:cNvPr id="7" name="Rounded Rectangle 6"/>
          <p:cNvSpPr/>
          <p:nvPr/>
        </p:nvSpPr>
        <p:spPr>
          <a:xfrm>
            <a:off x="5652347" y="1869142"/>
            <a:ext cx="6245486" cy="658906"/>
          </a:xfrm>
          <a:prstGeom prst="roundRect">
            <a:avLst>
              <a:gd name="adj" fmla="val 926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2575" defTabSz="914400"/>
            <a:r>
              <a:rPr lang="en-US" altLang="en-US" sz="2200" dirty="0" smtClean="0">
                <a:ln w="3175">
                  <a:solidFill>
                    <a:prstClr val="white"/>
                  </a:solidFill>
                </a:ln>
                <a:solidFill>
                  <a:prstClr val="white"/>
                </a:solidFill>
              </a:rPr>
              <a:t>Basic 5 Training</a:t>
            </a:r>
          </a:p>
        </p:txBody>
      </p:sp>
      <p:sp>
        <p:nvSpPr>
          <p:cNvPr id="8" name="Rounded Rectangle 7"/>
          <p:cNvSpPr/>
          <p:nvPr/>
        </p:nvSpPr>
        <p:spPr>
          <a:xfrm>
            <a:off x="5652347" y="2622177"/>
            <a:ext cx="6245486" cy="658906"/>
          </a:xfrm>
          <a:prstGeom prst="roundRect">
            <a:avLst>
              <a:gd name="adj" fmla="val 926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2575" defTabSz="914400"/>
            <a:r>
              <a:rPr lang="en-US" altLang="en-US" sz="2200" dirty="0" smtClean="0">
                <a:ln w="3175">
                  <a:solidFill>
                    <a:prstClr val="white"/>
                  </a:solidFill>
                </a:ln>
                <a:solidFill>
                  <a:prstClr val="white"/>
                </a:solidFill>
              </a:rPr>
              <a:t>General Product Training</a:t>
            </a:r>
          </a:p>
        </p:txBody>
      </p:sp>
      <p:sp>
        <p:nvSpPr>
          <p:cNvPr id="9" name="Rounded Rectangle 8"/>
          <p:cNvSpPr/>
          <p:nvPr/>
        </p:nvSpPr>
        <p:spPr>
          <a:xfrm>
            <a:off x="5652347" y="3375212"/>
            <a:ext cx="6245486" cy="658906"/>
          </a:xfrm>
          <a:prstGeom prst="roundRect">
            <a:avLst>
              <a:gd name="adj" fmla="val 926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2575" defTabSz="914400"/>
            <a:r>
              <a:rPr lang="en-US" altLang="en-US" sz="2200" dirty="0" smtClean="0">
                <a:ln w="3175">
                  <a:solidFill>
                    <a:prstClr val="white"/>
                  </a:solidFill>
                </a:ln>
                <a:solidFill>
                  <a:prstClr val="white"/>
                </a:solidFill>
              </a:rPr>
              <a:t>UnFranchise.MeetOn.com</a:t>
            </a:r>
          </a:p>
        </p:txBody>
      </p:sp>
      <p:sp>
        <p:nvSpPr>
          <p:cNvPr id="10" name="Rounded Rectangle 9"/>
          <p:cNvSpPr/>
          <p:nvPr/>
        </p:nvSpPr>
        <p:spPr>
          <a:xfrm>
            <a:off x="5652347" y="4128247"/>
            <a:ext cx="6245486" cy="658906"/>
          </a:xfrm>
          <a:prstGeom prst="roundRect">
            <a:avLst>
              <a:gd name="adj" fmla="val 926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2575" defTabSz="914400"/>
            <a:r>
              <a:rPr lang="en-US" altLang="en-US" sz="2200" dirty="0" smtClean="0">
                <a:ln w="3175">
                  <a:solidFill>
                    <a:prstClr val="white"/>
                  </a:solidFill>
                </a:ln>
                <a:solidFill>
                  <a:prstClr val="white"/>
                </a:solidFill>
              </a:rPr>
              <a:t>UnFranchiseTraining.com &gt; Stores and Products</a:t>
            </a:r>
          </a:p>
        </p:txBody>
      </p:sp>
      <p:sp>
        <p:nvSpPr>
          <p:cNvPr id="11" name="Rounded Rectangle 10"/>
          <p:cNvSpPr/>
          <p:nvPr/>
        </p:nvSpPr>
        <p:spPr>
          <a:xfrm>
            <a:off x="5652347" y="4881282"/>
            <a:ext cx="6245486" cy="658906"/>
          </a:xfrm>
          <a:prstGeom prst="roundRect">
            <a:avLst>
              <a:gd name="adj" fmla="val 926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2575" defTabSz="914400"/>
            <a:r>
              <a:rPr lang="en-US" altLang="en-US" sz="2200" dirty="0" smtClean="0">
                <a:ln w="3175">
                  <a:solidFill>
                    <a:prstClr val="white"/>
                  </a:solidFill>
                </a:ln>
                <a:solidFill>
                  <a:prstClr val="white"/>
                </a:solidFill>
              </a:rPr>
              <a:t>Product Symposium</a:t>
            </a:r>
          </a:p>
        </p:txBody>
      </p:sp>
      <p:sp>
        <p:nvSpPr>
          <p:cNvPr id="12" name="Rounded Rectangle 11"/>
          <p:cNvSpPr/>
          <p:nvPr/>
        </p:nvSpPr>
        <p:spPr>
          <a:xfrm>
            <a:off x="5652347" y="5634317"/>
            <a:ext cx="6245486" cy="658906"/>
          </a:xfrm>
          <a:prstGeom prst="roundRect">
            <a:avLst>
              <a:gd name="adj" fmla="val 926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2575" defTabSz="914400"/>
            <a:r>
              <a:rPr lang="en-US" altLang="en-US" sz="2200" dirty="0" smtClean="0">
                <a:ln w="3175">
                  <a:solidFill>
                    <a:prstClr val="white"/>
                  </a:solidFill>
                </a:ln>
                <a:solidFill>
                  <a:prstClr val="white"/>
                </a:solidFill>
              </a:rPr>
              <a:t>International Convention and World Conference</a:t>
            </a:r>
          </a:p>
        </p:txBody>
      </p:sp>
    </p:spTree>
    <p:extLst>
      <p:ext uri="{BB962C8B-B14F-4D97-AF65-F5344CB8AC3E}">
        <p14:creationId xmlns:p14="http://schemas.microsoft.com/office/powerpoint/2010/main" val="1187251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grpSp>
        <p:nvGrpSpPr>
          <p:cNvPr id="2" name="Group 1"/>
          <p:cNvGrpSpPr/>
          <p:nvPr/>
        </p:nvGrpSpPr>
        <p:grpSpPr>
          <a:xfrm>
            <a:off x="578422" y="763292"/>
            <a:ext cx="5104411" cy="5564626"/>
            <a:chOff x="2373706" y="895293"/>
            <a:chExt cx="3540761" cy="4187695"/>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15744" r="28533" b="9578"/>
            <a:stretch/>
          </p:blipFill>
          <p:spPr>
            <a:xfrm rot="5400000">
              <a:off x="2662080" y="606920"/>
              <a:ext cx="2964014" cy="3540760"/>
            </a:xfrm>
            <a:prstGeom prst="rect">
              <a:avLst/>
            </a:prstGeom>
          </p:spPr>
        </p:pic>
        <p:grpSp>
          <p:nvGrpSpPr>
            <p:cNvPr id="14" name="Group 13"/>
            <p:cNvGrpSpPr/>
            <p:nvPr/>
          </p:nvGrpSpPr>
          <p:grpSpPr>
            <a:xfrm>
              <a:off x="2373706" y="1371600"/>
              <a:ext cx="3540761" cy="3711388"/>
              <a:chOff x="2373704" y="1371600"/>
              <a:chExt cx="3540761" cy="3711388"/>
            </a:xfrm>
          </p:grpSpPr>
          <p:sp>
            <p:nvSpPr>
              <p:cNvPr id="3" name="Rectangle 2"/>
              <p:cNvSpPr/>
              <p:nvPr/>
            </p:nvSpPr>
            <p:spPr>
              <a:xfrm>
                <a:off x="2377887" y="3859307"/>
                <a:ext cx="3536578" cy="1223681"/>
              </a:xfrm>
              <a:prstGeom prst="rect">
                <a:avLst/>
              </a:prstGeo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ltLang="en-US" sz="1800" dirty="0">
                    <a:ln w="3175">
                      <a:noFill/>
                    </a:ln>
                    <a:solidFill>
                      <a:prstClr val="white"/>
                    </a:solidFill>
                  </a:rPr>
                  <a:t>What UFO’s pay for products </a:t>
                </a:r>
              </a:p>
              <a:p>
                <a:pPr algn="ctr" defTabSz="914400"/>
                <a:r>
                  <a:rPr lang="en-US" altLang="en-US" sz="1800" dirty="0">
                    <a:ln w="3175">
                      <a:noFill/>
                    </a:ln>
                    <a:solidFill>
                      <a:prstClr val="white"/>
                    </a:solidFill>
                  </a:rPr>
                  <a:t>and services</a:t>
                </a:r>
              </a:p>
            </p:txBody>
          </p:sp>
          <p:sp>
            <p:nvSpPr>
              <p:cNvPr id="10" name="Rectangle 9"/>
              <p:cNvSpPr/>
              <p:nvPr/>
            </p:nvSpPr>
            <p:spPr>
              <a:xfrm>
                <a:off x="2373704" y="1371600"/>
                <a:ext cx="3540761" cy="2487707"/>
              </a:xfrm>
              <a:prstGeom prst="rect">
                <a:avLst/>
              </a:prstGeom>
              <a:gradFill flip="none" rotWithShape="1">
                <a:gsLst>
                  <a:gs pos="0">
                    <a:schemeClr val="tx1">
                      <a:alpha val="0"/>
                    </a:schemeClr>
                  </a:gs>
                  <a:gs pos="55000">
                    <a:schemeClr val="tx1">
                      <a:alpha val="50000"/>
                    </a:schemeClr>
                  </a:gs>
                  <a:gs pos="100000">
                    <a:schemeClr val="tx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sp>
            <p:nvSpPr>
              <p:cNvPr id="11" name="Rectangle 10"/>
              <p:cNvSpPr/>
              <p:nvPr/>
            </p:nvSpPr>
            <p:spPr>
              <a:xfrm>
                <a:off x="3410551" y="3051129"/>
                <a:ext cx="1471243" cy="301105"/>
              </a:xfrm>
              <a:prstGeom prst="rect">
                <a:avLst/>
              </a:prstGeom>
            </p:spPr>
            <p:txBody>
              <a:bodyPr wrap="none">
                <a:spAutoFit/>
              </a:bodyPr>
              <a:lstStyle/>
              <a:p>
                <a:pPr algn="ctr" defTabSz="914400"/>
                <a:r>
                  <a:rPr lang="en-US" altLang="en-US" sz="2000" dirty="0" err="1">
                    <a:ln>
                      <a:solidFill>
                        <a:prstClr val="white"/>
                      </a:solidFill>
                    </a:ln>
                    <a:solidFill>
                      <a:prstClr val="white"/>
                    </a:solidFill>
                  </a:rPr>
                  <a:t>UnFranchise</a:t>
                </a:r>
                <a:r>
                  <a:rPr lang="en-US" altLang="en-US" sz="2000" dirty="0">
                    <a:ln w="3175">
                      <a:noFill/>
                    </a:ln>
                    <a:solidFill>
                      <a:prstClr val="white"/>
                    </a:solidFill>
                  </a:rPr>
                  <a:t>®</a:t>
                </a:r>
                <a:r>
                  <a:rPr lang="en-US" altLang="en-US" sz="2000" dirty="0">
                    <a:ln>
                      <a:solidFill>
                        <a:prstClr val="white"/>
                      </a:solidFill>
                    </a:ln>
                    <a:solidFill>
                      <a:prstClr val="white"/>
                    </a:solidFill>
                  </a:rPr>
                  <a:t> Cost</a:t>
                </a:r>
                <a:endParaRPr lang="en-US" sz="2000" dirty="0">
                  <a:ln>
                    <a:solidFill>
                      <a:prstClr val="white"/>
                    </a:solidFill>
                  </a:ln>
                  <a:solidFill>
                    <a:prstClr val="white"/>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flipH="1" flipV="1">
                <a:off x="2377888" y="3859307"/>
                <a:ext cx="3536577" cy="941294"/>
              </a:xfrm>
              <a:prstGeom prst="rect">
                <a:avLst/>
              </a:prstGeom>
            </p:spPr>
          </p:pic>
        </p:grpSp>
      </p:grpSp>
      <p:grpSp>
        <p:nvGrpSpPr>
          <p:cNvPr id="23" name="Group 22"/>
          <p:cNvGrpSpPr/>
          <p:nvPr/>
        </p:nvGrpSpPr>
        <p:grpSpPr>
          <a:xfrm>
            <a:off x="6398872" y="735077"/>
            <a:ext cx="5223924" cy="5621056"/>
            <a:chOff x="6398872" y="735077"/>
            <a:chExt cx="5223924" cy="5621056"/>
          </a:xfrm>
        </p:grpSpPr>
        <p:grpSp>
          <p:nvGrpSpPr>
            <p:cNvPr id="22" name="Group 21"/>
            <p:cNvGrpSpPr/>
            <p:nvPr/>
          </p:nvGrpSpPr>
          <p:grpSpPr>
            <a:xfrm>
              <a:off x="6398872" y="735077"/>
              <a:ext cx="5098384" cy="5621056"/>
              <a:chOff x="6398872" y="735077"/>
              <a:chExt cx="5098384" cy="5621056"/>
            </a:xfrm>
          </p:grpSpPr>
          <p:grpSp>
            <p:nvGrpSpPr>
              <p:cNvPr id="21" name="Group 20"/>
              <p:cNvGrpSpPr/>
              <p:nvPr/>
            </p:nvGrpSpPr>
            <p:grpSpPr>
              <a:xfrm>
                <a:off x="6398872" y="735077"/>
                <a:ext cx="5098384" cy="3966809"/>
                <a:chOff x="4205181" y="763292"/>
                <a:chExt cx="5098384" cy="3966809"/>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5181" y="763292"/>
                  <a:ext cx="5098384" cy="3966809"/>
                </a:xfrm>
                <a:prstGeom prst="rect">
                  <a:avLst/>
                </a:prstGeom>
              </p:spPr>
            </p:pic>
            <p:sp>
              <p:nvSpPr>
                <p:cNvPr id="17" name="Parallelogram 16"/>
                <p:cNvSpPr/>
                <p:nvPr/>
              </p:nvSpPr>
              <p:spPr>
                <a:xfrm rot="802652">
                  <a:off x="5130236" y="2292072"/>
                  <a:ext cx="3174376" cy="1928243"/>
                </a:xfrm>
                <a:prstGeom prst="parallelogram">
                  <a:avLst/>
                </a:prstGeom>
                <a:solidFill>
                  <a:srgbClr val="FD4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TextBox 18"/>
                <p:cNvSpPr txBox="1"/>
                <p:nvPr/>
              </p:nvSpPr>
              <p:spPr>
                <a:xfrm rot="594024">
                  <a:off x="5520751" y="2671418"/>
                  <a:ext cx="2963861" cy="584775"/>
                </a:xfrm>
                <a:prstGeom prst="rect">
                  <a:avLst/>
                </a:prstGeom>
                <a:noFill/>
              </p:spPr>
              <p:txBody>
                <a:bodyPr wrap="square" rtlCol="0">
                  <a:spAutoFit/>
                </a:bodyPr>
                <a:lstStyle/>
                <a:p>
                  <a:r>
                    <a:rPr lang="en-US" sz="3200" b="1" dirty="0" smtClean="0">
                      <a:solidFill>
                        <a:prstClr val="white"/>
                      </a:solidFill>
                    </a:rPr>
                    <a:t>PRECIO NUEVO</a:t>
                  </a:r>
                  <a:endParaRPr lang="en-US" sz="3200" b="1" dirty="0">
                    <a:solidFill>
                      <a:prstClr val="white"/>
                    </a:solidFill>
                  </a:endParaRPr>
                </a:p>
              </p:txBody>
            </p:sp>
          </p:grpSp>
          <p:grpSp>
            <p:nvGrpSpPr>
              <p:cNvPr id="15" name="Group 14"/>
              <p:cNvGrpSpPr/>
              <p:nvPr/>
            </p:nvGrpSpPr>
            <p:grpSpPr>
              <a:xfrm>
                <a:off x="6398872" y="1424425"/>
                <a:ext cx="5098382" cy="4931708"/>
                <a:chOff x="6277535" y="1371600"/>
                <a:chExt cx="3536578" cy="3711388"/>
              </a:xfrm>
            </p:grpSpPr>
            <p:sp>
              <p:nvSpPr>
                <p:cNvPr id="5" name="Rectangle 4"/>
                <p:cNvSpPr/>
                <p:nvPr/>
              </p:nvSpPr>
              <p:spPr>
                <a:xfrm>
                  <a:off x="6277535" y="3859307"/>
                  <a:ext cx="3536578" cy="1223681"/>
                </a:xfrm>
                <a:prstGeom prst="rect">
                  <a:avLst/>
                </a:prstGeo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ltLang="en-US" sz="1800" dirty="0">
                      <a:ln w="3175">
                        <a:noFill/>
                      </a:ln>
                      <a:solidFill>
                        <a:prstClr val="white"/>
                      </a:solidFill>
                    </a:rPr>
                    <a:t>What the company suggests for retailing products, goods and services</a:t>
                  </a:r>
                </a:p>
              </p:txBody>
            </p:sp>
            <p:sp>
              <p:nvSpPr>
                <p:cNvPr id="12" name="Rectangle 11"/>
                <p:cNvSpPr/>
                <p:nvPr/>
              </p:nvSpPr>
              <p:spPr>
                <a:xfrm>
                  <a:off x="6277535" y="1371600"/>
                  <a:ext cx="3536578" cy="2487707"/>
                </a:xfrm>
                <a:prstGeom prst="rect">
                  <a:avLst/>
                </a:prstGeom>
                <a:gradFill flip="none" rotWithShape="1">
                  <a:gsLst>
                    <a:gs pos="0">
                      <a:schemeClr val="tx1">
                        <a:alpha val="0"/>
                      </a:schemeClr>
                    </a:gs>
                    <a:gs pos="55000">
                      <a:schemeClr val="tx1">
                        <a:alpha val="50000"/>
                      </a:schemeClr>
                    </a:gs>
                    <a:gs pos="100000">
                      <a:schemeClr val="tx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sp>
              <p:nvSpPr>
                <p:cNvPr id="13" name="Rectangle 12"/>
                <p:cNvSpPr/>
                <p:nvPr/>
              </p:nvSpPr>
              <p:spPr>
                <a:xfrm>
                  <a:off x="7187825" y="3051129"/>
                  <a:ext cx="1716005" cy="301105"/>
                </a:xfrm>
                <a:prstGeom prst="rect">
                  <a:avLst/>
                </a:prstGeom>
              </p:spPr>
              <p:txBody>
                <a:bodyPr wrap="none">
                  <a:spAutoFit/>
                </a:bodyPr>
                <a:lstStyle/>
                <a:p>
                  <a:pPr algn="ctr" defTabSz="914400"/>
                  <a:r>
                    <a:rPr lang="en-US" altLang="en-US" sz="2000" dirty="0">
                      <a:ln>
                        <a:solidFill>
                          <a:prstClr val="white"/>
                        </a:solidFill>
                      </a:ln>
                      <a:solidFill>
                        <a:prstClr val="white"/>
                      </a:solidFill>
                    </a:rPr>
                    <a:t>Suggested Retail Price</a:t>
                  </a:r>
                  <a:endParaRPr lang="en-US" sz="2000" dirty="0">
                    <a:ln>
                      <a:solidFill>
                        <a:prstClr val="white"/>
                      </a:solidFill>
                    </a:ln>
                    <a:solidFill>
                      <a:prstClr val="white"/>
                    </a:solidFill>
                  </a:endParaRPr>
                </a:p>
              </p:txBody>
            </p:sp>
          </p:grpSp>
        </p:gr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flipH="1" flipV="1">
              <a:off x="6524415" y="4710932"/>
              <a:ext cx="5098381" cy="1250795"/>
            </a:xfrm>
            <a:prstGeom prst="rect">
              <a:avLst/>
            </a:prstGeom>
          </p:spPr>
        </p:pic>
      </p:grpSp>
    </p:spTree>
    <p:extLst>
      <p:ext uri="{BB962C8B-B14F-4D97-AF65-F5344CB8AC3E}">
        <p14:creationId xmlns:p14="http://schemas.microsoft.com/office/powerpoint/2010/main" val="2109990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1000" fill="hold"/>
                                        <p:tgtEl>
                                          <p:spTgt spid="23"/>
                                        </p:tgtEl>
                                        <p:attrNameLst>
                                          <p:attrName>ppt_w</p:attrName>
                                        </p:attrNameLst>
                                      </p:cBhvr>
                                      <p:tavLst>
                                        <p:tav tm="0">
                                          <p:val>
                                            <p:strVal val="#ppt_w*0.70"/>
                                          </p:val>
                                        </p:tav>
                                        <p:tav tm="100000">
                                          <p:val>
                                            <p:strVal val="#ppt_w"/>
                                          </p:val>
                                        </p:tav>
                                      </p:tavLst>
                                    </p:anim>
                                    <p:anim calcmode="lin" valueType="num">
                                      <p:cBhvr>
                                        <p:cTn id="14" dur="1000" fill="hold"/>
                                        <p:tgtEl>
                                          <p:spTgt spid="23"/>
                                        </p:tgtEl>
                                        <p:attrNameLst>
                                          <p:attrName>ppt_h</p:attrName>
                                        </p:attrNameLst>
                                      </p:cBhvr>
                                      <p:tavLst>
                                        <p:tav tm="0">
                                          <p:val>
                                            <p:strVal val="#ppt_h"/>
                                          </p:val>
                                        </p:tav>
                                        <p:tav tm="100000">
                                          <p:val>
                                            <p:strVal val="#ppt_h"/>
                                          </p:val>
                                        </p:tav>
                                      </p:tavLst>
                                    </p:anim>
                                    <p:animEffect transition="in" filter="fade">
                                      <p:cBhvr>
                                        <p:cTn id="15"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pic>
        <p:nvPicPr>
          <p:cNvPr id="1031" name="Picture 7" descr="T:\Field Training\Field Training\North America\NA_ENGLISH\NUOT update\images\shutterstock_167801732.png"/>
          <p:cNvPicPr>
            <a:picLocks noChangeAspect="1" noChangeArrowheads="1"/>
          </p:cNvPicPr>
          <p:nvPr/>
        </p:nvPicPr>
        <p:blipFill rotWithShape="1">
          <a:blip r:embed="rId2">
            <a:extLst>
              <a:ext uri="{28A0092B-C50C-407E-A947-70E740481C1C}">
                <a14:useLocalDpi xmlns:a14="http://schemas.microsoft.com/office/drawing/2010/main" val="0"/>
              </a:ext>
            </a:extLst>
          </a:blip>
          <a:srcRect l="32513" r="20427"/>
          <a:stretch/>
        </p:blipFill>
        <p:spPr bwMode="auto">
          <a:xfrm>
            <a:off x="165" y="0"/>
            <a:ext cx="3619473" cy="546735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 y="5467350"/>
            <a:ext cx="3619472" cy="13906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169" y="1685931"/>
            <a:ext cx="3619473" cy="3781425"/>
          </a:xfrm>
          <a:prstGeom prst="rect">
            <a:avLst/>
          </a:prstGeom>
          <a:gradFill flip="none" rotWithShape="1">
            <a:gsLst>
              <a:gs pos="0">
                <a:schemeClr val="tx1">
                  <a:alpha val="0"/>
                </a:schemeClr>
              </a:gs>
              <a:gs pos="55000">
                <a:schemeClr val="tx1">
                  <a:alpha val="50000"/>
                </a:schemeClr>
              </a:gs>
              <a:gs pos="100000">
                <a:schemeClr val="tx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prstClr val="white"/>
              </a:solidFill>
            </a:endParaRPr>
          </a:p>
        </p:txBody>
      </p:sp>
      <p:sp>
        <p:nvSpPr>
          <p:cNvPr id="5" name="Rectangle 4"/>
          <p:cNvSpPr/>
          <p:nvPr/>
        </p:nvSpPr>
        <p:spPr>
          <a:xfrm>
            <a:off x="888190" y="5886985"/>
            <a:ext cx="1843453" cy="646331"/>
          </a:xfrm>
          <a:prstGeom prst="rect">
            <a:avLst/>
          </a:prstGeom>
        </p:spPr>
        <p:txBody>
          <a:bodyPr wrap="none">
            <a:spAutoFit/>
          </a:bodyPr>
          <a:lstStyle/>
          <a:p>
            <a:pPr algn="ctr" defTabSz="914400"/>
            <a:r>
              <a:rPr lang="en-US" altLang="en-US" sz="3600" dirty="0" smtClean="0">
                <a:ln w="3175">
                  <a:solidFill>
                    <a:prstClr val="white"/>
                  </a:solidFill>
                </a:ln>
                <a:solidFill>
                  <a:prstClr val="white"/>
                </a:solidFill>
              </a:rPr>
              <a:t>Sales Tax</a:t>
            </a:r>
            <a:endParaRPr lang="en-US" altLang="en-US" sz="3600" dirty="0">
              <a:ln w="3175">
                <a:solidFill>
                  <a:prstClr val="white"/>
                </a:solidFill>
              </a:ln>
              <a:solidFill>
                <a:prstClr val="white"/>
              </a:solidFill>
            </a:endParaRPr>
          </a:p>
        </p:txBody>
      </p:sp>
      <p:sp>
        <p:nvSpPr>
          <p:cNvPr id="7" name="Rounded Rectangle 6"/>
          <p:cNvSpPr/>
          <p:nvPr/>
        </p:nvSpPr>
        <p:spPr>
          <a:xfrm>
            <a:off x="4229119" y="2108386"/>
            <a:ext cx="7353331" cy="1250577"/>
          </a:xfrm>
          <a:prstGeom prst="roundRect">
            <a:avLst>
              <a:gd name="adj" fmla="val 5914"/>
            </a:avLst>
          </a:prstGeom>
          <a:solidFill>
            <a:srgbClr val="9F00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defTabSz="914400"/>
            <a:r>
              <a:rPr lang="en-US" altLang="en-US" sz="2400" b="1" kern="0" dirty="0" err="1" smtClean="0">
                <a:solidFill>
                  <a:prstClr val="white"/>
                </a:solidFill>
              </a:rPr>
              <a:t>UnFranchise</a:t>
            </a:r>
            <a:r>
              <a:rPr lang="en-US" altLang="en-US" sz="2400" b="1" kern="0" dirty="0" smtClean="0">
                <a:solidFill>
                  <a:prstClr val="white"/>
                </a:solidFill>
              </a:rPr>
              <a:t> </a:t>
            </a:r>
            <a:r>
              <a:rPr lang="en-US" altLang="en-US" sz="2400" b="1" kern="0" dirty="0">
                <a:solidFill>
                  <a:prstClr val="white"/>
                </a:solidFill>
              </a:rPr>
              <a:t>Owners are completely responsible for collecting, remitting and reporting their own </a:t>
            </a:r>
            <a:r>
              <a:rPr lang="en-US" altLang="en-US" sz="2400" b="1" kern="0" dirty="0" smtClean="0">
                <a:solidFill>
                  <a:prstClr val="white"/>
                </a:solidFill>
              </a:rPr>
              <a:t>sales </a:t>
            </a:r>
            <a:r>
              <a:rPr lang="en-US" altLang="en-US" sz="2400" b="1" kern="0" dirty="0">
                <a:solidFill>
                  <a:prstClr val="white"/>
                </a:solidFill>
              </a:rPr>
              <a:t>tax </a:t>
            </a:r>
          </a:p>
        </p:txBody>
      </p:sp>
      <p:sp>
        <p:nvSpPr>
          <p:cNvPr id="9" name="Rounded Rectangle 8"/>
          <p:cNvSpPr/>
          <p:nvPr/>
        </p:nvSpPr>
        <p:spPr>
          <a:xfrm>
            <a:off x="4229120" y="4137053"/>
            <a:ext cx="7353331" cy="1330297"/>
          </a:xfrm>
          <a:prstGeom prst="roundRect">
            <a:avLst>
              <a:gd name="adj" fmla="val 5914"/>
            </a:avLst>
          </a:prstGeom>
          <a:solidFill>
            <a:srgbClr val="9F00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algn="ctr" defTabSz="914400"/>
            <a:r>
              <a:rPr lang="en-US" altLang="en-US" sz="2400" b="1" kern="0" dirty="0">
                <a:solidFill>
                  <a:prstClr val="white"/>
                </a:solidFill>
              </a:rPr>
              <a:t>Consult your tax accountant for further details or questions</a:t>
            </a:r>
          </a:p>
        </p:txBody>
      </p:sp>
    </p:spTree>
    <p:extLst>
      <p:ext uri="{BB962C8B-B14F-4D97-AF65-F5344CB8AC3E}">
        <p14:creationId xmlns:p14="http://schemas.microsoft.com/office/powerpoint/2010/main" val="2216694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222A35"/>
        </a:solidFill>
        <a:effectLst/>
      </p:bgPr>
    </p:bg>
    <p:spTree>
      <p:nvGrpSpPr>
        <p:cNvPr id="1" name=""/>
        <p:cNvGrpSpPr/>
        <p:nvPr/>
      </p:nvGrpSpPr>
      <p:grpSpPr>
        <a:xfrm>
          <a:off x="0" y="0"/>
          <a:ext cx="0" cy="0"/>
          <a:chOff x="0" y="0"/>
          <a:chExt cx="0" cy="0"/>
        </a:xfrm>
      </p:grpSpPr>
      <p:sp>
        <p:nvSpPr>
          <p:cNvPr id="2" name="TextBox 1"/>
          <p:cNvSpPr txBox="1"/>
          <p:nvPr/>
        </p:nvSpPr>
        <p:spPr>
          <a:xfrm>
            <a:off x="2893701" y="356396"/>
            <a:ext cx="6404945" cy="707886"/>
          </a:xfrm>
          <a:prstGeom prst="rect">
            <a:avLst/>
          </a:prstGeom>
          <a:noFill/>
        </p:spPr>
        <p:txBody>
          <a:bodyPr wrap="square" rtlCol="0">
            <a:spAutoFit/>
          </a:bodyPr>
          <a:lstStyle/>
          <a:p>
            <a:pPr algn="ctr" defTabSz="914400"/>
            <a:r>
              <a:rPr lang="en-US" sz="4000" b="1" cap="all" dirty="0" smtClean="0">
                <a:solidFill>
                  <a:srgbClr val="00A9FC"/>
                </a:solidFill>
              </a:rPr>
              <a:t>Record Keeping</a:t>
            </a:r>
            <a:endParaRPr lang="en-US" sz="4000" b="1" cap="all" dirty="0">
              <a:solidFill>
                <a:srgbClr val="00A9FC"/>
              </a:solidFill>
            </a:endParaRPr>
          </a:p>
        </p:txBody>
      </p:sp>
      <p:grpSp>
        <p:nvGrpSpPr>
          <p:cNvPr id="14" name="Group 13"/>
          <p:cNvGrpSpPr/>
          <p:nvPr/>
        </p:nvGrpSpPr>
        <p:grpSpPr>
          <a:xfrm>
            <a:off x="6291458" y="1304473"/>
            <a:ext cx="5271905" cy="3219902"/>
            <a:chOff x="1178858" y="2380129"/>
            <a:chExt cx="4721760" cy="3219902"/>
          </a:xfrm>
        </p:grpSpPr>
        <p:grpSp>
          <p:nvGrpSpPr>
            <p:cNvPr id="5" name="Group 4"/>
            <p:cNvGrpSpPr/>
            <p:nvPr/>
          </p:nvGrpSpPr>
          <p:grpSpPr>
            <a:xfrm>
              <a:off x="1178858" y="2380129"/>
              <a:ext cx="4721760" cy="3219902"/>
              <a:chOff x="1438834" y="2070846"/>
              <a:chExt cx="3348319" cy="3219902"/>
            </a:xfrm>
          </p:grpSpPr>
          <p:sp>
            <p:nvSpPr>
              <p:cNvPr id="3" name="Round Same Side Corner Rectangle 2"/>
              <p:cNvSpPr/>
              <p:nvPr/>
            </p:nvSpPr>
            <p:spPr>
              <a:xfrm>
                <a:off x="1438835" y="2070846"/>
                <a:ext cx="3348318" cy="610053"/>
              </a:xfrm>
              <a:prstGeom prst="round2SameRect">
                <a:avLst>
                  <a:gd name="adj1" fmla="val 14584"/>
                  <a:gd name="adj2" fmla="val 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914400">
                  <a:spcAft>
                    <a:spcPts val="600"/>
                  </a:spcAft>
                </a:pPr>
                <a:r>
                  <a:rPr lang="en-US" altLang="en-US" sz="2000" b="1" dirty="0" smtClean="0">
                    <a:solidFill>
                      <a:prstClr val="white"/>
                    </a:solidFill>
                  </a:rPr>
                  <a:t>Income</a:t>
                </a:r>
              </a:p>
            </p:txBody>
          </p:sp>
          <p:sp>
            <p:nvSpPr>
              <p:cNvPr id="4" name="Round Same Side Corner Rectangle 3"/>
              <p:cNvSpPr/>
              <p:nvPr/>
            </p:nvSpPr>
            <p:spPr>
              <a:xfrm flipV="1">
                <a:off x="1438834" y="2680896"/>
                <a:ext cx="3348318" cy="2609852"/>
              </a:xfrm>
              <a:prstGeom prst="round2SameRect">
                <a:avLst>
                  <a:gd name="adj1" fmla="val 10417"/>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spcAft>
                    <a:spcPts val="600"/>
                  </a:spcAft>
                </a:pPr>
                <a:endParaRPr lang="en-US" sz="1800" b="1" dirty="0">
                  <a:solidFill>
                    <a:prstClr val="white"/>
                  </a:solidFill>
                </a:endParaRPr>
              </a:p>
            </p:txBody>
          </p:sp>
        </p:grpSp>
        <p:sp>
          <p:nvSpPr>
            <p:cNvPr id="10" name="Rectangle 9"/>
            <p:cNvSpPr/>
            <p:nvPr/>
          </p:nvSpPr>
          <p:spPr>
            <a:xfrm>
              <a:off x="1178860" y="3305644"/>
              <a:ext cx="4721758" cy="1631216"/>
            </a:xfrm>
            <a:prstGeom prst="rect">
              <a:avLst/>
            </a:prstGeom>
          </p:spPr>
          <p:txBody>
            <a:bodyPr wrap="square">
              <a:spAutoFit/>
            </a:bodyPr>
            <a:lstStyle/>
            <a:p>
              <a:pPr marL="342900" lvl="1" indent="-342900" defTabSz="914400">
                <a:spcAft>
                  <a:spcPts val="1200"/>
                </a:spcAft>
                <a:buFont typeface="Arial" panose="020B0604020202020204" pitchFamily="34" charset="0"/>
                <a:buChar char="•"/>
              </a:pPr>
              <a:r>
                <a:rPr lang="en-US" altLang="en-US" sz="1800" b="1" dirty="0">
                  <a:solidFill>
                    <a:prstClr val="white"/>
                  </a:solidFill>
                </a:rPr>
                <a:t>Profit from retail sales of products</a:t>
              </a:r>
            </a:p>
            <a:p>
              <a:pPr marL="342900" lvl="1" indent="-342900" defTabSz="914400">
                <a:spcAft>
                  <a:spcPts val="1200"/>
                </a:spcAft>
                <a:buFont typeface="Arial" panose="020B0604020202020204" pitchFamily="34" charset="0"/>
                <a:buChar char="•"/>
              </a:pPr>
              <a:r>
                <a:rPr lang="en-US" altLang="en-US" sz="1800" b="1" dirty="0">
                  <a:solidFill>
                    <a:prstClr val="white"/>
                  </a:solidFill>
                </a:rPr>
                <a:t>Commissions and bonuses received from </a:t>
              </a:r>
              <a:br>
                <a:rPr lang="en-US" altLang="en-US" sz="1800" b="1" dirty="0">
                  <a:solidFill>
                    <a:prstClr val="white"/>
                  </a:solidFill>
                </a:rPr>
              </a:br>
              <a:r>
                <a:rPr lang="en-US" altLang="en-US" sz="1800" b="1" dirty="0">
                  <a:solidFill>
                    <a:prstClr val="white"/>
                  </a:solidFill>
                </a:rPr>
                <a:t>the Management Performance Compensation Plan</a:t>
              </a:r>
              <a:r>
                <a:rPr lang="en-US" altLang="en-US" sz="1800" b="1" dirty="0" smtClean="0">
                  <a:solidFill>
                    <a:prstClr val="white"/>
                  </a:solidFill>
                </a:rPr>
                <a:t>.  </a:t>
              </a:r>
              <a:br>
                <a:rPr lang="en-US" altLang="en-US" sz="1800" b="1" dirty="0" smtClean="0">
                  <a:solidFill>
                    <a:prstClr val="white"/>
                  </a:solidFill>
                </a:rPr>
              </a:br>
              <a:endParaRPr lang="en-US" altLang="en-US" sz="1800" b="1" dirty="0">
                <a:solidFill>
                  <a:prstClr val="white"/>
                </a:solidFill>
              </a:endParaRPr>
            </a:p>
          </p:txBody>
        </p:sp>
      </p:grpSp>
      <p:grpSp>
        <p:nvGrpSpPr>
          <p:cNvPr id="13" name="Group 12"/>
          <p:cNvGrpSpPr/>
          <p:nvPr/>
        </p:nvGrpSpPr>
        <p:grpSpPr>
          <a:xfrm>
            <a:off x="655277" y="1304475"/>
            <a:ext cx="5271904" cy="4877250"/>
            <a:chOff x="6291383" y="2380130"/>
            <a:chExt cx="4721759" cy="4799649"/>
          </a:xfrm>
        </p:grpSpPr>
        <p:grpSp>
          <p:nvGrpSpPr>
            <p:cNvPr id="6" name="Group 5"/>
            <p:cNvGrpSpPr/>
            <p:nvPr/>
          </p:nvGrpSpPr>
          <p:grpSpPr>
            <a:xfrm>
              <a:off x="6291384" y="2380130"/>
              <a:ext cx="4721758" cy="4799649"/>
              <a:chOff x="1438835" y="2070847"/>
              <a:chExt cx="3348318" cy="4799649"/>
            </a:xfrm>
          </p:grpSpPr>
          <p:sp>
            <p:nvSpPr>
              <p:cNvPr id="7" name="Round Same Side Corner Rectangle 6"/>
              <p:cNvSpPr/>
              <p:nvPr/>
            </p:nvSpPr>
            <p:spPr>
              <a:xfrm>
                <a:off x="1438835" y="2070847"/>
                <a:ext cx="3348318" cy="610052"/>
              </a:xfrm>
              <a:prstGeom prst="round2SameRect">
                <a:avLst>
                  <a:gd name="adj1" fmla="val 14584"/>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914400">
                  <a:spcAft>
                    <a:spcPts val="600"/>
                  </a:spcAft>
                </a:pPr>
                <a:r>
                  <a:rPr lang="en-US" altLang="en-US" sz="2000" b="1" dirty="0" smtClean="0">
                    <a:solidFill>
                      <a:prstClr val="white"/>
                    </a:solidFill>
                  </a:rPr>
                  <a:t>Expenses</a:t>
                </a:r>
              </a:p>
            </p:txBody>
          </p:sp>
          <p:sp>
            <p:nvSpPr>
              <p:cNvPr id="8" name="Round Same Side Corner Rectangle 7"/>
              <p:cNvSpPr/>
              <p:nvPr/>
            </p:nvSpPr>
            <p:spPr>
              <a:xfrm flipV="1">
                <a:off x="1438835" y="2680898"/>
                <a:ext cx="3348318" cy="4189598"/>
              </a:xfrm>
              <a:prstGeom prst="round2SameRect">
                <a:avLst>
                  <a:gd name="adj1" fmla="val 10417"/>
                  <a:gd name="adj2" fmla="val 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spcAft>
                    <a:spcPts val="600"/>
                  </a:spcAft>
                </a:pPr>
                <a:endParaRPr lang="en-US" sz="1800" b="1" dirty="0">
                  <a:solidFill>
                    <a:prstClr val="white"/>
                  </a:solidFill>
                </a:endParaRPr>
              </a:p>
            </p:txBody>
          </p:sp>
        </p:grpSp>
        <p:sp>
          <p:nvSpPr>
            <p:cNvPr id="12" name="Rectangle 11"/>
            <p:cNvSpPr/>
            <p:nvPr/>
          </p:nvSpPr>
          <p:spPr>
            <a:xfrm>
              <a:off x="6291383" y="3305645"/>
              <a:ext cx="4721759" cy="3498259"/>
            </a:xfrm>
            <a:prstGeom prst="rect">
              <a:avLst/>
            </a:prstGeom>
          </p:spPr>
          <p:txBody>
            <a:bodyPr wrap="square">
              <a:spAutoFit/>
            </a:bodyPr>
            <a:lstStyle/>
            <a:p>
              <a:pPr marL="342900" lvl="1" indent="-285750" defTabSz="914400">
                <a:spcAft>
                  <a:spcPts val="600"/>
                </a:spcAft>
                <a:buFont typeface="Arial" panose="020B0604020202020204" pitchFamily="34" charset="0"/>
                <a:buChar char="•"/>
              </a:pPr>
              <a:r>
                <a:rPr lang="en-US" altLang="en-US" sz="1800" b="1" dirty="0">
                  <a:solidFill>
                    <a:prstClr val="white"/>
                  </a:solidFill>
                </a:rPr>
                <a:t>Trainings and admission fees (tickets)</a:t>
              </a:r>
            </a:p>
            <a:p>
              <a:pPr marL="342900" lvl="1" indent="-285750" defTabSz="914400">
                <a:spcAft>
                  <a:spcPts val="600"/>
                </a:spcAft>
                <a:buFont typeface="Arial" panose="020B0604020202020204" pitchFamily="34" charset="0"/>
                <a:buChar char="•"/>
              </a:pPr>
              <a:r>
                <a:rPr lang="en-US" altLang="en-US" sz="1800" b="1" dirty="0">
                  <a:solidFill>
                    <a:prstClr val="white"/>
                  </a:solidFill>
                </a:rPr>
                <a:t>Administrative (UFMS) and shipping costs</a:t>
              </a:r>
            </a:p>
            <a:p>
              <a:pPr marL="342900" lvl="1" indent="-285750" defTabSz="914400">
                <a:spcAft>
                  <a:spcPts val="600"/>
                </a:spcAft>
                <a:buFont typeface="Arial" panose="020B0604020202020204" pitchFamily="34" charset="0"/>
                <a:buChar char="•"/>
              </a:pPr>
              <a:r>
                <a:rPr lang="en-US" altLang="en-US" sz="1800" b="1" dirty="0">
                  <a:solidFill>
                    <a:prstClr val="white"/>
                  </a:solidFill>
                </a:rPr>
                <a:t>Advertising and promotional materials</a:t>
              </a:r>
            </a:p>
            <a:p>
              <a:pPr marL="342900" lvl="1" indent="-285750" defTabSz="914400">
                <a:spcAft>
                  <a:spcPts val="600"/>
                </a:spcAft>
                <a:buFont typeface="Arial" panose="020B0604020202020204" pitchFamily="34" charset="0"/>
                <a:buChar char="•"/>
              </a:pPr>
              <a:r>
                <a:rPr lang="en-US" altLang="en-US" sz="1800" b="1" dirty="0">
                  <a:solidFill>
                    <a:prstClr val="white"/>
                  </a:solidFill>
                </a:rPr>
                <a:t>Automobile expenses (mileage)</a:t>
              </a:r>
            </a:p>
            <a:p>
              <a:pPr marL="342900" lvl="1" indent="-285750" defTabSz="914400">
                <a:spcAft>
                  <a:spcPts val="600"/>
                </a:spcAft>
                <a:buFont typeface="Arial" panose="020B0604020202020204" pitchFamily="34" charset="0"/>
                <a:buChar char="•"/>
              </a:pPr>
              <a:r>
                <a:rPr lang="en-US" altLang="en-US" sz="1800" b="1" dirty="0">
                  <a:solidFill>
                    <a:prstClr val="white"/>
                  </a:solidFill>
                </a:rPr>
                <a:t>Travel expenses (airfare)</a:t>
              </a:r>
            </a:p>
            <a:p>
              <a:pPr marL="342900" lvl="1" indent="-285750" defTabSz="914400">
                <a:spcAft>
                  <a:spcPts val="600"/>
                </a:spcAft>
                <a:buFont typeface="Arial" panose="020B0604020202020204" pitchFamily="34" charset="0"/>
                <a:buChar char="•"/>
              </a:pPr>
              <a:r>
                <a:rPr lang="en-US" altLang="en-US" sz="1800" b="1" dirty="0">
                  <a:solidFill>
                    <a:prstClr val="white"/>
                  </a:solidFill>
                </a:rPr>
                <a:t>Lodging and meals </a:t>
              </a:r>
            </a:p>
            <a:p>
              <a:pPr marL="342900" lvl="1" indent="-285750" defTabSz="914400">
                <a:spcAft>
                  <a:spcPts val="600"/>
                </a:spcAft>
                <a:buFont typeface="Arial" panose="020B0604020202020204" pitchFamily="34" charset="0"/>
                <a:buChar char="•"/>
              </a:pPr>
              <a:r>
                <a:rPr lang="en-US" altLang="en-US" sz="1800" b="1" dirty="0">
                  <a:solidFill>
                    <a:prstClr val="white"/>
                  </a:solidFill>
                </a:rPr>
                <a:t>Entertainment of prospects and teammates</a:t>
              </a:r>
            </a:p>
            <a:p>
              <a:pPr marL="342900" lvl="1" indent="-285750" defTabSz="914400">
                <a:spcAft>
                  <a:spcPts val="600"/>
                </a:spcAft>
                <a:buFont typeface="Arial" panose="020B0604020202020204" pitchFamily="34" charset="0"/>
                <a:buChar char="•"/>
              </a:pPr>
              <a:r>
                <a:rPr lang="en-US" altLang="en-US" sz="1800" b="1" dirty="0">
                  <a:solidFill>
                    <a:prstClr val="white"/>
                  </a:solidFill>
                </a:rPr>
                <a:t>Business equipment (computer, etc.)</a:t>
              </a:r>
            </a:p>
            <a:p>
              <a:pPr marL="342900" lvl="1" indent="-285750" defTabSz="914400">
                <a:spcAft>
                  <a:spcPts val="600"/>
                </a:spcAft>
                <a:buFont typeface="Arial" panose="020B0604020202020204" pitchFamily="34" charset="0"/>
                <a:buChar char="•"/>
              </a:pPr>
              <a:r>
                <a:rPr lang="en-US" altLang="en-US" sz="1800" b="1" dirty="0">
                  <a:solidFill>
                    <a:prstClr val="white"/>
                  </a:solidFill>
                </a:rPr>
                <a:t>Office supplies (paper, ink)</a:t>
              </a:r>
            </a:p>
            <a:p>
              <a:pPr marL="342900" lvl="1" indent="-285750" defTabSz="914400">
                <a:spcAft>
                  <a:spcPts val="600"/>
                </a:spcAft>
                <a:buFont typeface="Arial" panose="020B0604020202020204" pitchFamily="34" charset="0"/>
                <a:buChar char="•"/>
              </a:pPr>
              <a:r>
                <a:rPr lang="en-US" altLang="en-US" sz="1800" b="1" dirty="0">
                  <a:solidFill>
                    <a:prstClr val="white"/>
                  </a:solidFill>
                </a:rPr>
                <a:t>Professional fees (tax preparation, etc.)</a:t>
              </a:r>
            </a:p>
          </p:txBody>
        </p:sp>
      </p:grpSp>
      <p:sp>
        <p:nvSpPr>
          <p:cNvPr id="18" name="TextBox 17"/>
          <p:cNvSpPr txBox="1"/>
          <p:nvPr/>
        </p:nvSpPr>
        <p:spPr>
          <a:xfrm>
            <a:off x="600249" y="6075913"/>
            <a:ext cx="10991849" cy="369332"/>
          </a:xfrm>
          <a:prstGeom prst="rect">
            <a:avLst/>
          </a:prstGeom>
          <a:noFill/>
        </p:spPr>
        <p:txBody>
          <a:bodyPr wrap="square" rtlCol="0">
            <a:spAutoFit/>
          </a:bodyPr>
          <a:lstStyle/>
          <a:p>
            <a:pPr algn="r" defTabSz="914400"/>
            <a:r>
              <a:rPr lang="en-US" sz="1800" b="1" dirty="0" smtClean="0">
                <a:solidFill>
                  <a:prstClr val="white"/>
                </a:solidFill>
              </a:rPr>
              <a:t>* Always consult your tax accountant</a:t>
            </a:r>
            <a:endParaRPr lang="en-US" sz="1800" b="1" dirty="0">
              <a:solidFill>
                <a:prstClr val="white"/>
              </a:solidFill>
            </a:endParaRPr>
          </a:p>
        </p:txBody>
      </p:sp>
    </p:spTree>
    <p:extLst>
      <p:ext uri="{BB962C8B-B14F-4D97-AF65-F5344CB8AC3E}">
        <p14:creationId xmlns:p14="http://schemas.microsoft.com/office/powerpoint/2010/main" val="2440737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fltVal val="0"/>
                                          </p:val>
                                        </p:tav>
                                        <p:tav tm="100000">
                                          <p:val>
                                            <p:strVal val="#ppt_h"/>
                                          </p:val>
                                        </p:tav>
                                      </p:tavLst>
                                    </p:anim>
                                    <p:animEffect transition="in" filter="fade">
                                      <p:cBhvr>
                                        <p:cTn id="13" dur="500"/>
                                        <p:tgtEl>
                                          <p:spTgt spid="1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70000"/>
            <a:lum/>
            <a:extLst>
              <a:ext uri="{BEBA8EAE-BF5A-486C-A8C5-ECC9F3942E4B}">
                <a14:imgProps xmlns:a14="http://schemas.microsoft.com/office/drawing/2010/main">
                  <a14:imgLayer r:embed="rId3">
                    <a14:imgEffect>
                      <a14:sharpenSoften amount="-100000"/>
                    </a14:imgEffect>
                    <a14:imgEffect>
                      <a14:brightnessContrast bright="-8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824950" y="209865"/>
            <a:ext cx="7358930" cy="1015659"/>
          </a:xfrm>
          <a:prstGeom prst="rect">
            <a:avLst/>
          </a:prstGeom>
        </p:spPr>
        <p:txBody>
          <a:bodyPr wrap="square" lIns="91414" tIns="45718" rIns="91414" bIns="45718">
            <a:spAutoFit/>
          </a:bodyPr>
          <a:lstStyle/>
          <a:p>
            <a:pPr algn="ctr" defTabSz="914105">
              <a:tabLst>
                <a:tab pos="114265" algn="l"/>
              </a:tabLst>
            </a:pPr>
            <a:r>
              <a:rPr lang="en-US" sz="6000" b="1" dirty="0" smtClean="0">
                <a:solidFill>
                  <a:prstClr val="white"/>
                </a:solidFill>
                <a:cs typeface="Arial"/>
              </a:rPr>
              <a:t>Step 3 – QUALIFY</a:t>
            </a:r>
            <a:endParaRPr lang="en-US" sz="6000" b="1" dirty="0">
              <a:solidFill>
                <a:prstClr val="white"/>
              </a:solidFill>
              <a:cs typeface="Arial"/>
            </a:endParaRPr>
          </a:p>
        </p:txBody>
      </p:sp>
      <p:sp>
        <p:nvSpPr>
          <p:cNvPr id="3" name="Rectangle 2"/>
          <p:cNvSpPr/>
          <p:nvPr/>
        </p:nvSpPr>
        <p:spPr>
          <a:xfrm>
            <a:off x="513964" y="1376390"/>
            <a:ext cx="6020352" cy="1437059"/>
          </a:xfrm>
          <a:prstGeom prst="rect">
            <a:avLst/>
          </a:prstGeom>
          <a:solidFill>
            <a:srgbClr val="01A8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573" defTabSz="914105"/>
            <a:r>
              <a:rPr lang="en-US" sz="2400" b="1" dirty="0" smtClean="0">
                <a:ln w="3175">
                  <a:noFill/>
                </a:ln>
                <a:solidFill>
                  <a:prstClr val="white"/>
                </a:solidFill>
                <a:cs typeface="Arial"/>
              </a:rPr>
              <a:t>Qualify your </a:t>
            </a:r>
            <a:r>
              <a:rPr lang="en-US" sz="2400" b="1" dirty="0">
                <a:ln w="3175">
                  <a:noFill/>
                </a:ln>
                <a:solidFill>
                  <a:prstClr val="white"/>
                </a:solidFill>
                <a:cs typeface="Arial"/>
              </a:rPr>
              <a:t>Business </a:t>
            </a:r>
            <a:r>
              <a:rPr lang="en-US" sz="2400" b="1" dirty="0" smtClean="0">
                <a:ln w="3175">
                  <a:noFill/>
                </a:ln>
                <a:solidFill>
                  <a:prstClr val="white"/>
                </a:solidFill>
                <a:cs typeface="Arial"/>
              </a:rPr>
              <a:t>Development </a:t>
            </a:r>
            <a:r>
              <a:rPr lang="en-US" sz="2400" b="1" dirty="0">
                <a:ln w="3175">
                  <a:noFill/>
                </a:ln>
                <a:solidFill>
                  <a:prstClr val="white"/>
                </a:solidFill>
                <a:cs typeface="Arial"/>
              </a:rPr>
              <a:t>Center (BDC) with 200 BV </a:t>
            </a:r>
            <a:r>
              <a:rPr lang="en-US" sz="2400" b="1" dirty="0" smtClean="0">
                <a:ln w="3175">
                  <a:noFill/>
                </a:ln>
                <a:solidFill>
                  <a:prstClr val="white"/>
                </a:solidFill>
                <a:cs typeface="Arial"/>
              </a:rPr>
              <a:t>which </a:t>
            </a:r>
            <a:r>
              <a:rPr lang="en-US" sz="2400" b="1" dirty="0">
                <a:ln w="3175">
                  <a:noFill/>
                </a:ln>
                <a:solidFill>
                  <a:prstClr val="white"/>
                </a:solidFill>
                <a:cs typeface="Arial"/>
              </a:rPr>
              <a:t>opens </a:t>
            </a:r>
            <a:r>
              <a:rPr lang="en-US" sz="2400" b="1" dirty="0" smtClean="0">
                <a:ln w="3175">
                  <a:noFill/>
                </a:ln>
                <a:solidFill>
                  <a:prstClr val="white"/>
                </a:solidFill>
                <a:cs typeface="Arial"/>
              </a:rPr>
              <a:t>both your </a:t>
            </a:r>
            <a:br>
              <a:rPr lang="en-US" sz="2400" b="1" dirty="0" smtClean="0">
                <a:ln w="3175">
                  <a:noFill/>
                </a:ln>
                <a:solidFill>
                  <a:prstClr val="white"/>
                </a:solidFill>
                <a:cs typeface="Arial"/>
              </a:rPr>
            </a:br>
            <a:r>
              <a:rPr lang="en-US" sz="2400" b="1" dirty="0" smtClean="0">
                <a:ln w="3175">
                  <a:noFill/>
                </a:ln>
                <a:solidFill>
                  <a:prstClr val="white"/>
                </a:solidFill>
                <a:cs typeface="Arial"/>
              </a:rPr>
              <a:t>left </a:t>
            </a:r>
            <a:r>
              <a:rPr lang="en-US" sz="2400" b="1" dirty="0">
                <a:ln w="3175">
                  <a:noFill/>
                </a:ln>
                <a:solidFill>
                  <a:prstClr val="white"/>
                </a:solidFill>
                <a:cs typeface="Arial"/>
              </a:rPr>
              <a:t>and right BV and IBV </a:t>
            </a:r>
            <a:r>
              <a:rPr lang="en-US" sz="2400" b="1" dirty="0" smtClean="0">
                <a:ln w="3175">
                  <a:noFill/>
                </a:ln>
                <a:solidFill>
                  <a:prstClr val="white"/>
                </a:solidFill>
                <a:cs typeface="Arial"/>
              </a:rPr>
              <a:t>banks</a:t>
            </a:r>
            <a:endParaRPr lang="en-US" sz="2400" b="1" dirty="0">
              <a:ln w="3175">
                <a:noFill/>
              </a:ln>
              <a:solidFill>
                <a:prstClr val="white"/>
              </a:solidFill>
              <a:cs typeface="Arial"/>
            </a:endParaRPr>
          </a:p>
        </p:txBody>
      </p:sp>
      <p:sp>
        <p:nvSpPr>
          <p:cNvPr id="32" name="Rectangle 31"/>
          <p:cNvSpPr/>
          <p:nvPr/>
        </p:nvSpPr>
        <p:spPr>
          <a:xfrm>
            <a:off x="513964" y="2966404"/>
            <a:ext cx="6020352" cy="1408079"/>
          </a:xfrm>
          <a:prstGeom prst="rect">
            <a:avLst/>
          </a:prstGeom>
          <a:solidFill>
            <a:srgbClr val="01A8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573" defTabSz="914105">
              <a:tabLst>
                <a:tab pos="177748" algn="l"/>
              </a:tabLst>
            </a:pPr>
            <a:r>
              <a:rPr lang="en-US" sz="2400" b="1" dirty="0">
                <a:ln w="3175">
                  <a:noFill/>
                </a:ln>
                <a:solidFill>
                  <a:prstClr val="white"/>
                </a:solidFill>
                <a:cs typeface="Arial"/>
              </a:rPr>
              <a:t>Once your Business Development Center </a:t>
            </a:r>
            <a:r>
              <a:rPr lang="en-US" sz="2400" b="1" dirty="0" smtClean="0">
                <a:ln w="3175">
                  <a:noFill/>
                </a:ln>
                <a:solidFill>
                  <a:prstClr val="white"/>
                </a:solidFill>
                <a:cs typeface="Arial"/>
              </a:rPr>
              <a:t/>
            </a:r>
            <a:br>
              <a:rPr lang="en-US" sz="2400" b="1" dirty="0" smtClean="0">
                <a:ln w="3175">
                  <a:noFill/>
                </a:ln>
                <a:solidFill>
                  <a:prstClr val="white"/>
                </a:solidFill>
                <a:cs typeface="Arial"/>
              </a:rPr>
            </a:br>
            <a:r>
              <a:rPr lang="en-US" sz="2400" b="1" dirty="0" smtClean="0">
                <a:ln w="3175">
                  <a:noFill/>
                </a:ln>
                <a:solidFill>
                  <a:prstClr val="white"/>
                </a:solidFill>
                <a:cs typeface="Arial"/>
              </a:rPr>
              <a:t>has </a:t>
            </a:r>
            <a:r>
              <a:rPr lang="en-US" sz="2400" b="1" dirty="0">
                <a:ln w="3175">
                  <a:noFill/>
                </a:ln>
                <a:solidFill>
                  <a:prstClr val="white"/>
                </a:solidFill>
                <a:cs typeface="Arial"/>
              </a:rPr>
              <a:t>been </a:t>
            </a:r>
            <a:r>
              <a:rPr lang="en-US" sz="2400" b="1" dirty="0" smtClean="0">
                <a:ln w="3175">
                  <a:noFill/>
                </a:ln>
                <a:solidFill>
                  <a:prstClr val="white"/>
                </a:solidFill>
                <a:cs typeface="Arial"/>
              </a:rPr>
              <a:t>qualified (200 BV) </a:t>
            </a:r>
            <a:r>
              <a:rPr lang="en-US" sz="2400" b="1" dirty="0">
                <a:ln w="3175">
                  <a:noFill/>
                </a:ln>
                <a:solidFill>
                  <a:prstClr val="white"/>
                </a:solidFill>
                <a:cs typeface="Arial"/>
              </a:rPr>
              <a:t>it will begin </a:t>
            </a:r>
            <a:r>
              <a:rPr lang="en-US" sz="2400" b="1" dirty="0" smtClean="0">
                <a:ln w="3175">
                  <a:noFill/>
                </a:ln>
                <a:solidFill>
                  <a:prstClr val="white"/>
                </a:solidFill>
                <a:cs typeface="Arial"/>
              </a:rPr>
              <a:t/>
            </a:r>
            <a:br>
              <a:rPr lang="en-US" sz="2400" b="1" dirty="0" smtClean="0">
                <a:ln w="3175">
                  <a:noFill/>
                </a:ln>
                <a:solidFill>
                  <a:prstClr val="white"/>
                </a:solidFill>
                <a:cs typeface="Arial"/>
              </a:rPr>
            </a:br>
            <a:r>
              <a:rPr lang="en-US" sz="2400" b="1" dirty="0" smtClean="0">
                <a:ln w="3175">
                  <a:noFill/>
                </a:ln>
                <a:solidFill>
                  <a:prstClr val="white"/>
                </a:solidFill>
                <a:cs typeface="Arial"/>
              </a:rPr>
              <a:t>to accumulate BV </a:t>
            </a:r>
            <a:r>
              <a:rPr lang="en-US" sz="2400" b="1" dirty="0">
                <a:ln w="3175">
                  <a:noFill/>
                </a:ln>
                <a:solidFill>
                  <a:prstClr val="white"/>
                </a:solidFill>
                <a:cs typeface="Arial"/>
              </a:rPr>
              <a:t>and </a:t>
            </a:r>
            <a:r>
              <a:rPr lang="en-US" sz="2400" b="1" dirty="0" smtClean="0">
                <a:ln w="3175">
                  <a:noFill/>
                </a:ln>
                <a:solidFill>
                  <a:prstClr val="white"/>
                </a:solidFill>
                <a:cs typeface="Arial"/>
              </a:rPr>
              <a:t>IBV</a:t>
            </a:r>
          </a:p>
        </p:txBody>
      </p:sp>
      <p:pic>
        <p:nvPicPr>
          <p:cNvPr id="38" name="Picture 37"/>
          <p:cNvPicPr>
            <a:picLocks noChangeAspect="1"/>
          </p:cNvPicPr>
          <p:nvPr/>
        </p:nvPicPr>
        <p:blipFill rotWithShape="1">
          <a:blip r:embed="rId4" cstate="screen">
            <a:extLst>
              <a:ext uri="{28A0092B-C50C-407E-A947-70E740481C1C}">
                <a14:useLocalDpi xmlns:a14="http://schemas.microsoft.com/office/drawing/2010/main"/>
              </a:ext>
            </a:extLst>
          </a:blip>
          <a:srcRect b="43911"/>
          <a:stretch/>
        </p:blipFill>
        <p:spPr>
          <a:xfrm>
            <a:off x="7058891" y="2019043"/>
            <a:ext cx="4435015" cy="1896359"/>
          </a:xfrm>
          <a:prstGeom prst="rect">
            <a:avLst/>
          </a:prstGeom>
        </p:spPr>
      </p:pic>
      <p:pic>
        <p:nvPicPr>
          <p:cNvPr id="39" name="Picture 38" descr="NewYouBDC_2.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98572" y="2308063"/>
            <a:ext cx="4188253" cy="1607323"/>
          </a:xfrm>
          <a:prstGeom prst="rect">
            <a:avLst/>
          </a:prstGeom>
        </p:spPr>
      </p:pic>
      <p:pic>
        <p:nvPicPr>
          <p:cNvPr id="41" name="Picture 40" descr="NewYouBDC_2_GREEN.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249373" y="2547092"/>
            <a:ext cx="4084875" cy="1330203"/>
          </a:xfrm>
          <a:prstGeom prst="rect">
            <a:avLst/>
          </a:prstGeom>
        </p:spPr>
      </p:pic>
      <p:pic>
        <p:nvPicPr>
          <p:cNvPr id="40" name="Picture 39" descr="NewYouBDC_2_RED.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782677" y="2547092"/>
            <a:ext cx="3026996" cy="1330203"/>
          </a:xfrm>
          <a:prstGeom prst="rect">
            <a:avLst/>
          </a:prstGeom>
        </p:spPr>
      </p:pic>
      <p:sp>
        <p:nvSpPr>
          <p:cNvPr id="10" name="Rectangle 9"/>
          <p:cNvSpPr/>
          <p:nvPr/>
        </p:nvSpPr>
        <p:spPr>
          <a:xfrm>
            <a:off x="513964" y="4527438"/>
            <a:ext cx="6020352" cy="979455"/>
          </a:xfrm>
          <a:prstGeom prst="rect">
            <a:avLst/>
          </a:prstGeom>
          <a:solidFill>
            <a:srgbClr val="01A8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573" defTabSz="914105">
              <a:tabLst>
                <a:tab pos="177748" algn="l"/>
              </a:tabLst>
            </a:pPr>
            <a:r>
              <a:rPr lang="en-US" sz="2400" b="1" dirty="0" smtClean="0">
                <a:ln w="3175">
                  <a:noFill/>
                </a:ln>
                <a:solidFill>
                  <a:prstClr val="white"/>
                </a:solidFill>
                <a:cs typeface="Arial"/>
              </a:rPr>
              <a:t>Volume </a:t>
            </a:r>
            <a:r>
              <a:rPr lang="en-US" sz="2400" b="1" dirty="0">
                <a:ln w="3175">
                  <a:noFill/>
                </a:ln>
                <a:solidFill>
                  <a:prstClr val="white"/>
                </a:solidFill>
                <a:cs typeface="Arial"/>
              </a:rPr>
              <a:t>does not accumulate in BDCs that are not </a:t>
            </a:r>
            <a:r>
              <a:rPr lang="en-US" sz="2400" b="1" dirty="0" smtClean="0">
                <a:ln w="3175">
                  <a:noFill/>
                </a:ln>
                <a:solidFill>
                  <a:prstClr val="white"/>
                </a:solidFill>
                <a:cs typeface="Arial"/>
              </a:rPr>
              <a:t>qualified</a:t>
            </a:r>
            <a:endParaRPr lang="en-US" sz="2400" b="1" dirty="0">
              <a:ln w="3175">
                <a:noFill/>
              </a:ln>
              <a:solidFill>
                <a:prstClr val="white"/>
              </a:solidFill>
              <a:cs typeface="Arial"/>
            </a:endParaRPr>
          </a:p>
        </p:txBody>
      </p:sp>
      <p:sp>
        <p:nvSpPr>
          <p:cNvPr id="11" name="Rectangle 10"/>
          <p:cNvSpPr/>
          <p:nvPr/>
        </p:nvSpPr>
        <p:spPr>
          <a:xfrm>
            <a:off x="513964" y="5659847"/>
            <a:ext cx="6020352" cy="979455"/>
          </a:xfrm>
          <a:prstGeom prst="rect">
            <a:avLst/>
          </a:prstGeom>
          <a:solidFill>
            <a:srgbClr val="01A8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573" defTabSz="914105">
              <a:tabLst>
                <a:tab pos="177748" algn="l"/>
              </a:tabLst>
            </a:pPr>
            <a:r>
              <a:rPr lang="en-US" sz="2400" b="1" dirty="0" smtClean="0">
                <a:ln w="3175">
                  <a:noFill/>
                </a:ln>
                <a:solidFill>
                  <a:prstClr val="white"/>
                </a:solidFill>
                <a:cs typeface="Arial"/>
              </a:rPr>
              <a:t>Qualification </a:t>
            </a:r>
            <a:r>
              <a:rPr lang="en-US" sz="2400" b="1" dirty="0">
                <a:ln w="3175">
                  <a:noFill/>
                </a:ln>
                <a:solidFill>
                  <a:prstClr val="white"/>
                </a:solidFill>
                <a:cs typeface="Arial"/>
              </a:rPr>
              <a:t>is only needed one time if requirements are </a:t>
            </a:r>
            <a:r>
              <a:rPr lang="en-US" sz="2400" b="1" dirty="0" smtClean="0">
                <a:ln w="3175">
                  <a:noFill/>
                </a:ln>
                <a:solidFill>
                  <a:prstClr val="white"/>
                </a:solidFill>
                <a:cs typeface="Arial"/>
              </a:rPr>
              <a:t>maintained</a:t>
            </a:r>
            <a:endParaRPr lang="en-US" sz="2400" b="1" dirty="0">
              <a:ln w="3175">
                <a:noFill/>
              </a:ln>
              <a:solidFill>
                <a:prstClr val="white"/>
              </a:solidFill>
              <a:cs typeface="Arial"/>
            </a:endParaRPr>
          </a:p>
        </p:txBody>
      </p:sp>
    </p:spTree>
    <p:extLst>
      <p:ext uri="{BB962C8B-B14F-4D97-AF65-F5344CB8AC3E}">
        <p14:creationId xmlns:p14="http://schemas.microsoft.com/office/powerpoint/2010/main" val="2579757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500"/>
                                        <p:tgtEl>
                                          <p:spTgt spid="40"/>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wipe(down)">
                                      <p:cBhvr>
                                        <p:cTn id="11"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4" name="Rectangle 3"/>
          <p:cNvSpPr/>
          <p:nvPr/>
        </p:nvSpPr>
        <p:spPr>
          <a:xfrm>
            <a:off x="197" y="1"/>
            <a:ext cx="12192000" cy="6858000"/>
          </a:xfrm>
          <a:prstGeom prst="rect">
            <a:avLst/>
          </a:prstGeom>
          <a:gradFill flip="none" rotWithShape="1">
            <a:gsLst>
              <a:gs pos="0">
                <a:schemeClr val="tx1"/>
              </a:gs>
              <a:gs pos="70000">
                <a:schemeClr val="tx1">
                  <a:alpha val="50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prstClr val="white"/>
              </a:solidFill>
            </a:endParaRPr>
          </a:p>
        </p:txBody>
      </p:sp>
      <p:sp>
        <p:nvSpPr>
          <p:cNvPr id="5" name="Rectangle 4"/>
          <p:cNvSpPr/>
          <p:nvPr/>
        </p:nvSpPr>
        <p:spPr>
          <a:xfrm>
            <a:off x="1522798" y="3630702"/>
            <a:ext cx="9146863" cy="923330"/>
          </a:xfrm>
          <a:prstGeom prst="rect">
            <a:avLst/>
          </a:prstGeom>
        </p:spPr>
        <p:txBody>
          <a:bodyPr wrap="none">
            <a:spAutoFit/>
          </a:bodyPr>
          <a:lstStyle/>
          <a:p>
            <a:pPr algn="ctr" defTabSz="914400">
              <a:defRPr/>
            </a:pPr>
            <a:r>
              <a:rPr lang="en-US" sz="5400" cap="all" dirty="0">
                <a:ln>
                  <a:solidFill>
                    <a:prstClr val="white"/>
                  </a:solidFill>
                </a:ln>
                <a:solidFill>
                  <a:prstClr val="white"/>
                </a:solidFill>
              </a:rPr>
              <a:t>Funding Overhead Expenses</a:t>
            </a:r>
          </a:p>
        </p:txBody>
      </p:sp>
      <p:sp>
        <p:nvSpPr>
          <p:cNvPr id="7" name="TextBox 6"/>
          <p:cNvSpPr txBox="1"/>
          <p:nvPr/>
        </p:nvSpPr>
        <p:spPr>
          <a:xfrm>
            <a:off x="498829" y="4404124"/>
            <a:ext cx="11194740" cy="1348953"/>
          </a:xfrm>
          <a:prstGeom prst="rect">
            <a:avLst/>
          </a:prstGeom>
          <a:noFill/>
        </p:spPr>
        <p:txBody>
          <a:bodyPr wrap="square" lIns="121914" tIns="60957" rIns="121914" bIns="60957" rtlCol="0">
            <a:spAutoFit/>
          </a:bodyPr>
          <a:lstStyle/>
          <a:p>
            <a:pPr algn="ctr" defTabSz="609570">
              <a:lnSpc>
                <a:spcPct val="150000"/>
              </a:lnSpc>
            </a:pPr>
            <a:r>
              <a:rPr lang="en-US" sz="2800" dirty="0" smtClean="0">
                <a:ln w="3175">
                  <a:solidFill>
                    <a:srgbClr val="00A9FC"/>
                  </a:solidFill>
                </a:ln>
                <a:solidFill>
                  <a:srgbClr val="00A9FC"/>
                </a:solidFill>
                <a:cs typeface="Arial"/>
              </a:rPr>
              <a:t>10 </a:t>
            </a:r>
            <a:r>
              <a:rPr lang="en-US" sz="2800" dirty="0">
                <a:ln w="3175">
                  <a:solidFill>
                    <a:srgbClr val="00A9FC"/>
                  </a:solidFill>
                </a:ln>
                <a:solidFill>
                  <a:srgbClr val="00A9FC"/>
                </a:solidFill>
                <a:cs typeface="Arial"/>
              </a:rPr>
              <a:t>customers ordering </a:t>
            </a:r>
            <a:r>
              <a:rPr lang="en-US" sz="2800" dirty="0">
                <a:ln w="3175">
                  <a:solidFill>
                    <a:srgbClr val="00A9FC"/>
                  </a:solidFill>
                </a:ln>
                <a:solidFill>
                  <a:srgbClr val="00A9FC"/>
                </a:solidFill>
                <a:cs typeface="Arial"/>
              </a:rPr>
              <a:t>35 </a:t>
            </a:r>
            <a:r>
              <a:rPr lang="en-US" sz="2800" dirty="0" smtClean="0">
                <a:ln w="3175">
                  <a:solidFill>
                    <a:srgbClr val="00A9FC"/>
                  </a:solidFill>
                </a:ln>
                <a:solidFill>
                  <a:srgbClr val="00A9FC"/>
                </a:solidFill>
                <a:cs typeface="Arial"/>
              </a:rPr>
              <a:t>€ monthly </a:t>
            </a:r>
            <a:r>
              <a:rPr lang="en-US" sz="2800" dirty="0">
                <a:ln w="3175">
                  <a:solidFill>
                    <a:srgbClr val="00A9FC"/>
                  </a:solidFill>
                </a:ln>
                <a:solidFill>
                  <a:srgbClr val="00A9FC"/>
                </a:solidFill>
                <a:cs typeface="Arial"/>
              </a:rPr>
              <a:t>= </a:t>
            </a:r>
            <a:r>
              <a:rPr lang="en-US" sz="2800" dirty="0" smtClean="0">
                <a:ln w="3175">
                  <a:solidFill>
                    <a:srgbClr val="00A9FC"/>
                  </a:solidFill>
                </a:ln>
                <a:solidFill>
                  <a:srgbClr val="00A9FC"/>
                </a:solidFill>
                <a:cs typeface="Arial"/>
              </a:rPr>
              <a:t>350 </a:t>
            </a:r>
            <a:r>
              <a:rPr lang="en-US" sz="2800" dirty="0">
                <a:ln w="3175">
                  <a:solidFill>
                    <a:srgbClr val="00A9FC"/>
                  </a:solidFill>
                </a:ln>
                <a:solidFill>
                  <a:srgbClr val="00A9FC"/>
                </a:solidFill>
                <a:cs typeface="Arial"/>
              </a:rPr>
              <a:t>€= </a:t>
            </a:r>
            <a:r>
              <a:rPr lang="en-US" sz="2800" dirty="0" smtClean="0">
                <a:ln w="3175">
                  <a:solidFill>
                    <a:srgbClr val="00A9FC"/>
                  </a:solidFill>
                </a:ln>
                <a:solidFill>
                  <a:srgbClr val="00A9FC"/>
                </a:solidFill>
                <a:cs typeface="Arial"/>
              </a:rPr>
              <a:t>23 </a:t>
            </a:r>
            <a:r>
              <a:rPr lang="en-US" sz="2800" dirty="0">
                <a:ln w="3175">
                  <a:solidFill>
                    <a:srgbClr val="00A9FC"/>
                  </a:solidFill>
                </a:ln>
                <a:solidFill>
                  <a:srgbClr val="00A9FC"/>
                </a:solidFill>
                <a:cs typeface="Arial"/>
              </a:rPr>
              <a:t>€</a:t>
            </a:r>
            <a:r>
              <a:rPr lang="en-US" sz="2800" dirty="0" smtClean="0">
                <a:ln w="3175">
                  <a:solidFill>
                    <a:srgbClr val="00A9FC"/>
                  </a:solidFill>
                </a:ln>
                <a:solidFill>
                  <a:srgbClr val="00A9FC"/>
                </a:solidFill>
                <a:cs typeface="Arial"/>
              </a:rPr>
              <a:t> </a:t>
            </a:r>
            <a:r>
              <a:rPr lang="en-US" sz="2800" dirty="0" smtClean="0">
                <a:ln w="3175">
                  <a:solidFill>
                    <a:srgbClr val="00A9FC"/>
                  </a:solidFill>
                </a:ln>
                <a:solidFill>
                  <a:srgbClr val="00A9FC"/>
                </a:solidFill>
                <a:cs typeface="Arial"/>
              </a:rPr>
              <a:t>profit/month</a:t>
            </a:r>
          </a:p>
          <a:p>
            <a:pPr marL="0" lvl="1" algn="ctr" defTabSz="609570">
              <a:lnSpc>
                <a:spcPct val="150000"/>
              </a:lnSpc>
            </a:pPr>
            <a:r>
              <a:rPr lang="en-US" sz="2800" dirty="0" smtClean="0">
                <a:ln w="3175">
                  <a:solidFill>
                    <a:srgbClr val="00A9FC"/>
                  </a:solidFill>
                </a:ln>
                <a:solidFill>
                  <a:srgbClr val="00A9FC"/>
                </a:solidFill>
                <a:cs typeface="Arial"/>
              </a:rPr>
              <a:t>Example: Optimal Wellness Kit, SRP </a:t>
            </a:r>
            <a:r>
              <a:rPr lang="en-US" sz="2800" dirty="0">
                <a:ln w="3175">
                  <a:solidFill>
                    <a:srgbClr val="00A9FC"/>
                  </a:solidFill>
                </a:ln>
                <a:solidFill>
                  <a:srgbClr val="00A9FC"/>
                </a:solidFill>
                <a:cs typeface="Arial"/>
              </a:rPr>
              <a:t>80,75 €, </a:t>
            </a:r>
            <a:r>
              <a:rPr lang="en-US" sz="2800" dirty="0" smtClean="0">
                <a:ln w="3175">
                  <a:solidFill>
                    <a:srgbClr val="00A9FC"/>
                  </a:solidFill>
                </a:ln>
                <a:solidFill>
                  <a:srgbClr val="00A9FC"/>
                </a:solidFill>
                <a:cs typeface="Arial"/>
              </a:rPr>
              <a:t>profit </a:t>
            </a:r>
            <a:r>
              <a:rPr lang="en-US" sz="2800" dirty="0">
                <a:ln w="3175">
                  <a:solidFill>
                    <a:srgbClr val="00A9FC"/>
                  </a:solidFill>
                </a:ln>
                <a:solidFill>
                  <a:srgbClr val="00A9FC"/>
                </a:solidFill>
                <a:cs typeface="Arial"/>
              </a:rPr>
              <a:t>23 €</a:t>
            </a:r>
            <a:endParaRPr lang="en-US" sz="2800" dirty="0">
              <a:ln w="3175">
                <a:solidFill>
                  <a:srgbClr val="00A9FC"/>
                </a:solidFill>
              </a:ln>
              <a:solidFill>
                <a:srgbClr val="00A9FC"/>
              </a:solidFill>
              <a:cs typeface="Arial"/>
            </a:endParaRPr>
          </a:p>
        </p:txBody>
      </p:sp>
    </p:spTree>
    <p:extLst>
      <p:ext uri="{BB962C8B-B14F-4D97-AF65-F5344CB8AC3E}">
        <p14:creationId xmlns:p14="http://schemas.microsoft.com/office/powerpoint/2010/main" val="452538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Field Training\Field Training\North America\NA_ENGLISH\NUOT update\images\you-3-adn-S.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63519" y="871310"/>
            <a:ext cx="6140355" cy="36916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a:spLocks noChangeArrowheads="1"/>
          </p:cNvSpPr>
          <p:nvPr/>
        </p:nvSpPr>
        <p:spPr bwMode="auto">
          <a:xfrm>
            <a:off x="510119" y="319120"/>
            <a:ext cx="10967508" cy="2462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18" rIns="91400" bIns="45718">
            <a:spAutoFit/>
          </a:bodyPr>
          <a:lstStyle>
            <a:lvl1pPr algn="l" defTabSz="457200">
              <a:spcBef>
                <a:spcPct val="20000"/>
              </a:spcBef>
              <a:buFont typeface="Arial" pitchFamily="34" charset="0"/>
              <a:buChar char="•"/>
              <a:defRPr sz="3200">
                <a:solidFill>
                  <a:schemeClr val="tx1"/>
                </a:solidFill>
                <a:latin typeface="Calibri" pitchFamily="34" charset="0"/>
              </a:defRPr>
            </a:lvl1pPr>
            <a:lvl2pPr marL="742950" indent="-285750" algn="l" defTabSz="457200">
              <a:spcBef>
                <a:spcPct val="20000"/>
              </a:spcBef>
              <a:buFont typeface="Arial" pitchFamily="34" charset="0"/>
              <a:buChar char="–"/>
              <a:defRPr sz="2800">
                <a:solidFill>
                  <a:schemeClr val="tx1"/>
                </a:solidFill>
                <a:latin typeface="Calibri" pitchFamily="34" charset="0"/>
              </a:defRPr>
            </a:lvl2pPr>
            <a:lvl3pPr marL="1143000" indent="-228600" algn="l" defTabSz="457200">
              <a:spcBef>
                <a:spcPct val="20000"/>
              </a:spcBef>
              <a:buFont typeface="Arial" pitchFamily="34" charset="0"/>
              <a:buChar char="•"/>
              <a:defRPr sz="2400">
                <a:solidFill>
                  <a:schemeClr val="tx1"/>
                </a:solidFill>
                <a:latin typeface="Calibri" pitchFamily="34" charset="0"/>
              </a:defRPr>
            </a:lvl3pPr>
            <a:lvl4pPr marL="1600200" indent="-228600" algn="l" defTabSz="457200">
              <a:spcBef>
                <a:spcPct val="20000"/>
              </a:spcBef>
              <a:buFont typeface="Arial" pitchFamily="34" charset="0"/>
              <a:buChar char="–"/>
              <a:defRPr sz="2000">
                <a:solidFill>
                  <a:schemeClr val="tx1"/>
                </a:solidFill>
                <a:latin typeface="Calibri" pitchFamily="34" charset="0"/>
              </a:defRPr>
            </a:lvl4pPr>
            <a:lvl5pPr marL="2057400" indent="-228600" algn="l"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342900" indent="-342900" defTabSz="913946" fontAlgn="base">
              <a:spcBef>
                <a:spcPct val="0"/>
              </a:spcBef>
              <a:spcAft>
                <a:spcPts val="1200"/>
              </a:spcAft>
              <a:buFont typeface="Arial" pitchFamily="34" charset="0"/>
              <a:buNone/>
            </a:pPr>
            <a:r>
              <a:rPr lang="en-US" altLang="en-US" sz="3600" b="1" dirty="0" smtClean="0">
                <a:solidFill>
                  <a:srgbClr val="042555"/>
                </a:solidFill>
                <a:latin typeface="Arial" pitchFamily="34" charset="0"/>
                <a:ea typeface="ＭＳ Ｐゴシック" pitchFamily="34" charset="-128"/>
                <a:cs typeface="ＭＳ Ｐゴシック" pitchFamily="34" charset="-128"/>
              </a:rPr>
              <a:t>Personal Volume and Group Volume</a:t>
            </a:r>
            <a:r>
              <a:rPr lang="en-US" altLang="en-US" sz="2800" b="1" dirty="0" smtClean="0">
                <a:solidFill>
                  <a:srgbClr val="042555"/>
                </a:solidFill>
                <a:latin typeface="Arial" pitchFamily="34" charset="0"/>
                <a:ea typeface="ＭＳ Ｐゴシック" pitchFamily="34" charset="-128"/>
                <a:cs typeface="ＭＳ Ｐゴシック" pitchFamily="34" charset="-128"/>
              </a:rPr>
              <a:t/>
            </a:r>
            <a:br>
              <a:rPr lang="en-US" altLang="en-US" sz="2800" b="1" dirty="0" smtClean="0">
                <a:solidFill>
                  <a:srgbClr val="042555"/>
                </a:solidFill>
                <a:latin typeface="Arial" pitchFamily="34" charset="0"/>
                <a:ea typeface="ＭＳ Ｐゴシック" pitchFamily="34" charset="-128"/>
                <a:cs typeface="ＭＳ Ｐゴシック" pitchFamily="34" charset="-128"/>
              </a:rPr>
            </a:br>
            <a:r>
              <a:rPr lang="en-US" altLang="en-US" sz="2000" b="1" dirty="0">
                <a:solidFill>
                  <a:srgbClr val="042555"/>
                </a:solidFill>
                <a:latin typeface="Arial" pitchFamily="34" charset="0"/>
                <a:ea typeface="ＭＳ Ｐゴシック" pitchFamily="34" charset="-128"/>
                <a:cs typeface="ＭＳ Ｐゴシック" pitchFamily="34" charset="-128"/>
              </a:rPr>
              <a:t>All volume is personal volume (PBV/PIBV) </a:t>
            </a:r>
            <a:r>
              <a:rPr lang="en-US" altLang="en-US" sz="2000" b="1" dirty="0" smtClean="0">
                <a:solidFill>
                  <a:srgbClr val="042555"/>
                </a:solidFill>
                <a:latin typeface="Arial" pitchFamily="34" charset="0"/>
                <a:ea typeface="ＭＳ Ｐゴシック" pitchFamily="34" charset="-128"/>
                <a:cs typeface="ＭＳ Ｐゴシック" pitchFamily="34" charset="-128"/>
              </a:rPr>
              <a:t/>
            </a:r>
            <a:br>
              <a:rPr lang="en-US" altLang="en-US" sz="2000" b="1" dirty="0" smtClean="0">
                <a:solidFill>
                  <a:srgbClr val="042555"/>
                </a:solidFill>
                <a:latin typeface="Arial" pitchFamily="34" charset="0"/>
                <a:ea typeface="ＭＳ Ｐゴシック" pitchFamily="34" charset="-128"/>
                <a:cs typeface="ＭＳ Ｐゴシック" pitchFamily="34" charset="-128"/>
              </a:rPr>
            </a:br>
            <a:r>
              <a:rPr lang="en-US" altLang="en-US" sz="2000" b="1" dirty="0" smtClean="0">
                <a:solidFill>
                  <a:srgbClr val="042555"/>
                </a:solidFill>
                <a:latin typeface="Arial" pitchFamily="34" charset="0"/>
                <a:ea typeface="ＭＳ Ｐゴシック" pitchFamily="34" charset="-128"/>
                <a:cs typeface="ＭＳ Ｐゴシック" pitchFamily="34" charset="-128"/>
              </a:rPr>
              <a:t>where </a:t>
            </a:r>
            <a:r>
              <a:rPr lang="en-US" altLang="en-US" sz="2000" b="1" dirty="0">
                <a:solidFill>
                  <a:srgbClr val="042555"/>
                </a:solidFill>
                <a:latin typeface="Arial" pitchFamily="34" charset="0"/>
                <a:ea typeface="ＭＳ Ｐゴシック" pitchFamily="34" charset="-128"/>
                <a:cs typeface="ＭＳ Ｐゴシック" pitchFamily="34" charset="-128"/>
              </a:rPr>
              <a:t>it is placed and </a:t>
            </a:r>
            <a:r>
              <a:rPr lang="en-US" altLang="en-US" sz="2000" b="1" dirty="0" smtClean="0">
                <a:solidFill>
                  <a:srgbClr val="042555"/>
                </a:solidFill>
                <a:latin typeface="Arial" pitchFamily="34" charset="0"/>
                <a:ea typeface="ＭＳ Ｐゴシック" pitchFamily="34" charset="-128"/>
                <a:cs typeface="ＭＳ Ｐゴシック" pitchFamily="34" charset="-128"/>
              </a:rPr>
              <a:t>flows </a:t>
            </a:r>
            <a:r>
              <a:rPr lang="en-US" altLang="en-US" sz="2000" b="1" dirty="0">
                <a:solidFill>
                  <a:srgbClr val="042555"/>
                </a:solidFill>
                <a:latin typeface="Arial" pitchFamily="34" charset="0"/>
                <a:ea typeface="ＭＳ Ｐゴシック" pitchFamily="34" charset="-128"/>
                <a:cs typeface="ＭＳ Ｐゴシック" pitchFamily="34" charset="-128"/>
              </a:rPr>
              <a:t>up as </a:t>
            </a:r>
            <a:r>
              <a:rPr lang="en-US" altLang="en-US" sz="2000" b="1" dirty="0" smtClean="0">
                <a:solidFill>
                  <a:srgbClr val="042555"/>
                </a:solidFill>
                <a:latin typeface="Arial" pitchFamily="34" charset="0"/>
                <a:ea typeface="ＭＳ Ｐゴシック" pitchFamily="34" charset="-128"/>
                <a:cs typeface="ＭＳ Ｐゴシック" pitchFamily="34" charset="-128"/>
              </a:rPr>
              <a:t>group </a:t>
            </a:r>
            <a:br>
              <a:rPr lang="en-US" altLang="en-US" sz="2000" b="1" dirty="0" smtClean="0">
                <a:solidFill>
                  <a:srgbClr val="042555"/>
                </a:solidFill>
                <a:latin typeface="Arial" pitchFamily="34" charset="0"/>
                <a:ea typeface="ＭＳ Ｐゴシック" pitchFamily="34" charset="-128"/>
                <a:cs typeface="ＭＳ Ｐゴシック" pitchFamily="34" charset="-128"/>
              </a:rPr>
            </a:br>
            <a:r>
              <a:rPr lang="en-US" altLang="en-US" sz="2000" b="1" dirty="0" smtClean="0">
                <a:solidFill>
                  <a:srgbClr val="042555"/>
                </a:solidFill>
                <a:latin typeface="Arial" pitchFamily="34" charset="0"/>
                <a:ea typeface="ＭＳ Ｐゴシック" pitchFamily="34" charset="-128"/>
                <a:cs typeface="ＭＳ Ｐゴシック" pitchFamily="34" charset="-128"/>
              </a:rPr>
              <a:t>volume </a:t>
            </a:r>
            <a:r>
              <a:rPr lang="en-US" altLang="en-US" sz="2000" b="1" dirty="0">
                <a:solidFill>
                  <a:srgbClr val="042555"/>
                </a:solidFill>
                <a:latin typeface="Arial" pitchFamily="34" charset="0"/>
                <a:ea typeface="ＭＳ Ｐゴシック" pitchFamily="34" charset="-128"/>
                <a:cs typeface="ＭＳ Ｐゴシック" pitchFamily="34" charset="-128"/>
              </a:rPr>
              <a:t>(GBV/GIBV) in the banks </a:t>
            </a:r>
            <a:r>
              <a:rPr lang="en-US" altLang="en-US" sz="2000" b="1" dirty="0" smtClean="0">
                <a:solidFill>
                  <a:srgbClr val="042555"/>
                </a:solidFill>
                <a:latin typeface="Arial" pitchFamily="34" charset="0"/>
                <a:ea typeface="ＭＳ Ｐゴシック" pitchFamily="34" charset="-128"/>
                <a:cs typeface="ＭＳ Ｐゴシック" pitchFamily="34" charset="-128"/>
              </a:rPr>
              <a:t/>
            </a:r>
            <a:br>
              <a:rPr lang="en-US" altLang="en-US" sz="2000" b="1" dirty="0" smtClean="0">
                <a:solidFill>
                  <a:srgbClr val="042555"/>
                </a:solidFill>
                <a:latin typeface="Arial" pitchFamily="34" charset="0"/>
                <a:ea typeface="ＭＳ Ｐゴシック" pitchFamily="34" charset="-128"/>
                <a:cs typeface="ＭＳ Ｐゴシック" pitchFamily="34" charset="-128"/>
              </a:rPr>
            </a:br>
            <a:r>
              <a:rPr lang="en-US" altLang="en-US" sz="2000" b="1" dirty="0" smtClean="0">
                <a:solidFill>
                  <a:srgbClr val="042555"/>
                </a:solidFill>
                <a:latin typeface="Arial" pitchFamily="34" charset="0"/>
                <a:ea typeface="ＭＳ Ｐゴシック" pitchFamily="34" charset="-128"/>
                <a:cs typeface="ＭＳ Ｐゴシック" pitchFamily="34" charset="-128"/>
              </a:rPr>
              <a:t>of </a:t>
            </a:r>
            <a:r>
              <a:rPr lang="en-US" altLang="en-US" sz="2000" b="1" dirty="0">
                <a:solidFill>
                  <a:srgbClr val="042555"/>
                </a:solidFill>
                <a:latin typeface="Arial" pitchFamily="34" charset="0"/>
                <a:ea typeface="ＭＳ Ｐゴシック" pitchFamily="34" charset="-128"/>
                <a:cs typeface="ＭＳ Ｐゴシック" pitchFamily="34" charset="-128"/>
              </a:rPr>
              <a:t>qualified BDCs</a:t>
            </a:r>
          </a:p>
          <a:p>
            <a:pPr fontAlgn="base">
              <a:spcBef>
                <a:spcPct val="0"/>
              </a:spcBef>
              <a:spcAft>
                <a:spcPct val="0"/>
              </a:spcAft>
              <a:buFontTx/>
              <a:buNone/>
            </a:pPr>
            <a:endParaRPr lang="en-US" altLang="en-US" sz="2800" b="1" dirty="0">
              <a:solidFill>
                <a:srgbClr val="042555"/>
              </a:solidFill>
              <a:latin typeface="Arial" pitchFamily="34" charset="0"/>
              <a:ea typeface="ＭＳ Ｐゴシック" pitchFamily="34" charset="-128"/>
              <a:cs typeface="ＭＳ Ｐゴシック" pitchFamily="34" charset="-128"/>
            </a:endParaRPr>
          </a:p>
        </p:txBody>
      </p:sp>
      <p:sp>
        <p:nvSpPr>
          <p:cNvPr id="14" name="TextBox 13"/>
          <p:cNvSpPr txBox="1">
            <a:spLocks noChangeArrowheads="1"/>
          </p:cNvSpPr>
          <p:nvPr/>
        </p:nvSpPr>
        <p:spPr bwMode="auto">
          <a:xfrm>
            <a:off x="428643" y="3023831"/>
            <a:ext cx="8162468" cy="35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18" rIns="91400" bIns="45718">
            <a:spAutoFit/>
          </a:bodyPr>
          <a:lstStyle>
            <a:lvl1pPr algn="l" defTabSz="457200">
              <a:spcBef>
                <a:spcPct val="20000"/>
              </a:spcBef>
              <a:buFont typeface="Arial" pitchFamily="34" charset="0"/>
              <a:buChar char="•"/>
              <a:defRPr sz="3200">
                <a:solidFill>
                  <a:schemeClr val="tx1"/>
                </a:solidFill>
                <a:latin typeface="Calibri" pitchFamily="34" charset="0"/>
              </a:defRPr>
            </a:lvl1pPr>
            <a:lvl2pPr marL="742950" indent="-285750" algn="l" defTabSz="457200">
              <a:spcBef>
                <a:spcPct val="20000"/>
              </a:spcBef>
              <a:buFont typeface="Arial" pitchFamily="34" charset="0"/>
              <a:buChar char="–"/>
              <a:defRPr sz="2800">
                <a:solidFill>
                  <a:schemeClr val="tx1"/>
                </a:solidFill>
                <a:latin typeface="Calibri" pitchFamily="34" charset="0"/>
              </a:defRPr>
            </a:lvl2pPr>
            <a:lvl3pPr marL="1143000" indent="-228600" algn="l" defTabSz="457200">
              <a:spcBef>
                <a:spcPct val="20000"/>
              </a:spcBef>
              <a:buFont typeface="Arial" pitchFamily="34" charset="0"/>
              <a:buChar char="•"/>
              <a:defRPr sz="2400">
                <a:solidFill>
                  <a:schemeClr val="tx1"/>
                </a:solidFill>
                <a:latin typeface="Calibri" pitchFamily="34" charset="0"/>
              </a:defRPr>
            </a:lvl3pPr>
            <a:lvl4pPr marL="1600200" indent="-228600" algn="l" defTabSz="457200">
              <a:spcBef>
                <a:spcPct val="20000"/>
              </a:spcBef>
              <a:buFont typeface="Arial" pitchFamily="34" charset="0"/>
              <a:buChar char="–"/>
              <a:defRPr sz="2000">
                <a:solidFill>
                  <a:schemeClr val="tx1"/>
                </a:solidFill>
                <a:latin typeface="Calibri" pitchFamily="34" charset="0"/>
              </a:defRPr>
            </a:lvl4pPr>
            <a:lvl5pPr marL="2057400" indent="-228600" algn="l"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342900" indent="-342900" fontAlgn="base">
              <a:spcBef>
                <a:spcPct val="0"/>
              </a:spcBef>
              <a:spcAft>
                <a:spcPts val="1200"/>
              </a:spcAft>
            </a:pPr>
            <a:r>
              <a:rPr lang="en-US" altLang="en-US" sz="2000" b="1" dirty="0" smtClean="0">
                <a:solidFill>
                  <a:srgbClr val="042555"/>
                </a:solidFill>
                <a:latin typeface="Arial" pitchFamily="34" charset="0"/>
                <a:ea typeface="ＭＳ Ｐゴシック" pitchFamily="34" charset="-128"/>
                <a:cs typeface="ＭＳ Ｐゴシック" pitchFamily="34" charset="-128"/>
              </a:rPr>
              <a:t>PBV </a:t>
            </a:r>
            <a:r>
              <a:rPr lang="en-US" altLang="en-US" sz="2000" b="1" dirty="0">
                <a:solidFill>
                  <a:srgbClr val="042555"/>
                </a:solidFill>
                <a:latin typeface="Arial" pitchFamily="34" charset="0"/>
                <a:ea typeface="ＭＳ Ｐゴシック" pitchFamily="34" charset="-128"/>
                <a:cs typeface="ＭＳ Ｐゴシック" pitchFamily="34" charset="-128"/>
              </a:rPr>
              <a:t>is used to qualify a BDC </a:t>
            </a:r>
            <a:r>
              <a:rPr lang="en-US" altLang="en-US" sz="2000" b="1" dirty="0" smtClean="0">
                <a:solidFill>
                  <a:srgbClr val="042555"/>
                </a:solidFill>
                <a:latin typeface="Arial" pitchFamily="34" charset="0"/>
                <a:ea typeface="ＭＳ Ｐゴシック" pitchFamily="34" charset="-128"/>
                <a:cs typeface="ＭＳ Ｐゴシック" pitchFamily="34" charset="-128"/>
              </a:rPr>
              <a:t/>
            </a:r>
            <a:br>
              <a:rPr lang="en-US" altLang="en-US" sz="2000" b="1" dirty="0" smtClean="0">
                <a:solidFill>
                  <a:srgbClr val="042555"/>
                </a:solidFill>
                <a:latin typeface="Arial" pitchFamily="34" charset="0"/>
                <a:ea typeface="ＭＳ Ｐゴシック" pitchFamily="34" charset="-128"/>
                <a:cs typeface="ＭＳ Ｐゴシック" pitchFamily="34" charset="-128"/>
              </a:rPr>
            </a:br>
            <a:r>
              <a:rPr lang="en-US" altLang="en-US" sz="2000" b="1" dirty="0" smtClean="0">
                <a:solidFill>
                  <a:srgbClr val="042555"/>
                </a:solidFill>
                <a:latin typeface="Arial" pitchFamily="34" charset="0"/>
                <a:ea typeface="ＭＳ Ｐゴシック" pitchFamily="34" charset="-128"/>
                <a:cs typeface="ＭＳ Ｐゴシック" pitchFamily="34" charset="-128"/>
              </a:rPr>
              <a:t>(</a:t>
            </a:r>
            <a:r>
              <a:rPr lang="en-US" altLang="en-US" sz="2000" b="1" dirty="0">
                <a:solidFill>
                  <a:srgbClr val="042555"/>
                </a:solidFill>
                <a:latin typeface="Arial" pitchFamily="34" charset="0"/>
                <a:ea typeface="ＭＳ Ｐゴシック" pitchFamily="34" charset="-128"/>
                <a:cs typeface="ＭＳ Ｐゴシック" pitchFamily="34" charset="-128"/>
              </a:rPr>
              <a:t>200 BV</a:t>
            </a:r>
            <a:r>
              <a:rPr lang="en-US" altLang="en-US" sz="2000" b="1" dirty="0" smtClean="0">
                <a:solidFill>
                  <a:srgbClr val="042555"/>
                </a:solidFill>
                <a:latin typeface="Arial" pitchFamily="34" charset="0"/>
                <a:ea typeface="ＭＳ Ｐゴシック" pitchFamily="34" charset="-128"/>
                <a:cs typeface="ＭＳ Ｐゴシック" pitchFamily="34" charset="-128"/>
              </a:rPr>
              <a:t>) and to exercise </a:t>
            </a:r>
            <a:r>
              <a:rPr lang="en-US" altLang="en-US" sz="2000" b="1" dirty="0">
                <a:solidFill>
                  <a:srgbClr val="042555"/>
                </a:solidFill>
                <a:latin typeface="Arial" pitchFamily="34" charset="0"/>
                <a:ea typeface="ＭＳ Ｐゴシック" pitchFamily="34" charset="-128"/>
                <a:cs typeface="ＭＳ Ｐゴシック" pitchFamily="34" charset="-128"/>
              </a:rPr>
              <a:t>the </a:t>
            </a:r>
            <a:r>
              <a:rPr lang="en-US" altLang="en-US" sz="2000" b="1" dirty="0" smtClean="0">
                <a:solidFill>
                  <a:srgbClr val="042555"/>
                </a:solidFill>
                <a:latin typeface="Arial" pitchFamily="34" charset="0"/>
                <a:ea typeface="ＭＳ Ｐゴシック" pitchFamily="34" charset="-128"/>
                <a:cs typeface="ＭＳ Ｐゴシック" pitchFamily="34" charset="-128"/>
              </a:rPr>
              <a:t/>
            </a:r>
            <a:br>
              <a:rPr lang="en-US" altLang="en-US" sz="2000" b="1" dirty="0" smtClean="0">
                <a:solidFill>
                  <a:srgbClr val="042555"/>
                </a:solidFill>
                <a:latin typeface="Arial" pitchFamily="34" charset="0"/>
                <a:ea typeface="ＭＳ Ｐゴシック" pitchFamily="34" charset="-128"/>
                <a:cs typeface="ＭＳ Ｐゴシック" pitchFamily="34" charset="-128"/>
              </a:rPr>
            </a:br>
            <a:r>
              <a:rPr lang="en-US" altLang="en-US" sz="2000" b="1" dirty="0" smtClean="0">
                <a:solidFill>
                  <a:srgbClr val="042555"/>
                </a:solidFill>
                <a:latin typeface="Arial" pitchFamily="34" charset="0"/>
                <a:ea typeface="ＭＳ Ｐゴシック" pitchFamily="34" charset="-128"/>
                <a:cs typeface="ＭＳ Ｐゴシック" pitchFamily="34" charset="-128"/>
              </a:rPr>
              <a:t>Monthly </a:t>
            </a:r>
            <a:r>
              <a:rPr lang="en-US" altLang="en-US" sz="2000" b="1" dirty="0">
                <a:solidFill>
                  <a:srgbClr val="042555"/>
                </a:solidFill>
                <a:latin typeface="Arial" pitchFamily="34" charset="0"/>
                <a:ea typeface="ＭＳ Ｐゴシック" pitchFamily="34" charset="-128"/>
                <a:cs typeface="ＭＳ Ｐゴシック" pitchFamily="34" charset="-128"/>
              </a:rPr>
              <a:t>Accrual </a:t>
            </a:r>
            <a:r>
              <a:rPr lang="en-US" altLang="en-US" sz="2000" b="1" dirty="0" smtClean="0">
                <a:solidFill>
                  <a:srgbClr val="042555"/>
                </a:solidFill>
                <a:latin typeface="Arial" pitchFamily="34" charset="0"/>
                <a:ea typeface="ＭＳ Ｐゴシック" pitchFamily="34" charset="-128"/>
                <a:cs typeface="ＭＳ Ｐゴシック" pitchFamily="34" charset="-128"/>
              </a:rPr>
              <a:t>Option</a:t>
            </a:r>
            <a:br>
              <a:rPr lang="en-US" altLang="en-US" sz="2000" b="1" dirty="0" smtClean="0">
                <a:solidFill>
                  <a:srgbClr val="042555"/>
                </a:solidFill>
                <a:latin typeface="Arial" pitchFamily="34" charset="0"/>
                <a:ea typeface="ＭＳ Ｐゴシック" pitchFamily="34" charset="-128"/>
                <a:cs typeface="ＭＳ Ｐゴシック" pitchFamily="34" charset="-128"/>
              </a:rPr>
            </a:br>
            <a:r>
              <a:rPr lang="en-US" altLang="en-US" sz="2000" b="1" dirty="0" smtClean="0">
                <a:solidFill>
                  <a:srgbClr val="042555"/>
                </a:solidFill>
                <a:latin typeface="Arial" pitchFamily="34" charset="0"/>
                <a:ea typeface="ＭＳ Ｐゴシック" pitchFamily="34" charset="-128"/>
                <a:cs typeface="ＭＳ Ｐゴシック" pitchFamily="34" charset="-128"/>
              </a:rPr>
              <a:t>(typically UnFranchise</a:t>
            </a:r>
            <a:r>
              <a:rPr lang="en-US" altLang="en-US" sz="2000" dirty="0" smtClean="0">
                <a:ln w="3175">
                  <a:noFill/>
                </a:ln>
                <a:solidFill>
                  <a:srgbClr val="042555"/>
                </a:solidFill>
              </a:rPr>
              <a:t>®</a:t>
            </a:r>
            <a:r>
              <a:rPr lang="en-US" altLang="en-US" sz="2000" b="1" dirty="0" smtClean="0">
                <a:solidFill>
                  <a:srgbClr val="042555"/>
                </a:solidFill>
                <a:latin typeface="Arial" pitchFamily="34" charset="0"/>
                <a:ea typeface="ＭＳ Ｐゴシック" pitchFamily="34" charset="-128"/>
                <a:cs typeface="ＭＳ Ｐゴシック" pitchFamily="34" charset="-128"/>
              </a:rPr>
              <a:t> </a:t>
            </a:r>
            <a:r>
              <a:rPr lang="en-US" altLang="en-US" sz="2000" b="1" dirty="0">
                <a:solidFill>
                  <a:srgbClr val="042555"/>
                </a:solidFill>
                <a:latin typeface="Arial" pitchFamily="34" charset="0"/>
                <a:ea typeface="ＭＳ Ｐゴシック" pitchFamily="34" charset="-128"/>
                <a:cs typeface="ＭＳ Ｐゴシック" pitchFamily="34" charset="-128"/>
              </a:rPr>
              <a:t>AutoShip, </a:t>
            </a:r>
            <a:r>
              <a:rPr lang="en-US" altLang="en-US" sz="2000" b="1" dirty="0" smtClean="0">
                <a:solidFill>
                  <a:srgbClr val="042555"/>
                </a:solidFill>
                <a:latin typeface="Arial" pitchFamily="34" charset="0"/>
                <a:ea typeface="ＭＳ Ｐゴシック" pitchFamily="34" charset="-128"/>
                <a:cs typeface="ＭＳ Ｐゴシック" pitchFamily="34" charset="-128"/>
              </a:rPr>
              <a:t/>
            </a:r>
            <a:br>
              <a:rPr lang="en-US" altLang="en-US" sz="2000" b="1" dirty="0" smtClean="0">
                <a:solidFill>
                  <a:srgbClr val="042555"/>
                </a:solidFill>
                <a:latin typeface="Arial" pitchFamily="34" charset="0"/>
                <a:ea typeface="ＭＳ Ｐゴシック" pitchFamily="34" charset="-128"/>
                <a:cs typeface="ＭＳ Ｐゴシック" pitchFamily="34" charset="-128"/>
              </a:rPr>
            </a:br>
            <a:r>
              <a:rPr lang="en-US" altLang="en-US" sz="2000" b="1" dirty="0" smtClean="0">
                <a:solidFill>
                  <a:srgbClr val="042555"/>
                </a:solidFill>
                <a:latin typeface="Arial" pitchFamily="34" charset="0"/>
                <a:ea typeface="ＭＳ Ｐゴシック" pitchFamily="34" charset="-128"/>
                <a:cs typeface="ＭＳ Ｐゴシック" pitchFamily="34" charset="-128"/>
              </a:rPr>
              <a:t>placed </a:t>
            </a:r>
            <a:r>
              <a:rPr lang="en-US" altLang="en-US" sz="2000" b="1" dirty="0">
                <a:solidFill>
                  <a:srgbClr val="042555"/>
                </a:solidFill>
                <a:latin typeface="Arial" pitchFamily="34" charset="0"/>
                <a:ea typeface="ＭＳ Ｐゴシック" pitchFamily="34" charset="-128"/>
                <a:cs typeface="ＭＳ Ｐゴシック" pitchFamily="34" charset="-128"/>
              </a:rPr>
              <a:t>in 001 BDC)</a:t>
            </a:r>
          </a:p>
          <a:p>
            <a:pPr marL="342900" indent="-342900" fontAlgn="base">
              <a:spcBef>
                <a:spcPct val="0"/>
              </a:spcBef>
              <a:spcAft>
                <a:spcPts val="1200"/>
              </a:spcAft>
            </a:pPr>
            <a:r>
              <a:rPr lang="en-US" altLang="en-US" sz="2000" b="1" dirty="0" smtClean="0">
                <a:solidFill>
                  <a:srgbClr val="042555"/>
                </a:solidFill>
                <a:latin typeface="Arial" pitchFamily="34" charset="0"/>
                <a:ea typeface="ＭＳ Ｐゴシック" pitchFamily="34" charset="-128"/>
                <a:cs typeface="ＭＳ Ｐゴシック" pitchFamily="34" charset="-128"/>
              </a:rPr>
              <a:t>PBV/PIBV </a:t>
            </a:r>
            <a:r>
              <a:rPr lang="en-US" altLang="en-US" sz="2000" b="1" dirty="0">
                <a:solidFill>
                  <a:srgbClr val="042555"/>
                </a:solidFill>
                <a:latin typeface="Arial" pitchFamily="34" charset="0"/>
                <a:ea typeface="ＭＳ Ｐゴシック" pitchFamily="34" charset="-128"/>
                <a:cs typeface="ＭＳ Ｐゴシック" pitchFamily="34" charset="-128"/>
              </a:rPr>
              <a:t>does NOT accrue </a:t>
            </a:r>
            <a:r>
              <a:rPr lang="en-US" altLang="en-US" sz="2000" b="1" dirty="0" smtClean="0">
                <a:solidFill>
                  <a:srgbClr val="042555"/>
                </a:solidFill>
                <a:latin typeface="Arial" pitchFamily="34" charset="0"/>
                <a:ea typeface="ＭＳ Ｐゴシック" pitchFamily="34" charset="-128"/>
                <a:cs typeface="ＭＳ Ｐゴシック" pitchFamily="34" charset="-128"/>
              </a:rPr>
              <a:t/>
            </a:r>
            <a:br>
              <a:rPr lang="en-US" altLang="en-US" sz="2000" b="1" dirty="0" smtClean="0">
                <a:solidFill>
                  <a:srgbClr val="042555"/>
                </a:solidFill>
                <a:latin typeface="Arial" pitchFamily="34" charset="0"/>
                <a:ea typeface="ＭＳ Ｐゴシック" pitchFamily="34" charset="-128"/>
                <a:cs typeface="ＭＳ Ｐゴシック" pitchFamily="34" charset="-128"/>
              </a:rPr>
            </a:br>
            <a:r>
              <a:rPr lang="en-US" altLang="en-US" sz="2000" b="1" dirty="0" smtClean="0">
                <a:solidFill>
                  <a:srgbClr val="042555"/>
                </a:solidFill>
                <a:latin typeface="Arial" pitchFamily="34" charset="0"/>
                <a:ea typeface="ＭＳ Ｐゴシック" pitchFamily="34" charset="-128"/>
                <a:cs typeface="ＭＳ Ｐゴシック" pitchFamily="34" charset="-128"/>
              </a:rPr>
              <a:t>towards commissions </a:t>
            </a:r>
            <a:r>
              <a:rPr lang="en-US" altLang="en-US" sz="2000" b="1" dirty="0">
                <a:solidFill>
                  <a:srgbClr val="042555"/>
                </a:solidFill>
                <a:latin typeface="Arial" pitchFamily="34" charset="0"/>
                <a:ea typeface="ＭＳ Ｐゴシック" pitchFamily="34" charset="-128"/>
                <a:cs typeface="ＭＳ Ｐゴシック" pitchFamily="34" charset="-128"/>
              </a:rPr>
              <a:t>in the </a:t>
            </a:r>
            <a:r>
              <a:rPr lang="en-US" altLang="en-US" sz="2000" b="1" dirty="0" smtClean="0">
                <a:solidFill>
                  <a:srgbClr val="042555"/>
                </a:solidFill>
                <a:latin typeface="Arial" pitchFamily="34" charset="0"/>
                <a:ea typeface="ＭＳ Ｐゴシック" pitchFamily="34" charset="-128"/>
                <a:cs typeface="ＭＳ Ｐゴシック" pitchFamily="34" charset="-128"/>
              </a:rPr>
              <a:t/>
            </a:r>
            <a:br>
              <a:rPr lang="en-US" altLang="en-US" sz="2000" b="1" dirty="0" smtClean="0">
                <a:solidFill>
                  <a:srgbClr val="042555"/>
                </a:solidFill>
                <a:latin typeface="Arial" pitchFamily="34" charset="0"/>
                <a:ea typeface="ＭＳ Ｐゴシック" pitchFamily="34" charset="-128"/>
                <a:cs typeface="ＭＳ Ｐゴシック" pitchFamily="34" charset="-128"/>
              </a:rPr>
            </a:br>
            <a:r>
              <a:rPr lang="en-US" altLang="en-US" sz="2000" b="1" dirty="0" smtClean="0">
                <a:solidFill>
                  <a:srgbClr val="042555"/>
                </a:solidFill>
                <a:latin typeface="Arial" pitchFamily="34" charset="0"/>
                <a:ea typeface="ＭＳ Ｐゴシック" pitchFamily="34" charset="-128"/>
                <a:cs typeface="ＭＳ Ｐゴシック" pitchFamily="34" charset="-128"/>
              </a:rPr>
              <a:t>banks </a:t>
            </a:r>
            <a:r>
              <a:rPr lang="en-US" altLang="en-US" sz="2000" b="1" dirty="0">
                <a:solidFill>
                  <a:srgbClr val="042555"/>
                </a:solidFill>
                <a:latin typeface="Arial" pitchFamily="34" charset="0"/>
                <a:ea typeface="ＭＳ Ｐゴシック" pitchFamily="34" charset="-128"/>
                <a:cs typeface="ＭＳ Ｐゴシック" pitchFamily="34" charset="-128"/>
              </a:rPr>
              <a:t>of </a:t>
            </a:r>
            <a:r>
              <a:rPr lang="en-US" altLang="en-US" sz="2000" b="1" dirty="0" smtClean="0">
                <a:solidFill>
                  <a:srgbClr val="042555"/>
                </a:solidFill>
                <a:latin typeface="Arial" pitchFamily="34" charset="0"/>
                <a:ea typeface="ＭＳ Ｐゴシック" pitchFamily="34" charset="-128"/>
                <a:cs typeface="ＭＳ Ｐゴシック" pitchFamily="34" charset="-128"/>
              </a:rPr>
              <a:t>the </a:t>
            </a:r>
            <a:r>
              <a:rPr lang="en-US" altLang="en-US" sz="2000" b="1" dirty="0">
                <a:solidFill>
                  <a:srgbClr val="042555"/>
                </a:solidFill>
                <a:latin typeface="Arial" pitchFamily="34" charset="0"/>
                <a:ea typeface="ＭＳ Ｐゴシック" pitchFamily="34" charset="-128"/>
                <a:cs typeface="ＭＳ Ｐゴシック" pitchFamily="34" charset="-128"/>
              </a:rPr>
              <a:t>BDC in which it is placed </a:t>
            </a:r>
            <a:r>
              <a:rPr lang="en-US" altLang="en-US" sz="2000" b="1" dirty="0" smtClean="0">
                <a:solidFill>
                  <a:srgbClr val="042555"/>
                </a:solidFill>
                <a:latin typeface="Arial" pitchFamily="34" charset="0"/>
                <a:ea typeface="ＭＳ Ｐゴシック" pitchFamily="34" charset="-128"/>
                <a:cs typeface="ＭＳ Ｐゴシック" pitchFamily="34" charset="-128"/>
              </a:rPr>
              <a:t/>
            </a:r>
            <a:br>
              <a:rPr lang="en-US" altLang="en-US" sz="2000" b="1" dirty="0" smtClean="0">
                <a:solidFill>
                  <a:srgbClr val="042555"/>
                </a:solidFill>
                <a:latin typeface="Arial" pitchFamily="34" charset="0"/>
                <a:ea typeface="ＭＳ Ｐゴシック" pitchFamily="34" charset="-128"/>
                <a:cs typeface="ＭＳ Ｐゴシック" pitchFamily="34" charset="-128"/>
              </a:rPr>
            </a:br>
            <a:r>
              <a:rPr lang="en-US" altLang="en-US" sz="2000" b="1" dirty="0" smtClean="0">
                <a:solidFill>
                  <a:srgbClr val="042555"/>
                </a:solidFill>
                <a:latin typeface="Arial" pitchFamily="34" charset="0"/>
                <a:ea typeface="ＭＳ Ｐゴシック" pitchFamily="34" charset="-128"/>
                <a:cs typeface="ＭＳ Ｐゴシック" pitchFamily="34" charset="-128"/>
              </a:rPr>
              <a:t>(</a:t>
            </a:r>
            <a:r>
              <a:rPr lang="en-US" altLang="en-US" sz="2000" b="1" dirty="0">
                <a:solidFill>
                  <a:srgbClr val="042555"/>
                </a:solidFill>
                <a:latin typeface="Arial" pitchFamily="34" charset="0"/>
                <a:ea typeface="ＭＳ Ｐゴシック" pitchFamily="34" charset="-128"/>
                <a:cs typeface="ＭＳ Ｐゴシック" pitchFamily="34" charset="-128"/>
              </a:rPr>
              <a:t>keeps you active)</a:t>
            </a:r>
          </a:p>
          <a:p>
            <a:pPr marL="342900" indent="-342900" fontAlgn="base">
              <a:spcBef>
                <a:spcPct val="0"/>
              </a:spcBef>
              <a:spcAft>
                <a:spcPts val="1200"/>
              </a:spcAft>
            </a:pPr>
            <a:r>
              <a:rPr lang="en-US" altLang="en-US" sz="2000" b="1" dirty="0" smtClean="0">
                <a:solidFill>
                  <a:srgbClr val="042555"/>
                </a:solidFill>
                <a:latin typeface="Arial" pitchFamily="34" charset="0"/>
                <a:ea typeface="ＭＳ Ｐゴシック" pitchFamily="34" charset="-128"/>
                <a:cs typeface="ＭＳ Ｐゴシック" pitchFamily="34" charset="-128"/>
              </a:rPr>
              <a:t>GBV </a:t>
            </a:r>
            <a:r>
              <a:rPr lang="en-US" altLang="en-US" sz="2000" b="1" dirty="0">
                <a:solidFill>
                  <a:srgbClr val="042555"/>
                </a:solidFill>
                <a:latin typeface="Arial" pitchFamily="34" charset="0"/>
                <a:ea typeface="ＭＳ Ｐゴシック" pitchFamily="34" charset="-128"/>
                <a:cs typeface="ＭＳ Ｐゴシック" pitchFamily="34" charset="-128"/>
              </a:rPr>
              <a:t>is used to calculate </a:t>
            </a:r>
            <a:r>
              <a:rPr lang="en-US" altLang="en-US" sz="2000" b="1" dirty="0" smtClean="0">
                <a:solidFill>
                  <a:srgbClr val="042555"/>
                </a:solidFill>
                <a:latin typeface="Arial" pitchFamily="34" charset="0"/>
                <a:ea typeface="ＭＳ Ｐゴシック" pitchFamily="34" charset="-128"/>
                <a:cs typeface="ＭＳ Ｐゴシック" pitchFamily="34" charset="-128"/>
              </a:rPr>
              <a:t>commissions </a:t>
            </a:r>
            <a:r>
              <a:rPr lang="en-US" altLang="en-US" sz="2000" b="1" dirty="0">
                <a:solidFill>
                  <a:srgbClr val="042555"/>
                </a:solidFill>
                <a:latin typeface="Arial" pitchFamily="34" charset="0"/>
                <a:ea typeface="ＭＳ Ｐゴシック" pitchFamily="34" charset="-128"/>
                <a:cs typeface="ＭＳ Ｐゴシック" pitchFamily="34" charset="-128"/>
              </a:rPr>
              <a:t>and </a:t>
            </a:r>
            <a:r>
              <a:rPr lang="en-US" altLang="en-US" sz="2000" b="1" dirty="0" smtClean="0">
                <a:solidFill>
                  <a:srgbClr val="042555"/>
                </a:solidFill>
                <a:latin typeface="Arial" pitchFamily="34" charset="0"/>
                <a:ea typeface="ＭＳ Ｐゴシック" pitchFamily="34" charset="-128"/>
                <a:cs typeface="ＭＳ Ｐゴシック" pitchFamily="34" charset="-128"/>
              </a:rPr>
              <a:t>bonuses</a:t>
            </a:r>
            <a:endParaRPr lang="en-US" altLang="en-US" sz="2000" b="1" dirty="0">
              <a:solidFill>
                <a:srgbClr val="042555"/>
              </a:solidFill>
              <a:latin typeface="Arial" pitchFamily="34" charset="0"/>
              <a:ea typeface="ＭＳ Ｐゴシック" pitchFamily="34" charset="-128"/>
              <a:cs typeface="ＭＳ Ｐゴシック" pitchFamily="34" charset="-128"/>
            </a:endParaRPr>
          </a:p>
        </p:txBody>
      </p:sp>
      <p:sp>
        <p:nvSpPr>
          <p:cNvPr id="23" name="TextBox 1"/>
          <p:cNvSpPr txBox="1">
            <a:spLocks noChangeArrowheads="1"/>
          </p:cNvSpPr>
          <p:nvPr>
            <p:custDataLst>
              <p:tags r:id="rId1"/>
            </p:custDataLst>
          </p:nvPr>
        </p:nvSpPr>
        <p:spPr bwMode="auto">
          <a:xfrm>
            <a:off x="5619228" y="4577499"/>
            <a:ext cx="954027" cy="36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0" tIns="45718" rIns="91400" bIns="45718">
            <a:spAutoFit/>
          </a:bodyPr>
          <a:lstStyle>
            <a:lvl1pPr algn="l">
              <a:spcBef>
                <a:spcPct val="20000"/>
              </a:spcBef>
              <a:buFont typeface="Arial" pitchFamily="34" charset="0"/>
              <a:buChar char="•"/>
              <a:defRPr sz="3200">
                <a:solidFill>
                  <a:schemeClr val="tx1"/>
                </a:solidFill>
                <a:latin typeface="Calibri" pitchFamily="34" charset="0"/>
              </a:defRPr>
            </a:lvl1pPr>
            <a:lvl2pPr marL="742950" indent="-285750" algn="l">
              <a:spcBef>
                <a:spcPct val="20000"/>
              </a:spcBef>
              <a:buFont typeface="Arial" pitchFamily="34" charset="0"/>
              <a:buChar char="–"/>
              <a:defRPr sz="2800">
                <a:solidFill>
                  <a:schemeClr val="tx1"/>
                </a:solidFill>
                <a:latin typeface="Calibri" pitchFamily="34" charset="0"/>
              </a:defRPr>
            </a:lvl2pPr>
            <a:lvl3pPr marL="1143000" indent="-228600" algn="l">
              <a:spcBef>
                <a:spcPct val="20000"/>
              </a:spcBef>
              <a:buFont typeface="Arial" pitchFamily="34" charset="0"/>
              <a:buChar char="•"/>
              <a:defRPr sz="2400">
                <a:solidFill>
                  <a:schemeClr val="tx1"/>
                </a:solidFill>
                <a:latin typeface="Calibri" pitchFamily="34" charset="0"/>
              </a:defRPr>
            </a:lvl3pPr>
            <a:lvl4pPr marL="1600200" indent="-228600" algn="l">
              <a:spcBef>
                <a:spcPct val="20000"/>
              </a:spcBef>
              <a:buFont typeface="Arial" pitchFamily="34" charset="0"/>
              <a:buChar char="–"/>
              <a:defRPr sz="2000">
                <a:solidFill>
                  <a:schemeClr val="tx1"/>
                </a:solidFill>
                <a:latin typeface="Calibri" pitchFamily="34" charset="0"/>
              </a:defRPr>
            </a:lvl4pPr>
            <a:lvl5pPr marL="2057400" indent="-228600" algn="l">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0" fontAlgn="base" hangingPunct="0">
              <a:spcBef>
                <a:spcPct val="0"/>
              </a:spcBef>
              <a:spcAft>
                <a:spcPct val="0"/>
              </a:spcAft>
              <a:buFontTx/>
              <a:buNone/>
            </a:pPr>
            <a:r>
              <a:rPr lang="en-US" altLang="en-US" sz="1800" b="1" dirty="0" smtClean="0">
                <a:solidFill>
                  <a:srgbClr val="042555"/>
                </a:solidFill>
                <a:latin typeface="Arial" pitchFamily="34" charset="0"/>
                <a:ea typeface="MS PGothic" pitchFamily="34" charset="-128"/>
              </a:rPr>
              <a:t>200 BV</a:t>
            </a:r>
            <a:endParaRPr lang="en-US" altLang="en-US" sz="1800" b="1" u="sng" dirty="0">
              <a:solidFill>
                <a:srgbClr val="139FC9"/>
              </a:solidFill>
              <a:latin typeface="Arial" pitchFamily="34" charset="0"/>
              <a:ea typeface="MS PGothic" pitchFamily="34" charset="-128"/>
            </a:endParaRPr>
          </a:p>
        </p:txBody>
      </p:sp>
      <p:sp>
        <p:nvSpPr>
          <p:cNvPr id="27" name="TextBox 1"/>
          <p:cNvSpPr txBox="1">
            <a:spLocks noChangeArrowheads="1"/>
          </p:cNvSpPr>
          <p:nvPr>
            <p:custDataLst>
              <p:tags r:id="rId2"/>
            </p:custDataLst>
          </p:nvPr>
        </p:nvSpPr>
        <p:spPr bwMode="auto">
          <a:xfrm>
            <a:off x="6767104" y="3621511"/>
            <a:ext cx="954027" cy="36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0" tIns="45718" rIns="91400" bIns="45718">
            <a:spAutoFit/>
          </a:bodyPr>
          <a:lstStyle>
            <a:lvl1pPr algn="l">
              <a:spcBef>
                <a:spcPct val="20000"/>
              </a:spcBef>
              <a:buFont typeface="Arial" pitchFamily="34" charset="0"/>
              <a:buChar char="•"/>
              <a:defRPr sz="3200">
                <a:solidFill>
                  <a:schemeClr val="tx1"/>
                </a:solidFill>
                <a:latin typeface="Calibri" pitchFamily="34" charset="0"/>
              </a:defRPr>
            </a:lvl1pPr>
            <a:lvl2pPr marL="742950" indent="-285750" algn="l">
              <a:spcBef>
                <a:spcPct val="20000"/>
              </a:spcBef>
              <a:buFont typeface="Arial" pitchFamily="34" charset="0"/>
              <a:buChar char="–"/>
              <a:defRPr sz="2800">
                <a:solidFill>
                  <a:schemeClr val="tx1"/>
                </a:solidFill>
                <a:latin typeface="Calibri" pitchFamily="34" charset="0"/>
              </a:defRPr>
            </a:lvl2pPr>
            <a:lvl3pPr marL="1143000" indent="-228600" algn="l">
              <a:spcBef>
                <a:spcPct val="20000"/>
              </a:spcBef>
              <a:buFont typeface="Arial" pitchFamily="34" charset="0"/>
              <a:buChar char="•"/>
              <a:defRPr sz="2400">
                <a:solidFill>
                  <a:schemeClr val="tx1"/>
                </a:solidFill>
                <a:latin typeface="Calibri" pitchFamily="34" charset="0"/>
              </a:defRPr>
            </a:lvl3pPr>
            <a:lvl4pPr marL="1600200" indent="-228600" algn="l">
              <a:spcBef>
                <a:spcPct val="20000"/>
              </a:spcBef>
              <a:buFont typeface="Arial" pitchFamily="34" charset="0"/>
              <a:buChar char="–"/>
              <a:defRPr sz="2000">
                <a:solidFill>
                  <a:schemeClr val="tx1"/>
                </a:solidFill>
                <a:latin typeface="Calibri" pitchFamily="34" charset="0"/>
              </a:defRPr>
            </a:lvl4pPr>
            <a:lvl5pPr marL="2057400" indent="-228600" algn="l">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0" fontAlgn="base" hangingPunct="0">
              <a:spcBef>
                <a:spcPct val="0"/>
              </a:spcBef>
              <a:spcAft>
                <a:spcPct val="0"/>
              </a:spcAft>
              <a:buFontTx/>
              <a:buNone/>
            </a:pPr>
            <a:r>
              <a:rPr lang="en-US" altLang="en-US" sz="1800" b="1" dirty="0" smtClean="0">
                <a:solidFill>
                  <a:srgbClr val="042555"/>
                </a:solidFill>
                <a:latin typeface="Arial" pitchFamily="34" charset="0"/>
                <a:ea typeface="MS PGothic" pitchFamily="34" charset="-128"/>
              </a:rPr>
              <a:t>200 BV</a:t>
            </a:r>
            <a:endParaRPr lang="en-US" altLang="en-US" sz="1800" b="1" u="sng" dirty="0">
              <a:solidFill>
                <a:srgbClr val="139FC9"/>
              </a:solidFill>
              <a:latin typeface="Arial" pitchFamily="34" charset="0"/>
              <a:ea typeface="MS PGothic" pitchFamily="34" charset="-128"/>
            </a:endParaRPr>
          </a:p>
        </p:txBody>
      </p:sp>
      <p:sp>
        <p:nvSpPr>
          <p:cNvPr id="28" name="TextBox 1"/>
          <p:cNvSpPr txBox="1">
            <a:spLocks noChangeArrowheads="1"/>
          </p:cNvSpPr>
          <p:nvPr>
            <p:custDataLst>
              <p:tags r:id="rId3"/>
            </p:custDataLst>
          </p:nvPr>
        </p:nvSpPr>
        <p:spPr bwMode="auto">
          <a:xfrm>
            <a:off x="7886456" y="4562870"/>
            <a:ext cx="954027" cy="36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0" tIns="45718" rIns="91400" bIns="45718">
            <a:spAutoFit/>
          </a:bodyPr>
          <a:lstStyle>
            <a:lvl1pPr algn="l">
              <a:spcBef>
                <a:spcPct val="20000"/>
              </a:spcBef>
              <a:buFont typeface="Arial" pitchFamily="34" charset="0"/>
              <a:buChar char="•"/>
              <a:defRPr sz="3200">
                <a:solidFill>
                  <a:schemeClr val="tx1"/>
                </a:solidFill>
                <a:latin typeface="Calibri" pitchFamily="34" charset="0"/>
              </a:defRPr>
            </a:lvl1pPr>
            <a:lvl2pPr marL="742950" indent="-285750" algn="l">
              <a:spcBef>
                <a:spcPct val="20000"/>
              </a:spcBef>
              <a:buFont typeface="Arial" pitchFamily="34" charset="0"/>
              <a:buChar char="–"/>
              <a:defRPr sz="2800">
                <a:solidFill>
                  <a:schemeClr val="tx1"/>
                </a:solidFill>
                <a:latin typeface="Calibri" pitchFamily="34" charset="0"/>
              </a:defRPr>
            </a:lvl2pPr>
            <a:lvl3pPr marL="1143000" indent="-228600" algn="l">
              <a:spcBef>
                <a:spcPct val="20000"/>
              </a:spcBef>
              <a:buFont typeface="Arial" pitchFamily="34" charset="0"/>
              <a:buChar char="•"/>
              <a:defRPr sz="2400">
                <a:solidFill>
                  <a:schemeClr val="tx1"/>
                </a:solidFill>
                <a:latin typeface="Calibri" pitchFamily="34" charset="0"/>
              </a:defRPr>
            </a:lvl3pPr>
            <a:lvl4pPr marL="1600200" indent="-228600" algn="l">
              <a:spcBef>
                <a:spcPct val="20000"/>
              </a:spcBef>
              <a:buFont typeface="Arial" pitchFamily="34" charset="0"/>
              <a:buChar char="–"/>
              <a:defRPr sz="2000">
                <a:solidFill>
                  <a:schemeClr val="tx1"/>
                </a:solidFill>
                <a:latin typeface="Calibri" pitchFamily="34" charset="0"/>
              </a:defRPr>
            </a:lvl4pPr>
            <a:lvl5pPr marL="2057400" indent="-228600" algn="l">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0" fontAlgn="base" hangingPunct="0">
              <a:spcBef>
                <a:spcPct val="0"/>
              </a:spcBef>
              <a:spcAft>
                <a:spcPct val="0"/>
              </a:spcAft>
              <a:buFontTx/>
              <a:buNone/>
            </a:pPr>
            <a:r>
              <a:rPr lang="en-US" altLang="en-US" sz="1800" b="1" dirty="0" smtClean="0">
                <a:solidFill>
                  <a:srgbClr val="042555"/>
                </a:solidFill>
                <a:latin typeface="Arial" pitchFamily="34" charset="0"/>
                <a:ea typeface="MS PGothic" pitchFamily="34" charset="-128"/>
              </a:rPr>
              <a:t>200 BV</a:t>
            </a:r>
            <a:endParaRPr lang="en-US" altLang="en-US" sz="1800" b="1" u="sng" dirty="0">
              <a:solidFill>
                <a:srgbClr val="139FC9"/>
              </a:solidFill>
              <a:latin typeface="Arial" pitchFamily="34" charset="0"/>
              <a:ea typeface="MS PGothic" pitchFamily="34" charset="-128"/>
            </a:endParaRPr>
          </a:p>
        </p:txBody>
      </p:sp>
      <p:pic>
        <p:nvPicPr>
          <p:cNvPr id="7171" name="Picture 3" descr="T:\Field Training\Field Training\North America\NA_ENGLISH\NUOT update\images\PBV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54768" y="2056370"/>
            <a:ext cx="344967" cy="45719"/>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T:\Field Training\Field Training\North America\NA_ENGLISH\NUOT update\images\PBV2.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53380" y="1964070"/>
            <a:ext cx="3057047" cy="1628569"/>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8840257" y="2401052"/>
            <a:ext cx="3228755" cy="1464059"/>
          </a:xfrm>
          <a:prstGeom prst="roundRect">
            <a:avLst/>
          </a:prstGeom>
          <a:solidFill>
            <a:schemeClr val="tx2">
              <a:lumMod val="75000"/>
            </a:schemeClr>
          </a:solidFill>
          <a:ln>
            <a:noFill/>
          </a:ln>
        </p:spPr>
        <p:txBody>
          <a:bodyPr wrap="square" lIns="91284" tIns="45643" rIns="91284" bIns="45643" rtlCol="0">
            <a:spAutoFit/>
          </a:bodyPr>
          <a:lstStyle/>
          <a:p>
            <a:pPr algn="ctr" defTabSz="912838">
              <a:spcAft>
                <a:spcPts val="1200"/>
              </a:spcAft>
            </a:pPr>
            <a:r>
              <a:rPr lang="en-US" sz="2000" dirty="0" smtClean="0">
                <a:ln w="3175">
                  <a:solidFill>
                    <a:prstClr val="white"/>
                  </a:solidFill>
                </a:ln>
                <a:solidFill>
                  <a:prstClr val="white"/>
                </a:solidFill>
                <a:ea typeface="Tahoma" panose="020B0604030504040204" pitchFamily="34" charset="0"/>
                <a:cs typeface="Tahoma" panose="020B0604030504040204" pitchFamily="34" charset="0"/>
              </a:rPr>
              <a:t>200 BV placed in the 001 is PBV in the 001 and accrues as GBV in the banks it flows up through</a:t>
            </a:r>
          </a:p>
        </p:txBody>
      </p:sp>
      <p:sp>
        <p:nvSpPr>
          <p:cNvPr id="30" name="TextBox 29"/>
          <p:cNvSpPr txBox="1"/>
          <p:nvPr/>
        </p:nvSpPr>
        <p:spPr>
          <a:xfrm>
            <a:off x="8840257" y="4712198"/>
            <a:ext cx="3228755" cy="1804577"/>
          </a:xfrm>
          <a:prstGeom prst="roundRect">
            <a:avLst/>
          </a:prstGeom>
          <a:solidFill>
            <a:schemeClr val="tx2">
              <a:lumMod val="75000"/>
            </a:schemeClr>
          </a:solidFill>
          <a:ln>
            <a:noFill/>
          </a:ln>
        </p:spPr>
        <p:txBody>
          <a:bodyPr wrap="square" lIns="91284" tIns="45643" rIns="91284" bIns="45643" rtlCol="0">
            <a:spAutoFit/>
          </a:bodyPr>
          <a:lstStyle/>
          <a:p>
            <a:pPr algn="ctr" defTabSz="912838">
              <a:spcAft>
                <a:spcPts val="1200"/>
              </a:spcAft>
            </a:pPr>
            <a:r>
              <a:rPr lang="en-US" sz="2000" dirty="0" smtClean="0">
                <a:ln w="3175">
                  <a:solidFill>
                    <a:prstClr val="white"/>
                  </a:solidFill>
                </a:ln>
                <a:solidFill>
                  <a:prstClr val="white"/>
                </a:solidFill>
                <a:ea typeface="Tahoma" panose="020B0604030504040204" pitchFamily="34" charset="0"/>
                <a:cs typeface="Tahoma" panose="020B0604030504040204" pitchFamily="34" charset="0"/>
              </a:rPr>
              <a:t>200 BV placed in the 002 and 003 is PBV in those BDCs and accrues as GBV in the banks it flows up through</a:t>
            </a:r>
          </a:p>
        </p:txBody>
      </p:sp>
      <p:sp>
        <p:nvSpPr>
          <p:cNvPr id="33" name="Rounded Rectangle 32"/>
          <p:cNvSpPr/>
          <p:nvPr/>
        </p:nvSpPr>
        <p:spPr bwMode="auto">
          <a:xfrm>
            <a:off x="6767075" y="3614222"/>
            <a:ext cx="954027" cy="393970"/>
          </a:xfrm>
          <a:prstGeom prst="roundRect">
            <a:avLst>
              <a:gd name="adj" fmla="val 2465"/>
            </a:avLst>
          </a:prstGeom>
          <a:noFill/>
          <a:ln w="34925" cap="rnd" cmpd="sng" algn="ctr">
            <a:solidFill>
              <a:srgbClr val="FF0000"/>
            </a:solidFill>
            <a:prstDash val="solid"/>
            <a:round/>
            <a:headEnd type="none" w="med" len="med"/>
            <a:tailEnd type="none" w="med" len="med"/>
          </a:ln>
          <a:effectLst/>
        </p:spPr>
        <p:txBody>
          <a:bodyPr vert="horz" wrap="square" lIns="91400" tIns="45718" rIns="91400" bIns="45718" numCol="1" rtlCol="0" anchor="t" anchorCtr="0" compatLnSpc="1">
            <a:prstTxWarp prst="textNoShape">
              <a:avLst/>
            </a:prstTxWarp>
          </a:bodyPr>
          <a:lstStyle/>
          <a:p>
            <a:pPr defTabSz="914400"/>
            <a:endParaRPr lang="en-US" sz="1800" dirty="0" smtClean="0">
              <a:solidFill>
                <a:srgbClr val="FFFFFF"/>
              </a:solidFill>
              <a:effectLst>
                <a:outerShdw blurRad="38100" dist="38100" dir="2700000" algn="tl">
                  <a:srgbClr val="000000">
                    <a:alpha val="43137"/>
                  </a:srgbClr>
                </a:outerShdw>
              </a:effectLst>
            </a:endParaRPr>
          </a:p>
        </p:txBody>
      </p:sp>
      <p:sp>
        <p:nvSpPr>
          <p:cNvPr id="34" name="Rounded Rectangle 33"/>
          <p:cNvSpPr/>
          <p:nvPr/>
        </p:nvSpPr>
        <p:spPr bwMode="auto">
          <a:xfrm>
            <a:off x="8709762" y="1864474"/>
            <a:ext cx="615189" cy="393970"/>
          </a:xfrm>
          <a:prstGeom prst="roundRect">
            <a:avLst>
              <a:gd name="adj" fmla="val 2465"/>
            </a:avLst>
          </a:prstGeom>
          <a:noFill/>
          <a:ln w="34925" cap="rnd" cmpd="sng" algn="ctr">
            <a:solidFill>
              <a:srgbClr val="FF0000"/>
            </a:solidFill>
            <a:prstDash val="solid"/>
            <a:round/>
            <a:headEnd type="none" w="med" len="med"/>
            <a:tailEnd type="none" w="med" len="med"/>
          </a:ln>
          <a:effectLst/>
        </p:spPr>
        <p:txBody>
          <a:bodyPr vert="horz" wrap="square" lIns="91400" tIns="45718" rIns="91400" bIns="45718" numCol="1" rtlCol="0" anchor="t" anchorCtr="0" compatLnSpc="1">
            <a:prstTxWarp prst="textNoShape">
              <a:avLst/>
            </a:prstTxWarp>
          </a:bodyPr>
          <a:lstStyle/>
          <a:p>
            <a:pPr defTabSz="914400"/>
            <a:endParaRPr lang="en-US" sz="1800" dirty="0" smtClean="0">
              <a:solidFill>
                <a:srgbClr val="FFFFFF"/>
              </a:solidFill>
              <a:effectLst>
                <a:outerShdw blurRad="38100" dist="38100" dir="2700000" algn="tl">
                  <a:srgbClr val="000000">
                    <a:alpha val="43137"/>
                  </a:srgbClr>
                </a:outerShdw>
              </a:effectLst>
            </a:endParaRPr>
          </a:p>
        </p:txBody>
      </p:sp>
      <p:sp>
        <p:nvSpPr>
          <p:cNvPr id="35" name="Rounded Rectangle 34"/>
          <p:cNvSpPr/>
          <p:nvPr/>
        </p:nvSpPr>
        <p:spPr bwMode="auto">
          <a:xfrm>
            <a:off x="5619187" y="4565178"/>
            <a:ext cx="954027" cy="393970"/>
          </a:xfrm>
          <a:prstGeom prst="roundRect">
            <a:avLst>
              <a:gd name="adj" fmla="val 2465"/>
            </a:avLst>
          </a:prstGeom>
          <a:noFill/>
          <a:ln w="34925" cap="rnd" cmpd="sng" algn="ctr">
            <a:solidFill>
              <a:srgbClr val="FF0000"/>
            </a:solidFill>
            <a:prstDash val="solid"/>
            <a:round/>
            <a:headEnd type="none" w="med" len="med"/>
            <a:tailEnd type="none" w="med" len="med"/>
          </a:ln>
          <a:effectLst/>
        </p:spPr>
        <p:txBody>
          <a:bodyPr vert="horz" wrap="square" lIns="91400" tIns="45718" rIns="91400" bIns="45718" numCol="1" rtlCol="0" anchor="t" anchorCtr="0" compatLnSpc="1">
            <a:prstTxWarp prst="textNoShape">
              <a:avLst/>
            </a:prstTxWarp>
          </a:bodyPr>
          <a:lstStyle/>
          <a:p>
            <a:pPr defTabSz="914400"/>
            <a:endParaRPr lang="en-US" sz="1800" dirty="0" smtClean="0">
              <a:solidFill>
                <a:srgbClr val="FFFFFF"/>
              </a:solidFill>
              <a:effectLst>
                <a:outerShdw blurRad="38100" dist="38100" dir="2700000" algn="tl">
                  <a:srgbClr val="000000">
                    <a:alpha val="43137"/>
                  </a:srgbClr>
                </a:outerShdw>
              </a:effectLst>
            </a:endParaRPr>
          </a:p>
        </p:txBody>
      </p:sp>
      <p:sp>
        <p:nvSpPr>
          <p:cNvPr id="36" name="Rounded Rectangle 35"/>
          <p:cNvSpPr/>
          <p:nvPr/>
        </p:nvSpPr>
        <p:spPr bwMode="auto">
          <a:xfrm>
            <a:off x="7856683" y="4543250"/>
            <a:ext cx="954027" cy="393970"/>
          </a:xfrm>
          <a:prstGeom prst="roundRect">
            <a:avLst>
              <a:gd name="adj" fmla="val 2465"/>
            </a:avLst>
          </a:prstGeom>
          <a:noFill/>
          <a:ln w="34925" cap="rnd" cmpd="sng" algn="ctr">
            <a:solidFill>
              <a:srgbClr val="FF0000"/>
            </a:solidFill>
            <a:prstDash val="solid"/>
            <a:round/>
            <a:headEnd type="none" w="med" len="med"/>
            <a:tailEnd type="none" w="med" len="med"/>
          </a:ln>
          <a:effectLst/>
        </p:spPr>
        <p:txBody>
          <a:bodyPr vert="horz" wrap="square" lIns="91400" tIns="45718" rIns="91400" bIns="45718" numCol="1" rtlCol="0" anchor="t" anchorCtr="0" compatLnSpc="1">
            <a:prstTxWarp prst="textNoShape">
              <a:avLst/>
            </a:prstTxWarp>
          </a:bodyPr>
          <a:lstStyle/>
          <a:p>
            <a:pPr defTabSz="914400"/>
            <a:endParaRPr lang="en-US" sz="1800" dirty="0" smtClean="0">
              <a:solidFill>
                <a:srgbClr val="FFFFFF"/>
              </a:solidFill>
              <a:effectLst>
                <a:outerShdw blurRad="38100" dist="38100" dir="2700000" algn="tl">
                  <a:srgbClr val="000000">
                    <a:alpha val="43137"/>
                  </a:srgbClr>
                </a:outerShdw>
              </a:effectLst>
            </a:endParaRPr>
          </a:p>
        </p:txBody>
      </p:sp>
      <p:sp>
        <p:nvSpPr>
          <p:cNvPr id="37" name="Rounded Rectangle 36"/>
          <p:cNvSpPr/>
          <p:nvPr/>
        </p:nvSpPr>
        <p:spPr bwMode="auto">
          <a:xfrm>
            <a:off x="5996398" y="3376374"/>
            <a:ext cx="615189" cy="393970"/>
          </a:xfrm>
          <a:prstGeom prst="roundRect">
            <a:avLst>
              <a:gd name="adj" fmla="val 2465"/>
            </a:avLst>
          </a:prstGeom>
          <a:noFill/>
          <a:ln w="34925" cap="rnd" cmpd="sng" algn="ctr">
            <a:solidFill>
              <a:srgbClr val="FF0000"/>
            </a:solidFill>
            <a:prstDash val="solid"/>
            <a:round/>
            <a:headEnd type="none" w="med" len="med"/>
            <a:tailEnd type="none" w="med" len="med"/>
          </a:ln>
          <a:effectLst/>
        </p:spPr>
        <p:txBody>
          <a:bodyPr vert="horz" wrap="square" lIns="91400" tIns="45718" rIns="91400" bIns="45718" numCol="1" rtlCol="0" anchor="t" anchorCtr="0" compatLnSpc="1">
            <a:prstTxWarp prst="textNoShape">
              <a:avLst/>
            </a:prstTxWarp>
          </a:bodyPr>
          <a:lstStyle/>
          <a:p>
            <a:pPr defTabSz="914400"/>
            <a:endParaRPr lang="en-US" sz="1800" dirty="0" smtClean="0">
              <a:solidFill>
                <a:srgbClr val="FFFFFF"/>
              </a:solidFill>
              <a:effectLst>
                <a:outerShdw blurRad="38100" dist="38100" dir="2700000" algn="tl">
                  <a:srgbClr val="000000">
                    <a:alpha val="43137"/>
                  </a:srgbClr>
                </a:outerShdw>
              </a:effectLst>
            </a:endParaRPr>
          </a:p>
        </p:txBody>
      </p:sp>
      <p:sp>
        <p:nvSpPr>
          <p:cNvPr id="38" name="Rounded Rectangle 37"/>
          <p:cNvSpPr/>
          <p:nvPr/>
        </p:nvSpPr>
        <p:spPr bwMode="auto">
          <a:xfrm>
            <a:off x="7834062" y="3360759"/>
            <a:ext cx="615189" cy="393970"/>
          </a:xfrm>
          <a:prstGeom prst="roundRect">
            <a:avLst>
              <a:gd name="adj" fmla="val 2465"/>
            </a:avLst>
          </a:prstGeom>
          <a:noFill/>
          <a:ln w="34925" cap="rnd" cmpd="sng" algn="ctr">
            <a:solidFill>
              <a:srgbClr val="FF0000"/>
            </a:solidFill>
            <a:prstDash val="solid"/>
            <a:round/>
            <a:headEnd type="none" w="med" len="med"/>
            <a:tailEnd type="none" w="med" len="med"/>
          </a:ln>
          <a:effectLst/>
        </p:spPr>
        <p:txBody>
          <a:bodyPr vert="horz" wrap="square" lIns="91400" tIns="45718" rIns="91400" bIns="45718" numCol="1" rtlCol="0" anchor="t" anchorCtr="0" compatLnSpc="1">
            <a:prstTxWarp prst="textNoShape">
              <a:avLst/>
            </a:prstTxWarp>
          </a:bodyPr>
          <a:lstStyle/>
          <a:p>
            <a:pPr defTabSz="914400"/>
            <a:endParaRPr lang="en-US" sz="1800" dirty="0" smtClean="0">
              <a:solidFill>
                <a:srgbClr val="FFFFFF"/>
              </a:solidFill>
              <a:effectLst>
                <a:outerShdw blurRad="38100" dist="38100" dir="2700000" algn="tl">
                  <a:srgbClr val="000000">
                    <a:alpha val="43137"/>
                  </a:srgbClr>
                </a:outerShdw>
              </a:effectLst>
            </a:endParaRPr>
          </a:p>
        </p:txBody>
      </p:sp>
      <p:sp>
        <p:nvSpPr>
          <p:cNvPr id="39" name="Rounded Rectangle 38"/>
          <p:cNvSpPr/>
          <p:nvPr/>
        </p:nvSpPr>
        <p:spPr bwMode="auto">
          <a:xfrm>
            <a:off x="8709762" y="1864474"/>
            <a:ext cx="615189" cy="393970"/>
          </a:xfrm>
          <a:prstGeom prst="roundRect">
            <a:avLst>
              <a:gd name="adj" fmla="val 2465"/>
            </a:avLst>
          </a:prstGeom>
          <a:noFill/>
          <a:ln w="34925" cap="rnd" cmpd="sng" algn="ctr">
            <a:solidFill>
              <a:srgbClr val="FF0000"/>
            </a:solidFill>
            <a:prstDash val="solid"/>
            <a:round/>
            <a:headEnd type="none" w="med" len="med"/>
            <a:tailEnd type="none" w="med" len="med"/>
          </a:ln>
          <a:effectLst/>
        </p:spPr>
        <p:txBody>
          <a:bodyPr vert="horz" wrap="square" lIns="91400" tIns="45718" rIns="91400" bIns="45718" numCol="1" rtlCol="0" anchor="t" anchorCtr="0" compatLnSpc="1">
            <a:prstTxWarp prst="textNoShape">
              <a:avLst/>
            </a:prstTxWarp>
          </a:bodyPr>
          <a:lstStyle/>
          <a:p>
            <a:pPr defTabSz="914400"/>
            <a:endParaRPr lang="en-US" sz="1800" dirty="0" smtClean="0">
              <a:solidFill>
                <a:srgbClr val="FFFFFF"/>
              </a:solidFill>
              <a:effectLst>
                <a:outerShdw blurRad="38100" dist="38100" dir="2700000" algn="tl">
                  <a:srgbClr val="000000">
                    <a:alpha val="43137"/>
                  </a:srgbClr>
                </a:outerShdw>
              </a:effectLst>
            </a:endParaRPr>
          </a:p>
        </p:txBody>
      </p:sp>
      <p:sp>
        <p:nvSpPr>
          <p:cNvPr id="19" name="TextBox 1"/>
          <p:cNvSpPr txBox="1">
            <a:spLocks noChangeArrowheads="1"/>
          </p:cNvSpPr>
          <p:nvPr>
            <p:custDataLst>
              <p:tags r:id="rId4"/>
            </p:custDataLst>
          </p:nvPr>
        </p:nvSpPr>
        <p:spPr bwMode="auto">
          <a:xfrm>
            <a:off x="7491721" y="1860448"/>
            <a:ext cx="867464" cy="3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0" tIns="45718" rIns="91400" bIns="45718">
            <a:spAutoFit/>
          </a:bodyPr>
          <a:lstStyle>
            <a:lvl1pPr algn="l">
              <a:spcBef>
                <a:spcPct val="20000"/>
              </a:spcBef>
              <a:buFont typeface="Arial" pitchFamily="34" charset="0"/>
              <a:buChar char="•"/>
              <a:defRPr sz="3200">
                <a:solidFill>
                  <a:schemeClr val="tx1"/>
                </a:solidFill>
                <a:latin typeface="Calibri" pitchFamily="34" charset="0"/>
              </a:defRPr>
            </a:lvl1pPr>
            <a:lvl2pPr marL="742950" indent="-285750" algn="l">
              <a:spcBef>
                <a:spcPct val="20000"/>
              </a:spcBef>
              <a:buFont typeface="Arial" pitchFamily="34" charset="0"/>
              <a:buChar char="–"/>
              <a:defRPr sz="2800">
                <a:solidFill>
                  <a:schemeClr val="tx1"/>
                </a:solidFill>
                <a:latin typeface="Calibri" pitchFamily="34" charset="0"/>
              </a:defRPr>
            </a:lvl2pPr>
            <a:lvl3pPr marL="1143000" indent="-228600" algn="l">
              <a:spcBef>
                <a:spcPct val="20000"/>
              </a:spcBef>
              <a:buFont typeface="Arial" pitchFamily="34" charset="0"/>
              <a:buChar char="•"/>
              <a:defRPr sz="2400">
                <a:solidFill>
                  <a:schemeClr val="tx1"/>
                </a:solidFill>
                <a:latin typeface="Calibri" pitchFamily="34" charset="0"/>
              </a:defRPr>
            </a:lvl3pPr>
            <a:lvl4pPr marL="1600200" indent="-228600" algn="l">
              <a:spcBef>
                <a:spcPct val="20000"/>
              </a:spcBef>
              <a:buFont typeface="Arial" pitchFamily="34" charset="0"/>
              <a:buChar char="–"/>
              <a:defRPr sz="2000">
                <a:solidFill>
                  <a:schemeClr val="tx1"/>
                </a:solidFill>
                <a:latin typeface="Calibri" pitchFamily="34" charset="0"/>
              </a:defRPr>
            </a:lvl4pPr>
            <a:lvl5pPr marL="2057400" indent="-228600" algn="l">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0" fontAlgn="base" hangingPunct="0">
              <a:spcBef>
                <a:spcPct val="0"/>
              </a:spcBef>
              <a:spcAft>
                <a:spcPct val="0"/>
              </a:spcAft>
              <a:buFontTx/>
              <a:buNone/>
            </a:pPr>
            <a:r>
              <a:rPr lang="en-US" altLang="en-US" sz="1600" b="1" dirty="0" smtClean="0">
                <a:solidFill>
                  <a:srgbClr val="042555"/>
                </a:solidFill>
                <a:latin typeface="Arial" pitchFamily="34" charset="0"/>
                <a:ea typeface="MS PGothic" pitchFamily="34" charset="-128"/>
              </a:rPr>
              <a:t>600 BV</a:t>
            </a:r>
            <a:endParaRPr lang="en-US" altLang="en-US" sz="1600" b="1" u="sng" dirty="0">
              <a:solidFill>
                <a:srgbClr val="139FC9"/>
              </a:solidFill>
              <a:latin typeface="Arial" pitchFamily="34" charset="0"/>
              <a:ea typeface="MS PGothic" pitchFamily="34" charset="-128"/>
            </a:endParaRPr>
          </a:p>
        </p:txBody>
      </p:sp>
    </p:spTree>
    <p:extLst>
      <p:ext uri="{BB962C8B-B14F-4D97-AF65-F5344CB8AC3E}">
        <p14:creationId xmlns:p14="http://schemas.microsoft.com/office/powerpoint/2010/main" val="2755872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22" presetClass="entr" presetSubtype="4" fill="hold" nodeType="withEffect">
                                  <p:stCondLst>
                                    <p:cond delay="0"/>
                                  </p:stCondLst>
                                  <p:childTnLst>
                                    <p:set>
                                      <p:cBhvr>
                                        <p:cTn id="12" dur="1" fill="hold">
                                          <p:stCondLst>
                                            <p:cond delay="0"/>
                                          </p:stCondLst>
                                        </p:cTn>
                                        <p:tgtEl>
                                          <p:spTgt spid="7171"/>
                                        </p:tgtEl>
                                        <p:attrNameLst>
                                          <p:attrName>style.visibility</p:attrName>
                                        </p:attrNameLst>
                                      </p:cBhvr>
                                      <p:to>
                                        <p:strVal val="visible"/>
                                      </p:to>
                                    </p:set>
                                    <p:animEffect transition="in" filter="wipe(down)">
                                      <p:cBhvr>
                                        <p:cTn id="13" dur="1000"/>
                                        <p:tgtEl>
                                          <p:spTgt spid="7171"/>
                                        </p:tgtEl>
                                      </p:cBhvr>
                                    </p:animEffect>
                                  </p:childTnLst>
                                </p:cTn>
                              </p:par>
                            </p:childTnLst>
                          </p:cTn>
                        </p:par>
                        <p:par>
                          <p:cTn id="14" fill="hold">
                            <p:stCondLst>
                              <p:cond delay="1000"/>
                            </p:stCondLst>
                            <p:childTnLst>
                              <p:par>
                                <p:cTn id="15" presetID="21" presetClass="entr" presetSubtype="1" fill="hold" grpId="0" nodeType="after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heel(1)">
                                      <p:cBhvr>
                                        <p:cTn id="17" dur="500"/>
                                        <p:tgtEl>
                                          <p:spTgt spid="33"/>
                                        </p:tgtEl>
                                      </p:cBhvr>
                                    </p:animEffect>
                                  </p:childTnLst>
                                </p:cTn>
                              </p:par>
                            </p:childTnLst>
                          </p:cTn>
                        </p:par>
                        <p:par>
                          <p:cTn id="18" fill="hold">
                            <p:stCondLst>
                              <p:cond delay="1500"/>
                            </p:stCondLst>
                            <p:childTnLst>
                              <p:par>
                                <p:cTn id="19" presetID="21" presetClass="entr" presetSubtype="1" fill="hold" grpId="0" nodeType="after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wheel(1)">
                                      <p:cBhvr>
                                        <p:cTn id="21" dur="500"/>
                                        <p:tgtEl>
                                          <p:spTgt spid="34"/>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33"/>
                                        </p:tgtEl>
                                        <p:attrNameLst>
                                          <p:attrName>style.visibility</p:attrName>
                                        </p:attrNameLst>
                                      </p:cBhvr>
                                      <p:to>
                                        <p:strVal val="hidden"/>
                                      </p:to>
                                    </p:set>
                                  </p:childTnLst>
                                </p:cTn>
                              </p:par>
                              <p:par>
                                <p:cTn id="26" presetID="1" presetClass="exit" presetSubtype="0" fill="hold" grpId="1" nodeType="withEffect">
                                  <p:stCondLst>
                                    <p:cond delay="0"/>
                                  </p:stCondLst>
                                  <p:childTnLst>
                                    <p:set>
                                      <p:cBhvr>
                                        <p:cTn id="27" dur="1" fill="hold">
                                          <p:stCondLst>
                                            <p:cond delay="0"/>
                                          </p:stCondLst>
                                        </p:cTn>
                                        <p:tgtEl>
                                          <p:spTgt spid="34"/>
                                        </p:tgtEl>
                                        <p:attrNameLst>
                                          <p:attrName>style.visibility</p:attrName>
                                        </p:attrNameLst>
                                      </p:cBhvr>
                                      <p:to>
                                        <p:strVal val="hidden"/>
                                      </p:to>
                                    </p:set>
                                  </p:childTnLst>
                                </p:cTn>
                              </p:par>
                              <p:par>
                                <p:cTn id="28" presetID="1" presetClass="exit" presetSubtype="0" fill="hold" grpId="1" nodeType="withEffect">
                                  <p:stCondLst>
                                    <p:cond delay="0"/>
                                  </p:stCondLst>
                                  <p:childTnLst>
                                    <p:set>
                                      <p:cBhvr>
                                        <p:cTn id="29" dur="1" fill="hold">
                                          <p:stCondLst>
                                            <p:cond delay="0"/>
                                          </p:stCondLst>
                                        </p:cTn>
                                        <p:tgtEl>
                                          <p:spTgt spid="29"/>
                                        </p:tgtEl>
                                        <p:attrNameLst>
                                          <p:attrName>style.visibility</p:attrName>
                                        </p:attrNameLst>
                                      </p:cBhvr>
                                      <p:to>
                                        <p:strVal val="hidden"/>
                                      </p:to>
                                    </p:set>
                                  </p:childTnLst>
                                </p:cTn>
                              </p:par>
                            </p:childTnLst>
                          </p:cTn>
                        </p:par>
                        <p:par>
                          <p:cTn id="30" fill="hold">
                            <p:stCondLst>
                              <p:cond delay="0"/>
                            </p:stCondLst>
                            <p:childTnLst>
                              <p:par>
                                <p:cTn id="31" presetID="22" presetClass="entr" presetSubtype="4"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down)">
                                      <p:cBhvr>
                                        <p:cTn id="33" dur="500"/>
                                        <p:tgtEl>
                                          <p:spTgt spid="23"/>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down)">
                                      <p:cBhvr>
                                        <p:cTn id="36" dur="500"/>
                                        <p:tgtEl>
                                          <p:spTgt spid="2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par>
                                <p:cTn id="40" presetID="22" presetClass="entr" presetSubtype="4" fill="hold" nodeType="withEffect">
                                  <p:stCondLst>
                                    <p:cond delay="0"/>
                                  </p:stCondLst>
                                  <p:childTnLst>
                                    <p:set>
                                      <p:cBhvr>
                                        <p:cTn id="41" dur="1" fill="hold">
                                          <p:stCondLst>
                                            <p:cond delay="0"/>
                                          </p:stCondLst>
                                        </p:cTn>
                                        <p:tgtEl>
                                          <p:spTgt spid="7172"/>
                                        </p:tgtEl>
                                        <p:attrNameLst>
                                          <p:attrName>style.visibility</p:attrName>
                                        </p:attrNameLst>
                                      </p:cBhvr>
                                      <p:to>
                                        <p:strVal val="visible"/>
                                      </p:to>
                                    </p:set>
                                    <p:animEffect transition="in" filter="wipe(down)">
                                      <p:cBhvr>
                                        <p:cTn id="42" dur="1500"/>
                                        <p:tgtEl>
                                          <p:spTgt spid="7172"/>
                                        </p:tgtEl>
                                      </p:cBhvr>
                                    </p:animEffect>
                                  </p:childTnLst>
                                </p:cTn>
                              </p:par>
                            </p:childTnLst>
                          </p:cTn>
                        </p:par>
                        <p:par>
                          <p:cTn id="43" fill="hold">
                            <p:stCondLst>
                              <p:cond delay="1500"/>
                            </p:stCondLst>
                            <p:childTnLst>
                              <p:par>
                                <p:cTn id="44" presetID="21" presetClass="entr" presetSubtype="1" fill="hold" grpId="0" nodeType="after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wheel(1)">
                                      <p:cBhvr>
                                        <p:cTn id="46" dur="500"/>
                                        <p:tgtEl>
                                          <p:spTgt spid="35"/>
                                        </p:tgtEl>
                                      </p:cBhvr>
                                    </p:animEffect>
                                  </p:childTnLst>
                                </p:cTn>
                              </p:par>
                            </p:childTnLst>
                          </p:cTn>
                        </p:par>
                        <p:par>
                          <p:cTn id="47" fill="hold">
                            <p:stCondLst>
                              <p:cond delay="2000"/>
                            </p:stCondLst>
                            <p:childTnLst>
                              <p:par>
                                <p:cTn id="48" presetID="21" presetClass="entr" presetSubtype="1" fill="hold" grpId="0" nodeType="after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wheel(1)">
                                      <p:cBhvr>
                                        <p:cTn id="50" dur="500"/>
                                        <p:tgtEl>
                                          <p:spTgt spid="36"/>
                                        </p:tgtEl>
                                      </p:cBhvr>
                                    </p:animEffect>
                                  </p:childTnLst>
                                </p:cTn>
                              </p:par>
                            </p:childTnLst>
                          </p:cTn>
                        </p:par>
                        <p:par>
                          <p:cTn id="51" fill="hold">
                            <p:stCondLst>
                              <p:cond delay="2500"/>
                            </p:stCondLst>
                            <p:childTnLst>
                              <p:par>
                                <p:cTn id="52" presetID="21" presetClass="entr" presetSubtype="1" fill="hold" grpId="0" nodeType="after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wheel(1)">
                                      <p:cBhvr>
                                        <p:cTn id="54" dur="500"/>
                                        <p:tgtEl>
                                          <p:spTgt spid="37"/>
                                        </p:tgtEl>
                                      </p:cBhvr>
                                    </p:animEffect>
                                  </p:childTnLst>
                                </p:cTn>
                              </p:par>
                            </p:childTnLst>
                          </p:cTn>
                        </p:par>
                        <p:par>
                          <p:cTn id="55" fill="hold">
                            <p:stCondLst>
                              <p:cond delay="3000"/>
                            </p:stCondLst>
                            <p:childTnLst>
                              <p:par>
                                <p:cTn id="56" presetID="21" presetClass="entr" presetSubtype="1" fill="hold" grpId="0" nodeType="after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wheel(1)">
                                      <p:cBhvr>
                                        <p:cTn id="58" dur="500"/>
                                        <p:tgtEl>
                                          <p:spTgt spid="38"/>
                                        </p:tgtEl>
                                      </p:cBhvr>
                                    </p:animEffect>
                                  </p:childTnLst>
                                </p:cTn>
                              </p:par>
                            </p:childTnLst>
                          </p:cTn>
                        </p:par>
                        <p:par>
                          <p:cTn id="59" fill="hold">
                            <p:stCondLst>
                              <p:cond delay="3500"/>
                            </p:stCondLst>
                            <p:childTnLst>
                              <p:par>
                                <p:cTn id="60" presetID="21" presetClass="entr" presetSubtype="1" fill="hold" grpId="0"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wheel(1)">
                                      <p:cBhvr>
                                        <p:cTn id="62" dur="500"/>
                                        <p:tgtEl>
                                          <p:spTgt spid="39"/>
                                        </p:tgtEl>
                                      </p:cBhvr>
                                    </p:animEffect>
                                  </p:childTnLst>
                                </p:cTn>
                              </p:par>
                            </p:childTnLst>
                          </p:cTn>
                        </p:par>
                        <p:par>
                          <p:cTn id="63" fill="hold">
                            <p:stCondLst>
                              <p:cond delay="4000"/>
                            </p:stCondLst>
                            <p:childTnLst>
                              <p:par>
                                <p:cTn id="64" presetID="22" presetClass="entr" presetSubtype="4" fill="hold" grpId="0" nodeType="after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wipe(down)">
                                      <p:cBhvr>
                                        <p:cTn id="66" dur="500"/>
                                        <p:tgtEl>
                                          <p:spTgt spid="19"/>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fade">
                                      <p:cBhvr>
                                        <p:cTn id="7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3" grpId="0"/>
      <p:bldP spid="27" grpId="0"/>
      <p:bldP spid="28" grpId="0"/>
      <p:bldP spid="29" grpId="0" animBg="1"/>
      <p:bldP spid="29" grpId="1" animBg="1"/>
      <p:bldP spid="30" grpId="0" animBg="1"/>
      <p:bldP spid="33" grpId="0" animBg="1"/>
      <p:bldP spid="33" grpId="1" animBg="1"/>
      <p:bldP spid="34" grpId="0" animBg="1"/>
      <p:bldP spid="34" grpId="1" animBg="1"/>
      <p:bldP spid="35" grpId="0" animBg="1"/>
      <p:bldP spid="36" grpId="0" animBg="1"/>
      <p:bldP spid="37" grpId="0" animBg="1"/>
      <p:bldP spid="38" grpId="0" animBg="1"/>
      <p:bldP spid="39" grpId="0" animBg="1"/>
      <p:bldP spid="19"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Rectangle 1"/>
          <p:cNvSpPr/>
          <p:nvPr/>
        </p:nvSpPr>
        <p:spPr>
          <a:xfrm>
            <a:off x="6118415" y="1"/>
            <a:ext cx="6073588" cy="6858000"/>
          </a:xfrm>
          <a:prstGeom prst="rect">
            <a:avLst/>
          </a:prstGeom>
          <a:solidFill>
            <a:schemeClr val="tx2">
              <a:lumMod val="7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prstClr val="white"/>
              </a:solidFill>
            </a:endParaRPr>
          </a:p>
        </p:txBody>
      </p:sp>
      <p:grpSp>
        <p:nvGrpSpPr>
          <p:cNvPr id="12" name="Group 11"/>
          <p:cNvGrpSpPr/>
          <p:nvPr/>
        </p:nvGrpSpPr>
        <p:grpSpPr>
          <a:xfrm>
            <a:off x="379137" y="1156581"/>
            <a:ext cx="5360137" cy="2297835"/>
            <a:chOff x="378938" y="1156447"/>
            <a:chExt cx="5360136" cy="2297835"/>
          </a:xfrm>
        </p:grpSpPr>
        <p:sp>
          <p:nvSpPr>
            <p:cNvPr id="3" name="TextBox 2"/>
            <p:cNvSpPr txBox="1"/>
            <p:nvPr/>
          </p:nvSpPr>
          <p:spPr>
            <a:xfrm>
              <a:off x="1795182" y="1156447"/>
              <a:ext cx="2528048" cy="646331"/>
            </a:xfrm>
            <a:prstGeom prst="rect">
              <a:avLst/>
            </a:prstGeom>
            <a:noFill/>
          </p:spPr>
          <p:txBody>
            <a:bodyPr wrap="square" rtlCol="0">
              <a:spAutoFit/>
            </a:bodyPr>
            <a:lstStyle/>
            <a:p>
              <a:pPr algn="ctr" defTabSz="914400"/>
              <a:r>
                <a:rPr lang="en-US" sz="3600" b="1" cap="all" dirty="0" smtClean="0">
                  <a:ln>
                    <a:solidFill>
                      <a:srgbClr val="00A9FC"/>
                    </a:solidFill>
                  </a:ln>
                  <a:solidFill>
                    <a:srgbClr val="00A9FC"/>
                  </a:solidFill>
                </a:rPr>
                <a:t>Start Date</a:t>
              </a:r>
              <a:endParaRPr lang="en-US" sz="3600" b="1" cap="all" dirty="0">
                <a:ln>
                  <a:solidFill>
                    <a:srgbClr val="00A9FC"/>
                  </a:solidFill>
                </a:ln>
                <a:solidFill>
                  <a:srgbClr val="00A9FC"/>
                </a:solidFill>
              </a:endParaRPr>
            </a:p>
          </p:txBody>
        </p:sp>
        <p:sp>
          <p:nvSpPr>
            <p:cNvPr id="6" name="Rectangle 5"/>
            <p:cNvSpPr/>
            <p:nvPr/>
          </p:nvSpPr>
          <p:spPr>
            <a:xfrm>
              <a:off x="378938" y="1976954"/>
              <a:ext cx="5360136" cy="1477328"/>
            </a:xfrm>
            <a:prstGeom prst="rect">
              <a:avLst/>
            </a:prstGeom>
          </p:spPr>
          <p:txBody>
            <a:bodyPr wrap="square">
              <a:spAutoFit/>
            </a:bodyPr>
            <a:lstStyle/>
            <a:p>
              <a:pPr algn="ctr" defTabSz="914400">
                <a:lnSpc>
                  <a:spcPct val="150000"/>
                </a:lnSpc>
              </a:pPr>
              <a:r>
                <a:rPr lang="en-US" altLang="en-US" sz="2000" b="1" dirty="0" smtClean="0">
                  <a:solidFill>
                    <a:prstClr val="white"/>
                  </a:solidFill>
                </a:rPr>
                <a:t>The date when an application is entered at Market America and an Independent UnFranchise Business is created in the database</a:t>
              </a:r>
            </a:p>
          </p:txBody>
        </p:sp>
      </p:grpSp>
      <p:grpSp>
        <p:nvGrpSpPr>
          <p:cNvPr id="13" name="Group 12"/>
          <p:cNvGrpSpPr/>
          <p:nvPr/>
        </p:nvGrpSpPr>
        <p:grpSpPr>
          <a:xfrm>
            <a:off x="6450107" y="1156446"/>
            <a:ext cx="5410200" cy="2297970"/>
            <a:chOff x="6450106" y="1156446"/>
            <a:chExt cx="5410200" cy="2297970"/>
          </a:xfrm>
        </p:grpSpPr>
        <p:sp>
          <p:nvSpPr>
            <p:cNvPr id="5" name="TextBox 4"/>
            <p:cNvSpPr txBox="1"/>
            <p:nvPr/>
          </p:nvSpPr>
          <p:spPr>
            <a:xfrm>
              <a:off x="6450106" y="1156446"/>
              <a:ext cx="5410200" cy="646331"/>
            </a:xfrm>
            <a:prstGeom prst="rect">
              <a:avLst/>
            </a:prstGeom>
            <a:noFill/>
          </p:spPr>
          <p:txBody>
            <a:bodyPr wrap="square" rtlCol="0">
              <a:spAutoFit/>
            </a:bodyPr>
            <a:lstStyle/>
            <a:p>
              <a:pPr algn="ctr" defTabSz="914400"/>
              <a:r>
                <a:rPr lang="en-US" sz="3600" b="1" cap="all" dirty="0" smtClean="0">
                  <a:ln>
                    <a:solidFill>
                      <a:srgbClr val="00A9FC"/>
                    </a:solidFill>
                  </a:ln>
                  <a:solidFill>
                    <a:srgbClr val="00A9FC"/>
                  </a:solidFill>
                </a:rPr>
                <a:t>Qualification Date</a:t>
              </a:r>
              <a:endParaRPr lang="en-US" sz="3600" b="1" cap="all" dirty="0">
                <a:ln>
                  <a:solidFill>
                    <a:srgbClr val="00A9FC"/>
                  </a:solidFill>
                </a:ln>
                <a:solidFill>
                  <a:srgbClr val="00A9FC"/>
                </a:solidFill>
              </a:endParaRPr>
            </a:p>
          </p:txBody>
        </p:sp>
        <p:sp>
          <p:nvSpPr>
            <p:cNvPr id="7" name="Rectangle 6"/>
            <p:cNvSpPr/>
            <p:nvPr/>
          </p:nvSpPr>
          <p:spPr>
            <a:xfrm>
              <a:off x="6678705" y="1977088"/>
              <a:ext cx="4953004" cy="1477328"/>
            </a:xfrm>
            <a:prstGeom prst="rect">
              <a:avLst/>
            </a:prstGeom>
          </p:spPr>
          <p:txBody>
            <a:bodyPr wrap="square">
              <a:spAutoFit/>
            </a:bodyPr>
            <a:lstStyle/>
            <a:p>
              <a:pPr algn="ctr" defTabSz="914400">
                <a:lnSpc>
                  <a:spcPct val="150000"/>
                </a:lnSpc>
              </a:pPr>
              <a:r>
                <a:rPr lang="en-US" altLang="en-US" sz="2000" b="1" dirty="0" smtClean="0">
                  <a:solidFill>
                    <a:prstClr val="white"/>
                  </a:solidFill>
                </a:rPr>
                <a:t>An UnFranchise Owner’s Q-date is the FRIDAY of the week in which the UnFranchise Owner’s initial BDC became Qualified</a:t>
              </a:r>
            </a:p>
          </p:txBody>
        </p:sp>
      </p:grpSp>
      <p:sp>
        <p:nvSpPr>
          <p:cNvPr id="8" name="Rounded Rectangle 7"/>
          <p:cNvSpPr/>
          <p:nvPr/>
        </p:nvSpPr>
        <p:spPr>
          <a:xfrm>
            <a:off x="837661" y="3926662"/>
            <a:ext cx="4443091" cy="1148143"/>
          </a:xfrm>
          <a:prstGeom prst="roundRect">
            <a:avLst>
              <a:gd name="adj" fmla="val 1303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914400"/>
            <a:r>
              <a:rPr lang="en-US" altLang="en-US" sz="2200" b="1" dirty="0" smtClean="0">
                <a:solidFill>
                  <a:prstClr val="white"/>
                </a:solidFill>
              </a:rPr>
              <a:t>Used to determine your </a:t>
            </a:r>
            <a:br>
              <a:rPr lang="en-US" altLang="en-US" sz="2200" b="1" dirty="0" smtClean="0">
                <a:solidFill>
                  <a:prstClr val="white"/>
                </a:solidFill>
              </a:rPr>
            </a:br>
            <a:r>
              <a:rPr lang="en-US" altLang="en-US" sz="2200" b="1" dirty="0" smtClean="0">
                <a:solidFill>
                  <a:prstClr val="white"/>
                </a:solidFill>
              </a:rPr>
              <a:t>Start Month </a:t>
            </a:r>
            <a:br>
              <a:rPr lang="en-US" altLang="en-US" sz="2200" b="1" dirty="0" smtClean="0">
                <a:solidFill>
                  <a:prstClr val="white"/>
                </a:solidFill>
              </a:rPr>
            </a:br>
            <a:r>
              <a:rPr lang="en-US" altLang="en-US" sz="2200" b="1" dirty="0" smtClean="0">
                <a:solidFill>
                  <a:prstClr val="white"/>
                </a:solidFill>
              </a:rPr>
              <a:t>(when you will renew each year)</a:t>
            </a:r>
          </a:p>
        </p:txBody>
      </p:sp>
      <p:sp>
        <p:nvSpPr>
          <p:cNvPr id="9" name="Rounded Rectangle 8"/>
          <p:cNvSpPr/>
          <p:nvPr/>
        </p:nvSpPr>
        <p:spPr>
          <a:xfrm>
            <a:off x="837661" y="5281232"/>
            <a:ext cx="4443091" cy="1148143"/>
          </a:xfrm>
          <a:prstGeom prst="roundRect">
            <a:avLst>
              <a:gd name="adj" fmla="val 1303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914400"/>
            <a:r>
              <a:rPr lang="en-US" altLang="en-US" sz="2200" b="1" dirty="0" smtClean="0">
                <a:solidFill>
                  <a:prstClr val="white"/>
                </a:solidFill>
              </a:rPr>
              <a:t>Is treated the same as a </a:t>
            </a:r>
          </a:p>
          <a:p>
            <a:pPr marL="0" lvl="1" algn="ctr" defTabSz="914400"/>
            <a:r>
              <a:rPr lang="en-US" altLang="en-US" sz="2200" b="1" dirty="0" smtClean="0">
                <a:solidFill>
                  <a:prstClr val="white"/>
                </a:solidFill>
              </a:rPr>
              <a:t>Q-Date for Sales Representatives</a:t>
            </a:r>
          </a:p>
        </p:txBody>
      </p:sp>
      <p:sp>
        <p:nvSpPr>
          <p:cNvPr id="10" name="Rounded Rectangle 9"/>
          <p:cNvSpPr/>
          <p:nvPr/>
        </p:nvSpPr>
        <p:spPr>
          <a:xfrm>
            <a:off x="6933859" y="3926662"/>
            <a:ext cx="4443091" cy="1148143"/>
          </a:xfrm>
          <a:prstGeom prst="roundRect">
            <a:avLst>
              <a:gd name="adj" fmla="val 13031"/>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914400">
              <a:lnSpc>
                <a:spcPct val="90000"/>
              </a:lnSpc>
            </a:pPr>
            <a:r>
              <a:rPr lang="en-US" altLang="en-US" sz="2200" b="1" dirty="0" smtClean="0">
                <a:solidFill>
                  <a:prstClr val="black">
                    <a:lumMod val="85000"/>
                    <a:lumOff val="15000"/>
                  </a:prstClr>
                </a:solidFill>
              </a:rPr>
              <a:t>This is the date for which both monthly and quarterly requirements are based</a:t>
            </a:r>
            <a:endParaRPr lang="en-US" altLang="en-US" sz="2200" b="1" dirty="0">
              <a:solidFill>
                <a:prstClr val="black">
                  <a:lumMod val="85000"/>
                  <a:lumOff val="15000"/>
                </a:prstClr>
              </a:solidFill>
            </a:endParaRPr>
          </a:p>
        </p:txBody>
      </p:sp>
      <p:sp>
        <p:nvSpPr>
          <p:cNvPr id="11" name="Rounded Rectangle 10"/>
          <p:cNvSpPr/>
          <p:nvPr/>
        </p:nvSpPr>
        <p:spPr>
          <a:xfrm>
            <a:off x="6933859" y="5281232"/>
            <a:ext cx="4443091" cy="1148143"/>
          </a:xfrm>
          <a:prstGeom prst="roundRect">
            <a:avLst>
              <a:gd name="adj" fmla="val 13031"/>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914400">
              <a:lnSpc>
                <a:spcPct val="90000"/>
              </a:lnSpc>
            </a:pPr>
            <a:r>
              <a:rPr lang="en-US" altLang="en-US" sz="2200" b="1" dirty="0" smtClean="0">
                <a:solidFill>
                  <a:prstClr val="black">
                    <a:lumMod val="85000"/>
                    <a:lumOff val="15000"/>
                  </a:prstClr>
                </a:solidFill>
              </a:rPr>
              <a:t>This date will never change as </a:t>
            </a:r>
            <a:br>
              <a:rPr lang="en-US" altLang="en-US" sz="2200" b="1" dirty="0" smtClean="0">
                <a:solidFill>
                  <a:prstClr val="black">
                    <a:lumMod val="85000"/>
                    <a:lumOff val="15000"/>
                  </a:prstClr>
                </a:solidFill>
              </a:rPr>
            </a:br>
            <a:r>
              <a:rPr lang="en-US" altLang="en-US" sz="2200" b="1" dirty="0" smtClean="0">
                <a:solidFill>
                  <a:prstClr val="black">
                    <a:lumMod val="85000"/>
                    <a:lumOff val="15000"/>
                  </a:prstClr>
                </a:solidFill>
              </a:rPr>
              <a:t>long as an UnFranchise Owner </a:t>
            </a:r>
            <a:br>
              <a:rPr lang="en-US" altLang="en-US" sz="2200" b="1" dirty="0" smtClean="0">
                <a:solidFill>
                  <a:prstClr val="black">
                    <a:lumMod val="85000"/>
                    <a:lumOff val="15000"/>
                  </a:prstClr>
                </a:solidFill>
              </a:rPr>
            </a:br>
            <a:r>
              <a:rPr lang="en-US" altLang="en-US" sz="2200" b="1" dirty="0" smtClean="0">
                <a:solidFill>
                  <a:prstClr val="black">
                    <a:lumMod val="85000"/>
                    <a:lumOff val="15000"/>
                  </a:prstClr>
                </a:solidFill>
              </a:rPr>
              <a:t>remains Active</a:t>
            </a:r>
            <a:endParaRPr lang="en-US" altLang="en-US" sz="2200" b="1" dirty="0">
              <a:solidFill>
                <a:prstClr val="black">
                  <a:lumMod val="85000"/>
                  <a:lumOff val="15000"/>
                </a:prstClr>
              </a:solidFill>
            </a:endParaRPr>
          </a:p>
        </p:txBody>
      </p:sp>
    </p:spTree>
    <p:extLst>
      <p:ext uri="{BB962C8B-B14F-4D97-AF65-F5344CB8AC3E}">
        <p14:creationId xmlns:p14="http://schemas.microsoft.com/office/powerpoint/2010/main" val="720235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par>
                          <p:cTn id="22" fill="hold">
                            <p:stCondLst>
                              <p:cond delay="2000"/>
                            </p:stCondLst>
                            <p:childTnLst>
                              <p:par>
                                <p:cTn id="23" presetID="2" presetClass="entr" presetSubtype="4"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par>
                          <p:cTn id="27" fill="hold">
                            <p:stCondLst>
                              <p:cond delay="2500"/>
                            </p:stCondLst>
                            <p:childTnLst>
                              <p:par>
                                <p:cTn id="28" presetID="2" presetClass="entr" presetSubtype="4"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2" name="TextBox 1"/>
          <p:cNvSpPr txBox="1"/>
          <p:nvPr/>
        </p:nvSpPr>
        <p:spPr>
          <a:xfrm>
            <a:off x="4137213" y="927960"/>
            <a:ext cx="3917576" cy="830997"/>
          </a:xfrm>
          <a:prstGeom prst="rect">
            <a:avLst/>
          </a:prstGeom>
          <a:noFill/>
        </p:spPr>
        <p:txBody>
          <a:bodyPr wrap="square" rtlCol="0">
            <a:spAutoFit/>
          </a:bodyPr>
          <a:lstStyle/>
          <a:p>
            <a:pPr algn="ctr" defTabSz="914400"/>
            <a:r>
              <a:rPr lang="en-US" sz="4800" cap="all" dirty="0" smtClean="0">
                <a:ln>
                  <a:solidFill>
                    <a:srgbClr val="00A9FC"/>
                  </a:solidFill>
                </a:ln>
                <a:solidFill>
                  <a:srgbClr val="00A9FC"/>
                </a:solidFill>
              </a:rPr>
              <a:t>Quarter</a:t>
            </a:r>
            <a:endParaRPr lang="en-US" sz="4800" cap="all" dirty="0">
              <a:ln>
                <a:solidFill>
                  <a:srgbClr val="00A9FC"/>
                </a:solidFill>
              </a:ln>
              <a:solidFill>
                <a:srgbClr val="00A9FC"/>
              </a:solidFill>
            </a:endParaRPr>
          </a:p>
        </p:txBody>
      </p:sp>
      <p:grpSp>
        <p:nvGrpSpPr>
          <p:cNvPr id="14" name="Group 13"/>
          <p:cNvGrpSpPr/>
          <p:nvPr/>
        </p:nvGrpSpPr>
        <p:grpSpPr>
          <a:xfrm>
            <a:off x="1179070" y="2380589"/>
            <a:ext cx="4721759" cy="1869141"/>
            <a:chOff x="1178858" y="2380129"/>
            <a:chExt cx="4721759" cy="1869141"/>
          </a:xfrm>
        </p:grpSpPr>
        <p:grpSp>
          <p:nvGrpSpPr>
            <p:cNvPr id="5" name="Group 4"/>
            <p:cNvGrpSpPr/>
            <p:nvPr/>
          </p:nvGrpSpPr>
          <p:grpSpPr>
            <a:xfrm>
              <a:off x="1178859" y="2380129"/>
              <a:ext cx="4721758" cy="1869141"/>
              <a:chOff x="1438835" y="2070846"/>
              <a:chExt cx="3348318" cy="1869141"/>
            </a:xfrm>
          </p:grpSpPr>
          <p:sp>
            <p:nvSpPr>
              <p:cNvPr id="3" name="Round Same Side Corner Rectangle 2"/>
              <p:cNvSpPr/>
              <p:nvPr/>
            </p:nvSpPr>
            <p:spPr>
              <a:xfrm>
                <a:off x="1438835" y="2070846"/>
                <a:ext cx="3348318" cy="793377"/>
              </a:xfrm>
              <a:prstGeom prst="round2SameRect">
                <a:avLst>
                  <a:gd name="adj1" fmla="val 14584"/>
                  <a:gd name="adj2" fmla="val 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914400"/>
                <a:r>
                  <a:rPr lang="en-US" altLang="en-US" sz="2000" b="1" dirty="0" smtClean="0">
                    <a:solidFill>
                      <a:prstClr val="white"/>
                    </a:solidFill>
                  </a:rPr>
                  <a:t>For Qualified UnFranchise</a:t>
                </a:r>
                <a:r>
                  <a:rPr lang="en-US" altLang="en-US" sz="2000" dirty="0" smtClean="0">
                    <a:ln w="3175">
                      <a:noFill/>
                    </a:ln>
                    <a:solidFill>
                      <a:prstClr val="white"/>
                    </a:solidFill>
                  </a:rPr>
                  <a:t>®</a:t>
                </a:r>
                <a:r>
                  <a:rPr lang="en-US" altLang="en-US" sz="2000" b="1" dirty="0" smtClean="0">
                    <a:solidFill>
                      <a:prstClr val="white"/>
                    </a:solidFill>
                  </a:rPr>
                  <a:t> Owners </a:t>
                </a:r>
              </a:p>
            </p:txBody>
          </p:sp>
          <p:sp>
            <p:nvSpPr>
              <p:cNvPr id="4" name="Round Same Side Corner Rectangle 3"/>
              <p:cNvSpPr/>
              <p:nvPr/>
            </p:nvSpPr>
            <p:spPr>
              <a:xfrm flipV="1">
                <a:off x="1438835" y="2864222"/>
                <a:ext cx="3348318" cy="1075765"/>
              </a:xfrm>
              <a:prstGeom prst="round2SameRect">
                <a:avLst>
                  <a:gd name="adj1" fmla="val 10417"/>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b="1" dirty="0">
                  <a:solidFill>
                    <a:prstClr val="white"/>
                  </a:solidFill>
                </a:endParaRPr>
              </a:p>
            </p:txBody>
          </p:sp>
        </p:grpSp>
        <p:sp>
          <p:nvSpPr>
            <p:cNvPr id="10" name="Rectangle 9"/>
            <p:cNvSpPr/>
            <p:nvPr/>
          </p:nvSpPr>
          <p:spPr>
            <a:xfrm>
              <a:off x="1178858" y="3353270"/>
              <a:ext cx="4721758" cy="646331"/>
            </a:xfrm>
            <a:prstGeom prst="rect">
              <a:avLst/>
            </a:prstGeom>
          </p:spPr>
          <p:txBody>
            <a:bodyPr wrap="square">
              <a:spAutoFit/>
            </a:bodyPr>
            <a:lstStyle/>
            <a:p>
              <a:pPr marL="0" lvl="1" algn="ctr" defTabSz="914400"/>
              <a:r>
                <a:rPr lang="en-US" altLang="en-US" sz="1800" b="1" dirty="0" smtClean="0">
                  <a:solidFill>
                    <a:prstClr val="white"/>
                  </a:solidFill>
                </a:rPr>
                <a:t>Based on the UnFranchise Owner's </a:t>
              </a:r>
            </a:p>
            <a:p>
              <a:pPr marL="0" lvl="1" algn="ctr" defTabSz="914400"/>
              <a:r>
                <a:rPr lang="en-US" altLang="en-US" sz="1800" b="1" dirty="0" smtClean="0">
                  <a:solidFill>
                    <a:prstClr val="white"/>
                  </a:solidFill>
                </a:rPr>
                <a:t>Q-date; also called a “three Q-date period”</a:t>
              </a:r>
              <a:endParaRPr lang="en-US" altLang="en-US" sz="1800" b="1" dirty="0">
                <a:solidFill>
                  <a:prstClr val="white"/>
                </a:solidFill>
              </a:endParaRPr>
            </a:p>
          </p:txBody>
        </p:sp>
      </p:grpSp>
      <p:grpSp>
        <p:nvGrpSpPr>
          <p:cNvPr id="13" name="Group 12"/>
          <p:cNvGrpSpPr/>
          <p:nvPr/>
        </p:nvGrpSpPr>
        <p:grpSpPr>
          <a:xfrm>
            <a:off x="6291624" y="2380589"/>
            <a:ext cx="4721759" cy="1869141"/>
            <a:chOff x="6291383" y="2380129"/>
            <a:chExt cx="4721759" cy="1869141"/>
          </a:xfrm>
        </p:grpSpPr>
        <p:grpSp>
          <p:nvGrpSpPr>
            <p:cNvPr id="6" name="Group 5"/>
            <p:cNvGrpSpPr/>
            <p:nvPr/>
          </p:nvGrpSpPr>
          <p:grpSpPr>
            <a:xfrm>
              <a:off x="6291384" y="2380129"/>
              <a:ext cx="4721758" cy="1869141"/>
              <a:chOff x="1438835" y="2070846"/>
              <a:chExt cx="3348318" cy="1869141"/>
            </a:xfrm>
          </p:grpSpPr>
          <p:sp>
            <p:nvSpPr>
              <p:cNvPr id="7" name="Round Same Side Corner Rectangle 6"/>
              <p:cNvSpPr/>
              <p:nvPr/>
            </p:nvSpPr>
            <p:spPr>
              <a:xfrm>
                <a:off x="1438835" y="2070846"/>
                <a:ext cx="3348318" cy="793377"/>
              </a:xfrm>
              <a:prstGeom prst="round2SameRect">
                <a:avLst>
                  <a:gd name="adj1" fmla="val 14584"/>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914400"/>
                <a:r>
                  <a:rPr lang="en-US" altLang="en-US" sz="2000" b="1" dirty="0" smtClean="0">
                    <a:solidFill>
                      <a:prstClr val="white"/>
                    </a:solidFill>
                  </a:rPr>
                  <a:t>For Sales Representatives and </a:t>
                </a:r>
              </a:p>
              <a:p>
                <a:pPr marL="0" lvl="1" algn="ctr" defTabSz="914400"/>
                <a:r>
                  <a:rPr lang="en-US" altLang="en-US" sz="2000" b="1" dirty="0" smtClean="0">
                    <a:solidFill>
                      <a:prstClr val="white"/>
                    </a:solidFill>
                  </a:rPr>
                  <a:t>unqualified UnFranchise Owners </a:t>
                </a:r>
              </a:p>
            </p:txBody>
          </p:sp>
          <p:sp>
            <p:nvSpPr>
              <p:cNvPr id="8" name="Round Same Side Corner Rectangle 7"/>
              <p:cNvSpPr/>
              <p:nvPr/>
            </p:nvSpPr>
            <p:spPr>
              <a:xfrm flipV="1">
                <a:off x="1438835" y="2864222"/>
                <a:ext cx="3348318" cy="1075765"/>
              </a:xfrm>
              <a:prstGeom prst="round2SameRect">
                <a:avLst>
                  <a:gd name="adj1" fmla="val 10417"/>
                  <a:gd name="adj2" fmla="val 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b="1" dirty="0">
                  <a:solidFill>
                    <a:prstClr val="white"/>
                  </a:solidFill>
                </a:endParaRPr>
              </a:p>
            </p:txBody>
          </p:sp>
        </p:grpSp>
        <p:sp>
          <p:nvSpPr>
            <p:cNvPr id="12" name="Rectangle 11"/>
            <p:cNvSpPr/>
            <p:nvPr/>
          </p:nvSpPr>
          <p:spPr>
            <a:xfrm>
              <a:off x="6291383" y="3353270"/>
              <a:ext cx="4721759" cy="646331"/>
            </a:xfrm>
            <a:prstGeom prst="rect">
              <a:avLst/>
            </a:prstGeom>
          </p:spPr>
          <p:txBody>
            <a:bodyPr wrap="square">
              <a:spAutoFit/>
            </a:bodyPr>
            <a:lstStyle/>
            <a:p>
              <a:pPr marL="0" lvl="1" algn="ctr" defTabSz="914400"/>
              <a:r>
                <a:rPr lang="en-US" altLang="en-US" sz="1800" b="1" dirty="0" smtClean="0">
                  <a:solidFill>
                    <a:prstClr val="white"/>
                  </a:solidFill>
                </a:rPr>
                <a:t>Based on the Start date; also called a </a:t>
              </a:r>
            </a:p>
            <a:p>
              <a:pPr marL="0" lvl="1" algn="ctr" defTabSz="914400"/>
              <a:r>
                <a:rPr lang="en-US" altLang="en-US" sz="1800" b="1" dirty="0" smtClean="0">
                  <a:solidFill>
                    <a:prstClr val="white"/>
                  </a:solidFill>
                </a:rPr>
                <a:t>“three start date period”</a:t>
              </a:r>
              <a:endParaRPr lang="en-US" altLang="en-US" sz="1800" b="1" dirty="0">
                <a:solidFill>
                  <a:prstClr val="white"/>
                </a:solidFill>
              </a:endParaRPr>
            </a:p>
          </p:txBody>
        </p:sp>
      </p:grpSp>
      <p:grpSp>
        <p:nvGrpSpPr>
          <p:cNvPr id="19" name="Group 18"/>
          <p:cNvGrpSpPr/>
          <p:nvPr/>
        </p:nvGrpSpPr>
        <p:grpSpPr>
          <a:xfrm>
            <a:off x="1179098" y="4775334"/>
            <a:ext cx="9363239" cy="1338828"/>
            <a:chOff x="1178857" y="4775334"/>
            <a:chExt cx="9363238" cy="1338828"/>
          </a:xfrm>
        </p:grpSpPr>
        <p:sp>
          <p:nvSpPr>
            <p:cNvPr id="15" name="Rectangle 14"/>
            <p:cNvSpPr/>
            <p:nvPr/>
          </p:nvSpPr>
          <p:spPr>
            <a:xfrm>
              <a:off x="3563471" y="4775334"/>
              <a:ext cx="6978624" cy="1338828"/>
            </a:xfrm>
            <a:prstGeom prst="rect">
              <a:avLst/>
            </a:prstGeom>
          </p:spPr>
          <p:txBody>
            <a:bodyPr wrap="square">
              <a:spAutoFit/>
            </a:bodyPr>
            <a:lstStyle/>
            <a:p>
              <a:pPr marL="0" lvl="1" defTabSz="914400">
                <a:lnSpc>
                  <a:spcPct val="150000"/>
                </a:lnSpc>
              </a:pPr>
              <a:r>
                <a:rPr lang="en-US" altLang="en-US" sz="1800" b="1" dirty="0" smtClean="0">
                  <a:ln w="3175">
                    <a:noFill/>
                  </a:ln>
                  <a:solidFill>
                    <a:prstClr val="white"/>
                  </a:solidFill>
                </a:rPr>
                <a:t>Begin on Saturday</a:t>
              </a:r>
            </a:p>
            <a:p>
              <a:pPr marL="0" lvl="1" defTabSz="914400">
                <a:lnSpc>
                  <a:spcPct val="150000"/>
                </a:lnSpc>
              </a:pPr>
              <a:r>
                <a:rPr lang="en-US" altLang="en-US" sz="1800" b="1" dirty="0" smtClean="0">
                  <a:ln w="3175">
                    <a:noFill/>
                  </a:ln>
                  <a:solidFill>
                    <a:prstClr val="white"/>
                  </a:solidFill>
                </a:rPr>
                <a:t>End on Friday three months later, the week in which the Q-Date falls</a:t>
              </a:r>
            </a:p>
            <a:p>
              <a:pPr marL="0" lvl="1" defTabSz="914400">
                <a:lnSpc>
                  <a:spcPct val="150000"/>
                </a:lnSpc>
              </a:pPr>
              <a:r>
                <a:rPr lang="en-US" altLang="en-US" sz="1800" b="1" dirty="0" smtClean="0">
                  <a:ln w="3175">
                    <a:noFill/>
                  </a:ln>
                  <a:solidFill>
                    <a:prstClr val="white"/>
                  </a:solidFill>
                </a:rPr>
                <a:t>The next quarter begins the following day (Saturday)</a:t>
              </a:r>
              <a:endParaRPr lang="en-US" altLang="en-US" sz="1800" b="1" dirty="0">
                <a:ln w="3175">
                  <a:noFill/>
                </a:ln>
                <a:solidFill>
                  <a:prstClr val="white"/>
                </a:solidFill>
              </a:endParaRPr>
            </a:p>
          </p:txBody>
        </p:sp>
        <p:cxnSp>
          <p:nvCxnSpPr>
            <p:cNvPr id="17" name="Straight Connector 16"/>
            <p:cNvCxnSpPr/>
            <p:nvPr/>
          </p:nvCxnSpPr>
          <p:spPr>
            <a:xfrm>
              <a:off x="3291167" y="4806886"/>
              <a:ext cx="0" cy="1137224"/>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178857" y="5113888"/>
              <a:ext cx="1840007" cy="523220"/>
            </a:xfrm>
            <a:prstGeom prst="rect">
              <a:avLst/>
            </a:prstGeom>
            <a:noFill/>
          </p:spPr>
          <p:txBody>
            <a:bodyPr wrap="square" rtlCol="0">
              <a:spAutoFit/>
            </a:bodyPr>
            <a:lstStyle/>
            <a:p>
              <a:pPr algn="r" defTabSz="914400"/>
              <a:r>
                <a:rPr lang="en-US" sz="2800" b="1" dirty="0" smtClean="0">
                  <a:ln>
                    <a:solidFill>
                      <a:prstClr val="white"/>
                    </a:solidFill>
                  </a:ln>
                  <a:solidFill>
                    <a:prstClr val="white"/>
                  </a:solidFill>
                </a:rPr>
                <a:t>Quarters</a:t>
              </a:r>
              <a:endParaRPr lang="en-US" sz="2800" b="1" dirty="0">
                <a:ln>
                  <a:solidFill>
                    <a:prstClr val="white"/>
                  </a:solidFill>
                </a:ln>
                <a:solidFill>
                  <a:prstClr val="white"/>
                </a:solidFill>
              </a:endParaRPr>
            </a:p>
          </p:txBody>
        </p:sp>
      </p:grpSp>
    </p:spTree>
    <p:extLst>
      <p:ext uri="{BB962C8B-B14F-4D97-AF65-F5344CB8AC3E}">
        <p14:creationId xmlns:p14="http://schemas.microsoft.com/office/powerpoint/2010/main" val="1028381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ppt_w</p:attrName>
                                        </p:attrNameLst>
                                      </p:cBhvr>
                                      <p:tavLst>
                                        <p:tav tm="0">
                                          <p:val>
                                            <p:fltVal val="0"/>
                                          </p:val>
                                        </p:tav>
                                        <p:tav tm="100000">
                                          <p:val>
                                            <p:strVal val="#ppt_w"/>
                                          </p:val>
                                        </p:tav>
                                      </p:tavLst>
                                    </p:anim>
                                    <p:anim calcmode="lin" valueType="num">
                                      <p:cBhvr>
                                        <p:cTn id="12" dur="500" fill="hold"/>
                                        <p:tgtEl>
                                          <p:spTgt spid="14"/>
                                        </p:tgtEl>
                                        <p:attrNameLst>
                                          <p:attrName>ppt_h</p:attrName>
                                        </p:attrNameLst>
                                      </p:cBhvr>
                                      <p:tavLst>
                                        <p:tav tm="0">
                                          <p:val>
                                            <p:fltVal val="0"/>
                                          </p:val>
                                        </p:tav>
                                        <p:tav tm="100000">
                                          <p:val>
                                            <p:strVal val="#ppt_h"/>
                                          </p:val>
                                        </p:tav>
                                      </p:tavLst>
                                    </p:anim>
                                    <p:animEffect transition="in" filter="fade">
                                      <p:cBhvr>
                                        <p:cTn id="13" dur="500"/>
                                        <p:tgtEl>
                                          <p:spTgt spid="14"/>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1899" descr="2012calendar"/>
          <p:cNvPicPr>
            <a:picLocks noChangeAspect="1" noChangeArrowheads="1"/>
          </p:cNvPicPr>
          <p:nvPr/>
        </p:nvPicPr>
        <p:blipFill rotWithShape="1">
          <a:blip r:embed="rId3">
            <a:extLst>
              <a:ext uri="{28A0092B-C50C-407E-A947-70E740481C1C}">
                <a14:useLocalDpi xmlns:a14="http://schemas.microsoft.com/office/drawing/2010/main" val="0"/>
              </a:ext>
            </a:extLst>
          </a:blip>
          <a:srcRect t="11321"/>
          <a:stretch/>
        </p:blipFill>
        <p:spPr bwMode="auto">
          <a:xfrm>
            <a:off x="0" y="0"/>
            <a:ext cx="12192000" cy="6705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a:xfrm>
            <a:off x="8737600" y="6095999"/>
            <a:ext cx="2540000" cy="457200"/>
          </a:xfrm>
        </p:spPr>
        <p:txBody>
          <a:bodyPr/>
          <a:lstStyle/>
          <a:p>
            <a:pPr>
              <a:defRPr/>
            </a:pPr>
            <a:fld id="{93351994-359B-4F42-B70F-EFD1062BB087}" type="slidenum">
              <a:rPr lang="en-US" smtClean="0"/>
              <a:pPr>
                <a:defRPr/>
              </a:pPr>
              <a:t>63</a:t>
            </a:fld>
            <a:endParaRPr lang="en-US" dirty="0"/>
          </a:p>
        </p:txBody>
      </p:sp>
      <p:sp>
        <p:nvSpPr>
          <p:cNvPr id="4" name="Oval 3"/>
          <p:cNvSpPr/>
          <p:nvPr/>
        </p:nvSpPr>
        <p:spPr>
          <a:xfrm>
            <a:off x="1185533" y="772632"/>
            <a:ext cx="338468" cy="321634"/>
          </a:xfrm>
          <a:prstGeom prst="ellipse">
            <a:avLst/>
          </a:prstGeom>
          <a:noFill/>
          <a:ln w="412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7" name="Oval 6"/>
          <p:cNvSpPr/>
          <p:nvPr/>
        </p:nvSpPr>
        <p:spPr>
          <a:xfrm>
            <a:off x="2273598" y="772632"/>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8" name="Oval 7"/>
          <p:cNvSpPr/>
          <p:nvPr/>
        </p:nvSpPr>
        <p:spPr>
          <a:xfrm>
            <a:off x="3721398" y="1005664"/>
            <a:ext cx="338468" cy="321634"/>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10" name="Oval 9"/>
          <p:cNvSpPr/>
          <p:nvPr/>
        </p:nvSpPr>
        <p:spPr>
          <a:xfrm>
            <a:off x="7008631" y="1005664"/>
            <a:ext cx="338468" cy="321634"/>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14" name="Oval 13"/>
          <p:cNvSpPr/>
          <p:nvPr/>
        </p:nvSpPr>
        <p:spPr>
          <a:xfrm>
            <a:off x="457200" y="3168947"/>
            <a:ext cx="338468" cy="321634"/>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16" name="Oval 15"/>
          <p:cNvSpPr/>
          <p:nvPr/>
        </p:nvSpPr>
        <p:spPr>
          <a:xfrm>
            <a:off x="4451499" y="3168947"/>
            <a:ext cx="338468" cy="321634"/>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20" name="Oval 19"/>
          <p:cNvSpPr/>
          <p:nvPr/>
        </p:nvSpPr>
        <p:spPr>
          <a:xfrm>
            <a:off x="9558670" y="3168947"/>
            <a:ext cx="338468" cy="321634"/>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22" name="Oval 21"/>
          <p:cNvSpPr/>
          <p:nvPr/>
        </p:nvSpPr>
        <p:spPr>
          <a:xfrm>
            <a:off x="1903231" y="5351280"/>
            <a:ext cx="338468" cy="321634"/>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24" name="Oval 23"/>
          <p:cNvSpPr/>
          <p:nvPr/>
        </p:nvSpPr>
        <p:spPr>
          <a:xfrm>
            <a:off x="5539564" y="5111600"/>
            <a:ext cx="338468" cy="321634"/>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26" name="Oval 25"/>
          <p:cNvSpPr/>
          <p:nvPr/>
        </p:nvSpPr>
        <p:spPr>
          <a:xfrm>
            <a:off x="7010400" y="5351280"/>
            <a:ext cx="338468" cy="321634"/>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28" name="Oval 27"/>
          <p:cNvSpPr/>
          <p:nvPr/>
        </p:nvSpPr>
        <p:spPr>
          <a:xfrm>
            <a:off x="10639650" y="5361913"/>
            <a:ext cx="338468" cy="321634"/>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30" name="Oval 29"/>
          <p:cNvSpPr/>
          <p:nvPr/>
        </p:nvSpPr>
        <p:spPr>
          <a:xfrm>
            <a:off x="2244818" y="746897"/>
            <a:ext cx="390769" cy="371334"/>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31" name="Oval 30"/>
          <p:cNvSpPr/>
          <p:nvPr/>
        </p:nvSpPr>
        <p:spPr>
          <a:xfrm>
            <a:off x="11015332" y="771748"/>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32" name="Oval 31"/>
          <p:cNvSpPr/>
          <p:nvPr/>
        </p:nvSpPr>
        <p:spPr>
          <a:xfrm>
            <a:off x="10985209" y="727447"/>
            <a:ext cx="417204" cy="408467"/>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33" name="Oval 32"/>
          <p:cNvSpPr/>
          <p:nvPr/>
        </p:nvSpPr>
        <p:spPr>
          <a:xfrm>
            <a:off x="8120939" y="2982875"/>
            <a:ext cx="307698" cy="26581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34" name="Oval 33"/>
          <p:cNvSpPr/>
          <p:nvPr/>
        </p:nvSpPr>
        <p:spPr>
          <a:xfrm>
            <a:off x="8081851" y="2932889"/>
            <a:ext cx="390769" cy="364017"/>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35" name="Rounded Rectangle 34"/>
          <p:cNvSpPr/>
          <p:nvPr/>
        </p:nvSpPr>
        <p:spPr>
          <a:xfrm>
            <a:off x="152400" y="1371599"/>
            <a:ext cx="3048000" cy="838201"/>
          </a:xfrm>
          <a:prstGeom prst="roundRect">
            <a:avLst>
              <a:gd name="adj" fmla="val 5914"/>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algn="ctr" defTabSz="914400">
              <a:spcAft>
                <a:spcPts val="1200"/>
              </a:spcAft>
            </a:pPr>
            <a:r>
              <a:rPr lang="en-US" altLang="en-US" sz="2200" b="1" kern="0" dirty="0">
                <a:solidFill>
                  <a:prstClr val="white"/>
                </a:solidFill>
              </a:rPr>
              <a:t>Jan 10 Start date</a:t>
            </a:r>
            <a:br>
              <a:rPr lang="en-US" altLang="en-US" sz="2200" b="1" kern="0" dirty="0">
                <a:solidFill>
                  <a:prstClr val="white"/>
                </a:solidFill>
              </a:rPr>
            </a:br>
            <a:r>
              <a:rPr lang="en-US" altLang="en-US" sz="2200" b="1" kern="0" dirty="0">
                <a:solidFill>
                  <a:prstClr val="white"/>
                </a:solidFill>
              </a:rPr>
              <a:t>Jan 13 Q-Date</a:t>
            </a:r>
          </a:p>
        </p:txBody>
      </p:sp>
      <p:sp>
        <p:nvSpPr>
          <p:cNvPr id="36" name="Rounded Rectangle 35"/>
          <p:cNvSpPr/>
          <p:nvPr/>
        </p:nvSpPr>
        <p:spPr>
          <a:xfrm>
            <a:off x="9144000" y="1673744"/>
            <a:ext cx="2590800" cy="536056"/>
          </a:xfrm>
          <a:prstGeom prst="roundRect">
            <a:avLst>
              <a:gd name="adj" fmla="val 5914"/>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algn="ctr" defTabSz="914400">
              <a:spcAft>
                <a:spcPts val="1200"/>
              </a:spcAft>
            </a:pPr>
            <a:r>
              <a:rPr lang="en-US" altLang="en-US" sz="2200" b="1" kern="0" dirty="0">
                <a:solidFill>
                  <a:prstClr val="white"/>
                </a:solidFill>
              </a:rPr>
              <a:t>End of Quarter</a:t>
            </a:r>
          </a:p>
        </p:txBody>
      </p:sp>
      <p:sp>
        <p:nvSpPr>
          <p:cNvPr id="38" name="Rounded Rectangle 37"/>
          <p:cNvSpPr/>
          <p:nvPr/>
        </p:nvSpPr>
        <p:spPr>
          <a:xfrm>
            <a:off x="6248400" y="3821971"/>
            <a:ext cx="2590800" cy="536056"/>
          </a:xfrm>
          <a:prstGeom prst="roundRect">
            <a:avLst>
              <a:gd name="adj" fmla="val 5914"/>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algn="ctr" defTabSz="914400">
              <a:spcAft>
                <a:spcPts val="1200"/>
              </a:spcAft>
            </a:pPr>
            <a:r>
              <a:rPr lang="en-US" altLang="en-US" sz="2200" b="1" kern="0" dirty="0">
                <a:solidFill>
                  <a:prstClr val="white"/>
                </a:solidFill>
              </a:rPr>
              <a:t>End of Quarter</a:t>
            </a:r>
          </a:p>
        </p:txBody>
      </p:sp>
      <p:sp>
        <p:nvSpPr>
          <p:cNvPr id="39" name="Rounded Rectangle 38"/>
          <p:cNvSpPr/>
          <p:nvPr/>
        </p:nvSpPr>
        <p:spPr>
          <a:xfrm>
            <a:off x="3325333" y="6012274"/>
            <a:ext cx="2590800" cy="536056"/>
          </a:xfrm>
          <a:prstGeom prst="roundRect">
            <a:avLst>
              <a:gd name="adj" fmla="val 5914"/>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algn="ctr" defTabSz="914400">
              <a:spcAft>
                <a:spcPts val="1200"/>
              </a:spcAft>
            </a:pPr>
            <a:r>
              <a:rPr lang="en-US" altLang="en-US" sz="2200" b="1" kern="0" dirty="0">
                <a:solidFill>
                  <a:prstClr val="white"/>
                </a:solidFill>
              </a:rPr>
              <a:t>End of Quarter</a:t>
            </a:r>
          </a:p>
        </p:txBody>
      </p:sp>
      <p:sp>
        <p:nvSpPr>
          <p:cNvPr id="37" name="Oval 36"/>
          <p:cNvSpPr/>
          <p:nvPr/>
        </p:nvSpPr>
        <p:spPr>
          <a:xfrm>
            <a:off x="3721398" y="1005664"/>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40" name="Oval 39"/>
          <p:cNvSpPr/>
          <p:nvPr/>
        </p:nvSpPr>
        <p:spPr>
          <a:xfrm>
            <a:off x="7008631" y="1005664"/>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41" name="Oval 40"/>
          <p:cNvSpPr/>
          <p:nvPr/>
        </p:nvSpPr>
        <p:spPr>
          <a:xfrm>
            <a:off x="457200" y="3168947"/>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42" name="Oval 41"/>
          <p:cNvSpPr/>
          <p:nvPr/>
        </p:nvSpPr>
        <p:spPr>
          <a:xfrm>
            <a:off x="4451499" y="3168947"/>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43" name="Oval 42"/>
          <p:cNvSpPr/>
          <p:nvPr/>
        </p:nvSpPr>
        <p:spPr>
          <a:xfrm>
            <a:off x="9558670" y="3168947"/>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44" name="Oval 43"/>
          <p:cNvSpPr/>
          <p:nvPr/>
        </p:nvSpPr>
        <p:spPr>
          <a:xfrm>
            <a:off x="1902824" y="5349499"/>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45" name="Oval 44"/>
          <p:cNvSpPr/>
          <p:nvPr/>
        </p:nvSpPr>
        <p:spPr>
          <a:xfrm>
            <a:off x="5539564" y="5105968"/>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46" name="Oval 45"/>
          <p:cNvSpPr/>
          <p:nvPr/>
        </p:nvSpPr>
        <p:spPr>
          <a:xfrm>
            <a:off x="7008631" y="5349499"/>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47" name="Oval 46"/>
          <p:cNvSpPr/>
          <p:nvPr/>
        </p:nvSpPr>
        <p:spPr>
          <a:xfrm>
            <a:off x="10639650" y="5359556"/>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grpSp>
        <p:nvGrpSpPr>
          <p:cNvPr id="3" name="Group 2"/>
          <p:cNvGrpSpPr/>
          <p:nvPr/>
        </p:nvGrpSpPr>
        <p:grpSpPr>
          <a:xfrm>
            <a:off x="7975920" y="6523885"/>
            <a:ext cx="4139880" cy="340284"/>
            <a:chOff x="7975920" y="6523885"/>
            <a:chExt cx="4139880" cy="340284"/>
          </a:xfrm>
        </p:grpSpPr>
        <p:grpSp>
          <p:nvGrpSpPr>
            <p:cNvPr id="48" name="Group 47"/>
            <p:cNvGrpSpPr/>
            <p:nvPr/>
          </p:nvGrpSpPr>
          <p:grpSpPr>
            <a:xfrm>
              <a:off x="8178312" y="6525615"/>
              <a:ext cx="3937488" cy="338554"/>
              <a:chOff x="4596027" y="6957601"/>
              <a:chExt cx="3937488" cy="338554"/>
            </a:xfrm>
          </p:grpSpPr>
          <p:sp>
            <p:nvSpPr>
              <p:cNvPr id="49" name="TextBox 48"/>
              <p:cNvSpPr txBox="1"/>
              <p:nvPr/>
            </p:nvSpPr>
            <p:spPr>
              <a:xfrm>
                <a:off x="4596027" y="6957601"/>
                <a:ext cx="3937488" cy="338554"/>
              </a:xfrm>
              <a:prstGeom prst="rect">
                <a:avLst/>
              </a:prstGeom>
              <a:noFill/>
            </p:spPr>
            <p:txBody>
              <a:bodyPr wrap="none" rtlCol="0">
                <a:spAutoFit/>
              </a:bodyPr>
              <a:lstStyle/>
              <a:p>
                <a:pPr defTabSz="914400" fontAlgn="base">
                  <a:spcBef>
                    <a:spcPct val="0"/>
                  </a:spcBef>
                  <a:spcAft>
                    <a:spcPct val="0"/>
                  </a:spcAft>
                </a:pPr>
                <a:r>
                  <a:rPr lang="en-US" sz="1600" dirty="0" smtClean="0">
                    <a:solidFill>
                      <a:srgbClr val="000000"/>
                    </a:solidFill>
                    <a:latin typeface="Calibri" panose="020F0502020204030204" pitchFamily="34" charset="0"/>
                    <a:ea typeface="PMingLiU" pitchFamily="18" charset="-120"/>
                  </a:rPr>
                  <a:t>Start Date          Q-Date           End of Q-Month</a:t>
                </a:r>
                <a:endParaRPr lang="en-US" sz="1600" dirty="0">
                  <a:solidFill>
                    <a:srgbClr val="000000"/>
                  </a:solidFill>
                  <a:latin typeface="Calibri" panose="020F0502020204030204" pitchFamily="34" charset="0"/>
                  <a:ea typeface="PMingLiU" pitchFamily="18" charset="-120"/>
                </a:endParaRPr>
              </a:p>
            </p:txBody>
          </p:sp>
          <p:sp>
            <p:nvSpPr>
              <p:cNvPr id="50" name="Oval 49"/>
              <p:cNvSpPr/>
              <p:nvPr/>
            </p:nvSpPr>
            <p:spPr>
              <a:xfrm>
                <a:off x="5678972" y="6959779"/>
                <a:ext cx="239232" cy="231700"/>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fontAlgn="base">
                  <a:spcBef>
                    <a:spcPct val="0"/>
                  </a:spcBef>
                  <a:spcAft>
                    <a:spcPct val="0"/>
                  </a:spcAft>
                </a:pPr>
                <a:endParaRPr lang="en-US" sz="1800">
                  <a:solidFill>
                    <a:srgbClr val="FFFFFF"/>
                  </a:solidFill>
                </a:endParaRPr>
              </a:p>
            </p:txBody>
          </p:sp>
          <p:sp>
            <p:nvSpPr>
              <p:cNvPr id="51" name="Oval 50"/>
              <p:cNvSpPr/>
              <p:nvPr/>
            </p:nvSpPr>
            <p:spPr>
              <a:xfrm>
                <a:off x="6761479" y="6959779"/>
                <a:ext cx="244111" cy="230300"/>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fontAlgn="base">
                  <a:spcBef>
                    <a:spcPct val="0"/>
                  </a:spcBef>
                  <a:spcAft>
                    <a:spcPct val="0"/>
                  </a:spcAft>
                </a:pPr>
                <a:endParaRPr lang="en-US" sz="1800">
                  <a:solidFill>
                    <a:srgbClr val="FFFFFF"/>
                  </a:solidFill>
                </a:endParaRPr>
              </a:p>
            </p:txBody>
          </p:sp>
        </p:grpSp>
        <p:sp>
          <p:nvSpPr>
            <p:cNvPr id="52" name="Oval 51"/>
            <p:cNvSpPr/>
            <p:nvPr/>
          </p:nvSpPr>
          <p:spPr>
            <a:xfrm>
              <a:off x="7975920" y="6523885"/>
              <a:ext cx="239232" cy="231700"/>
            </a:xfrm>
            <a:prstGeom prst="ellipse">
              <a:avLst/>
            </a:prstGeom>
            <a:noFill/>
            <a:ln w="412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fontAlgn="base">
                <a:spcBef>
                  <a:spcPct val="0"/>
                </a:spcBef>
                <a:spcAft>
                  <a:spcPct val="0"/>
                </a:spcAft>
              </a:pPr>
              <a:endParaRPr lang="en-US" sz="1800">
                <a:solidFill>
                  <a:srgbClr val="FFFFFF"/>
                </a:solidFill>
              </a:endParaRPr>
            </a:p>
          </p:txBody>
        </p:sp>
      </p:grpSp>
    </p:spTree>
    <p:extLst>
      <p:ext uri="{BB962C8B-B14F-4D97-AF65-F5344CB8AC3E}">
        <p14:creationId xmlns:p14="http://schemas.microsoft.com/office/powerpoint/2010/main" val="89191448"/>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heel(1)">
                                      <p:cBhvr>
                                        <p:cTn id="13" dur="1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7"/>
                                        </p:tgtEl>
                                        <p:attrNameLst>
                                          <p:attrName>style.visibility</p:attrName>
                                        </p:attrNameLst>
                                      </p:cBhvr>
                                      <p:to>
                                        <p:strVal val="visible"/>
                                      </p:to>
                                    </p:set>
                                  </p:childTnLst>
                                </p:cTn>
                              </p:par>
                            </p:childTnLst>
                          </p:cTn>
                        </p:par>
                        <p:par>
                          <p:cTn id="18" fill="hold">
                            <p:stCondLst>
                              <p:cond delay="0"/>
                            </p:stCondLst>
                            <p:childTnLst>
                              <p:par>
                                <p:cTn id="19" presetID="42" presetClass="path" presetSubtype="0" accel="50000" decel="50000" fill="hold" grpId="1" nodeType="afterEffect">
                                  <p:stCondLst>
                                    <p:cond delay="0"/>
                                  </p:stCondLst>
                                  <p:childTnLst>
                                    <p:animMotion origin="layout" path="M 0.00313 0.00416 L 0.11849 2.59259E-6 " pathEditMode="relative" rAng="0" ptsTypes="AA">
                                      <p:cBhvr>
                                        <p:cTn id="20" dur="2000" fill="hold"/>
                                        <p:tgtEl>
                                          <p:spTgt spid="37"/>
                                        </p:tgtEl>
                                        <p:attrNameLst>
                                          <p:attrName>ppt_x</p:attrName>
                                          <p:attrName>ppt_y</p:attrName>
                                        </p:attrNameLst>
                                      </p:cBhvr>
                                      <p:rCtr x="5768" y="-208"/>
                                    </p:animMotion>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heel(1)">
                                      <p:cBhvr>
                                        <p:cTn id="25" dur="10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0"/>
                                        </p:tgtEl>
                                        <p:attrNameLst>
                                          <p:attrName>style.visibility</p:attrName>
                                        </p:attrNameLst>
                                      </p:cBhvr>
                                      <p:to>
                                        <p:strVal val="visible"/>
                                      </p:to>
                                    </p:set>
                                  </p:childTnLst>
                                </p:cTn>
                              </p:par>
                            </p:childTnLst>
                          </p:cTn>
                        </p:par>
                        <p:par>
                          <p:cTn id="30" fill="hold">
                            <p:stCondLst>
                              <p:cond delay="0"/>
                            </p:stCondLst>
                            <p:childTnLst>
                              <p:par>
                                <p:cTn id="31" presetID="42" presetClass="path" presetSubtype="0" accel="50000" decel="50000" fill="hold" grpId="1" nodeType="afterEffect">
                                  <p:stCondLst>
                                    <p:cond delay="0"/>
                                  </p:stCondLst>
                                  <p:childTnLst>
                                    <p:animMotion origin="layout" path="M -1.875E-6 2.59259E-6 L 0.08633 -0.00324 " pathEditMode="relative" rAng="0" ptsTypes="AA">
                                      <p:cBhvr>
                                        <p:cTn id="32" dur="2000" fill="hold"/>
                                        <p:tgtEl>
                                          <p:spTgt spid="40"/>
                                        </p:tgtEl>
                                        <p:attrNameLst>
                                          <p:attrName>ppt_x</p:attrName>
                                          <p:attrName>ppt_y</p:attrName>
                                        </p:attrNameLst>
                                      </p:cBhvr>
                                      <p:rCtr x="4310" y="-162"/>
                                    </p:animMotion>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wheel(1)">
                                      <p:cBhvr>
                                        <p:cTn id="37" dur="10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wheel(1)">
                                      <p:cBhvr>
                                        <p:cTn id="42" dur="1000"/>
                                        <p:tgtEl>
                                          <p:spTgt spid="31"/>
                                        </p:tgtEl>
                                      </p:cBhvr>
                                    </p:animEffect>
                                  </p:childTnLst>
                                </p:cTn>
                              </p:par>
                            </p:childTnLst>
                          </p:cTn>
                        </p:par>
                        <p:par>
                          <p:cTn id="43" fill="hold">
                            <p:stCondLst>
                              <p:cond delay="1000"/>
                            </p:stCondLst>
                            <p:childTnLst>
                              <p:par>
                                <p:cTn id="44" presetID="2" presetClass="entr" presetSubtype="4" fill="hold" grpId="0" nodeType="afterEffect">
                                  <p:stCondLst>
                                    <p:cond delay="0"/>
                                  </p:stCondLst>
                                  <p:childTnLst>
                                    <p:set>
                                      <p:cBhvr>
                                        <p:cTn id="45" dur="1" fill="hold">
                                          <p:stCondLst>
                                            <p:cond delay="0"/>
                                          </p:stCondLst>
                                        </p:cTn>
                                        <p:tgtEl>
                                          <p:spTgt spid="36"/>
                                        </p:tgtEl>
                                        <p:attrNameLst>
                                          <p:attrName>style.visibility</p:attrName>
                                        </p:attrNameLst>
                                      </p:cBhvr>
                                      <p:to>
                                        <p:strVal val="visible"/>
                                      </p:to>
                                    </p:set>
                                    <p:anim calcmode="lin" valueType="num">
                                      <p:cBhvr additive="base">
                                        <p:cTn id="46" dur="500" fill="hold"/>
                                        <p:tgtEl>
                                          <p:spTgt spid="36"/>
                                        </p:tgtEl>
                                        <p:attrNameLst>
                                          <p:attrName>ppt_x</p:attrName>
                                        </p:attrNameLst>
                                      </p:cBhvr>
                                      <p:tavLst>
                                        <p:tav tm="0">
                                          <p:val>
                                            <p:strVal val="#ppt_x"/>
                                          </p:val>
                                        </p:tav>
                                        <p:tav tm="100000">
                                          <p:val>
                                            <p:strVal val="#ppt_x"/>
                                          </p:val>
                                        </p:tav>
                                      </p:tavLst>
                                    </p:anim>
                                    <p:anim calcmode="lin" valueType="num">
                                      <p:cBhvr additive="base">
                                        <p:cTn id="47"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heel(1)">
                                      <p:cBhvr>
                                        <p:cTn id="52" dur="10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1"/>
                                        </p:tgtEl>
                                        <p:attrNameLst>
                                          <p:attrName>style.visibility</p:attrName>
                                        </p:attrNameLst>
                                      </p:cBhvr>
                                      <p:to>
                                        <p:strVal val="visible"/>
                                      </p:to>
                                    </p:set>
                                  </p:childTnLst>
                                </p:cTn>
                              </p:par>
                            </p:childTnLst>
                          </p:cTn>
                        </p:par>
                        <p:par>
                          <p:cTn id="57" fill="hold">
                            <p:stCondLst>
                              <p:cond delay="0"/>
                            </p:stCondLst>
                            <p:childTnLst>
                              <p:par>
                                <p:cTn id="58" presetID="42" presetClass="path" presetSubtype="0" accel="50000" decel="50000" fill="hold" grpId="1" nodeType="afterEffect">
                                  <p:stCondLst>
                                    <p:cond delay="0"/>
                                  </p:stCondLst>
                                  <p:childTnLst>
                                    <p:animMotion origin="layout" path="M -0.00013 0.00139 L 0.14987 0.00139 " pathEditMode="relative" rAng="0" ptsTypes="AA">
                                      <p:cBhvr>
                                        <p:cTn id="59" dur="2000" fill="hold"/>
                                        <p:tgtEl>
                                          <p:spTgt spid="41"/>
                                        </p:tgtEl>
                                        <p:attrNameLst>
                                          <p:attrName>ppt_x</p:attrName>
                                          <p:attrName>ppt_y</p:attrName>
                                        </p:attrNameLst>
                                      </p:cBhvr>
                                      <p:rCtr x="7500" y="0"/>
                                    </p:animMotion>
                                  </p:childTnLst>
                                </p:cTn>
                              </p:par>
                            </p:childTnLst>
                          </p:cTn>
                        </p:par>
                      </p:childTnLst>
                    </p:cTn>
                  </p:par>
                  <p:par>
                    <p:cTn id="60" fill="hold">
                      <p:stCondLst>
                        <p:cond delay="indefinite"/>
                      </p:stCondLst>
                      <p:childTnLst>
                        <p:par>
                          <p:cTn id="61" fill="hold">
                            <p:stCondLst>
                              <p:cond delay="0"/>
                            </p:stCondLst>
                            <p:childTnLst>
                              <p:par>
                                <p:cTn id="62" presetID="21" presetClass="entr" presetSubtype="1" fill="hold" grpId="0" nodeType="click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wheel(1)">
                                      <p:cBhvr>
                                        <p:cTn id="64" dur="1000"/>
                                        <p:tgtEl>
                                          <p:spTgt spid="16"/>
                                        </p:tgtEl>
                                      </p:cBhvr>
                                    </p:animEffec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2"/>
                                        </p:tgtEl>
                                        <p:attrNameLst>
                                          <p:attrName>style.visibility</p:attrName>
                                        </p:attrNameLst>
                                      </p:cBhvr>
                                      <p:to>
                                        <p:strVal val="visible"/>
                                      </p:to>
                                    </p:set>
                                  </p:childTnLst>
                                </p:cTn>
                              </p:par>
                            </p:childTnLst>
                          </p:cTn>
                        </p:par>
                        <p:par>
                          <p:cTn id="69" fill="hold">
                            <p:stCondLst>
                              <p:cond delay="0"/>
                            </p:stCondLst>
                            <p:childTnLst>
                              <p:par>
                                <p:cTn id="70" presetID="42" presetClass="path" presetSubtype="0" accel="50000" decel="50000" fill="hold" grpId="1" nodeType="afterEffect">
                                  <p:stCondLst>
                                    <p:cond delay="0"/>
                                  </p:stCondLst>
                                  <p:childTnLst>
                                    <p:animMotion origin="layout" path="M 3.75E-6 3.33333E-6 L 0.0625 3.33333E-6 " pathEditMode="relative" rAng="0" ptsTypes="AA">
                                      <p:cBhvr>
                                        <p:cTn id="71" dur="2000" fill="hold"/>
                                        <p:tgtEl>
                                          <p:spTgt spid="42"/>
                                        </p:tgtEl>
                                        <p:attrNameLst>
                                          <p:attrName>ppt_x</p:attrName>
                                          <p:attrName>ppt_y</p:attrName>
                                        </p:attrNameLst>
                                      </p:cBhvr>
                                      <p:rCtr x="3125" y="0"/>
                                    </p:animMotion>
                                  </p:childTnLst>
                                </p:cTn>
                              </p:par>
                            </p:childTnLst>
                          </p:cTn>
                        </p:par>
                      </p:childTnLst>
                    </p:cTn>
                  </p:par>
                  <p:par>
                    <p:cTn id="72" fill="hold">
                      <p:stCondLst>
                        <p:cond delay="indefinite"/>
                      </p:stCondLst>
                      <p:childTnLst>
                        <p:par>
                          <p:cTn id="73" fill="hold">
                            <p:stCondLst>
                              <p:cond delay="0"/>
                            </p:stCondLst>
                            <p:childTnLst>
                              <p:par>
                                <p:cTn id="74" presetID="21" presetClass="entr" presetSubtype="1" fill="hold" grpId="0" nodeType="clickEffect">
                                  <p:stCondLst>
                                    <p:cond delay="0"/>
                                  </p:stCondLst>
                                  <p:childTnLst>
                                    <p:set>
                                      <p:cBhvr>
                                        <p:cTn id="75" dur="1" fill="hold">
                                          <p:stCondLst>
                                            <p:cond delay="0"/>
                                          </p:stCondLst>
                                        </p:cTn>
                                        <p:tgtEl>
                                          <p:spTgt spid="34"/>
                                        </p:tgtEl>
                                        <p:attrNameLst>
                                          <p:attrName>style.visibility</p:attrName>
                                        </p:attrNameLst>
                                      </p:cBhvr>
                                      <p:to>
                                        <p:strVal val="visible"/>
                                      </p:to>
                                    </p:set>
                                    <p:animEffect transition="in" filter="wheel(1)">
                                      <p:cBhvr>
                                        <p:cTn id="76" dur="1000"/>
                                        <p:tgtEl>
                                          <p:spTgt spid="34"/>
                                        </p:tgtEl>
                                      </p:cBhvr>
                                    </p:animEffect>
                                  </p:childTnLst>
                                </p:cTn>
                              </p:par>
                            </p:childTnLst>
                          </p:cTn>
                        </p:par>
                      </p:childTnLst>
                    </p:cTn>
                  </p:par>
                  <p:par>
                    <p:cTn id="77" fill="hold">
                      <p:stCondLst>
                        <p:cond delay="indefinite"/>
                      </p:stCondLst>
                      <p:childTnLst>
                        <p:par>
                          <p:cTn id="78" fill="hold">
                            <p:stCondLst>
                              <p:cond delay="0"/>
                            </p:stCondLst>
                            <p:childTnLst>
                              <p:par>
                                <p:cTn id="79" presetID="21" presetClass="entr" presetSubtype="1" fill="hold" grpId="0" nodeType="clickEffect">
                                  <p:stCondLst>
                                    <p:cond delay="0"/>
                                  </p:stCondLst>
                                  <p:childTnLst>
                                    <p:set>
                                      <p:cBhvr>
                                        <p:cTn id="80" dur="1" fill="hold">
                                          <p:stCondLst>
                                            <p:cond delay="0"/>
                                          </p:stCondLst>
                                        </p:cTn>
                                        <p:tgtEl>
                                          <p:spTgt spid="33"/>
                                        </p:tgtEl>
                                        <p:attrNameLst>
                                          <p:attrName>style.visibility</p:attrName>
                                        </p:attrNameLst>
                                      </p:cBhvr>
                                      <p:to>
                                        <p:strVal val="visible"/>
                                      </p:to>
                                    </p:set>
                                    <p:animEffect transition="in" filter="wheel(1)">
                                      <p:cBhvr>
                                        <p:cTn id="81" dur="1000"/>
                                        <p:tgtEl>
                                          <p:spTgt spid="33"/>
                                        </p:tgtEl>
                                      </p:cBhvr>
                                    </p:animEffect>
                                  </p:childTnLst>
                                </p:cTn>
                              </p:par>
                            </p:childTnLst>
                          </p:cTn>
                        </p:par>
                        <p:par>
                          <p:cTn id="82" fill="hold">
                            <p:stCondLst>
                              <p:cond delay="1000"/>
                            </p:stCondLst>
                            <p:childTnLst>
                              <p:par>
                                <p:cTn id="83" presetID="2" presetClass="entr" presetSubtype="4" fill="hold" grpId="0" nodeType="afterEffect">
                                  <p:stCondLst>
                                    <p:cond delay="0"/>
                                  </p:stCondLst>
                                  <p:childTnLst>
                                    <p:set>
                                      <p:cBhvr>
                                        <p:cTn id="84" dur="1" fill="hold">
                                          <p:stCondLst>
                                            <p:cond delay="0"/>
                                          </p:stCondLst>
                                        </p:cTn>
                                        <p:tgtEl>
                                          <p:spTgt spid="38"/>
                                        </p:tgtEl>
                                        <p:attrNameLst>
                                          <p:attrName>style.visibility</p:attrName>
                                        </p:attrNameLst>
                                      </p:cBhvr>
                                      <p:to>
                                        <p:strVal val="visible"/>
                                      </p:to>
                                    </p:set>
                                    <p:anim calcmode="lin" valueType="num">
                                      <p:cBhvr additive="base">
                                        <p:cTn id="85" dur="500" fill="hold"/>
                                        <p:tgtEl>
                                          <p:spTgt spid="38"/>
                                        </p:tgtEl>
                                        <p:attrNameLst>
                                          <p:attrName>ppt_x</p:attrName>
                                        </p:attrNameLst>
                                      </p:cBhvr>
                                      <p:tavLst>
                                        <p:tav tm="0">
                                          <p:val>
                                            <p:strVal val="#ppt_x"/>
                                          </p:val>
                                        </p:tav>
                                        <p:tav tm="100000">
                                          <p:val>
                                            <p:strVal val="#ppt_x"/>
                                          </p:val>
                                        </p:tav>
                                      </p:tavLst>
                                    </p:anim>
                                    <p:anim calcmode="lin" valueType="num">
                                      <p:cBhvr additive="base">
                                        <p:cTn id="8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1" presetClass="entr" presetSubtype="1" fill="hold" grpId="0" nodeType="clickEffect">
                                  <p:stCondLst>
                                    <p:cond delay="0"/>
                                  </p:stCondLst>
                                  <p:childTnLst>
                                    <p:set>
                                      <p:cBhvr>
                                        <p:cTn id="90" dur="1" fill="hold">
                                          <p:stCondLst>
                                            <p:cond delay="0"/>
                                          </p:stCondLst>
                                        </p:cTn>
                                        <p:tgtEl>
                                          <p:spTgt spid="20"/>
                                        </p:tgtEl>
                                        <p:attrNameLst>
                                          <p:attrName>style.visibility</p:attrName>
                                        </p:attrNameLst>
                                      </p:cBhvr>
                                      <p:to>
                                        <p:strVal val="visible"/>
                                      </p:to>
                                    </p:set>
                                    <p:animEffect transition="in" filter="wheel(1)">
                                      <p:cBhvr>
                                        <p:cTn id="91" dur="1000"/>
                                        <p:tgtEl>
                                          <p:spTgt spid="20"/>
                                        </p:tgtEl>
                                      </p:cBhvr>
                                    </p:animEffec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43"/>
                                        </p:tgtEl>
                                        <p:attrNameLst>
                                          <p:attrName>style.visibility</p:attrName>
                                        </p:attrNameLst>
                                      </p:cBhvr>
                                      <p:to>
                                        <p:strVal val="visible"/>
                                      </p:to>
                                    </p:set>
                                  </p:childTnLst>
                                </p:cTn>
                              </p:par>
                            </p:childTnLst>
                          </p:cTn>
                        </p:par>
                        <p:par>
                          <p:cTn id="96" fill="hold">
                            <p:stCondLst>
                              <p:cond delay="0"/>
                            </p:stCondLst>
                            <p:childTnLst>
                              <p:par>
                                <p:cTn id="97" presetID="42" presetClass="path" presetSubtype="0" accel="50000" decel="50000" fill="hold" grpId="1" nodeType="afterEffect">
                                  <p:stCondLst>
                                    <p:cond delay="0"/>
                                  </p:stCondLst>
                                  <p:childTnLst>
                                    <p:animMotion origin="layout" path="M -0.00404 0.00115 L 0.12096 3.33333E-6 " pathEditMode="relative" rAng="0" ptsTypes="AA">
                                      <p:cBhvr>
                                        <p:cTn id="98" dur="2000" fill="hold"/>
                                        <p:tgtEl>
                                          <p:spTgt spid="43"/>
                                        </p:tgtEl>
                                        <p:attrNameLst>
                                          <p:attrName>ppt_x</p:attrName>
                                          <p:attrName>ppt_y</p:attrName>
                                        </p:attrNameLst>
                                      </p:cBhvr>
                                      <p:rCtr x="6250" y="-69"/>
                                    </p:animMotion>
                                  </p:childTnLst>
                                </p:cTn>
                              </p:par>
                            </p:childTnLst>
                          </p:cTn>
                        </p:par>
                      </p:childTnLst>
                    </p:cTn>
                  </p:par>
                  <p:par>
                    <p:cTn id="99" fill="hold">
                      <p:stCondLst>
                        <p:cond delay="indefinite"/>
                      </p:stCondLst>
                      <p:childTnLst>
                        <p:par>
                          <p:cTn id="100" fill="hold">
                            <p:stCondLst>
                              <p:cond delay="0"/>
                            </p:stCondLst>
                            <p:childTnLst>
                              <p:par>
                                <p:cTn id="101" presetID="21" presetClass="entr" presetSubtype="1" fill="hold" grpId="0" nodeType="clickEffect">
                                  <p:stCondLst>
                                    <p:cond delay="0"/>
                                  </p:stCondLst>
                                  <p:childTnLst>
                                    <p:set>
                                      <p:cBhvr>
                                        <p:cTn id="102" dur="1" fill="hold">
                                          <p:stCondLst>
                                            <p:cond delay="0"/>
                                          </p:stCondLst>
                                        </p:cTn>
                                        <p:tgtEl>
                                          <p:spTgt spid="22"/>
                                        </p:tgtEl>
                                        <p:attrNameLst>
                                          <p:attrName>style.visibility</p:attrName>
                                        </p:attrNameLst>
                                      </p:cBhvr>
                                      <p:to>
                                        <p:strVal val="visible"/>
                                      </p:to>
                                    </p:set>
                                    <p:animEffect transition="in" filter="wheel(1)">
                                      <p:cBhvr>
                                        <p:cTn id="103" dur="1000"/>
                                        <p:tgtEl>
                                          <p:spTgt spid="22"/>
                                        </p:tgtEl>
                                      </p:cBhvr>
                                    </p:animEffect>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grpId="0" nodeType="clickEffect">
                                  <p:stCondLst>
                                    <p:cond delay="0"/>
                                  </p:stCondLst>
                                  <p:childTnLst>
                                    <p:set>
                                      <p:cBhvr>
                                        <p:cTn id="107" dur="1" fill="hold">
                                          <p:stCondLst>
                                            <p:cond delay="0"/>
                                          </p:stCondLst>
                                        </p:cTn>
                                        <p:tgtEl>
                                          <p:spTgt spid="44"/>
                                        </p:tgtEl>
                                        <p:attrNameLst>
                                          <p:attrName>style.visibility</p:attrName>
                                        </p:attrNameLst>
                                      </p:cBhvr>
                                      <p:to>
                                        <p:strVal val="visible"/>
                                      </p:to>
                                    </p:set>
                                  </p:childTnLst>
                                </p:cTn>
                              </p:par>
                            </p:childTnLst>
                          </p:cTn>
                        </p:par>
                        <p:par>
                          <p:cTn id="108" fill="hold">
                            <p:stCondLst>
                              <p:cond delay="0"/>
                            </p:stCondLst>
                            <p:childTnLst>
                              <p:par>
                                <p:cTn id="109" presetID="42" presetClass="path" presetSubtype="0" accel="50000" decel="50000" fill="hold" grpId="1" nodeType="afterEffect">
                                  <p:stCondLst>
                                    <p:cond delay="0"/>
                                  </p:stCondLst>
                                  <p:childTnLst>
                                    <p:animMotion origin="layout" path="M -1.875E-6 -0.00046 L 0.03125 -0.00046 " pathEditMode="relative" rAng="0" ptsTypes="AA">
                                      <p:cBhvr>
                                        <p:cTn id="110" dur="2000" fill="hold"/>
                                        <p:tgtEl>
                                          <p:spTgt spid="44"/>
                                        </p:tgtEl>
                                        <p:attrNameLst>
                                          <p:attrName>ppt_x</p:attrName>
                                          <p:attrName>ppt_y</p:attrName>
                                        </p:attrNameLst>
                                      </p:cBhvr>
                                      <p:rCtr x="1563" y="0"/>
                                    </p:animMotion>
                                  </p:childTnLst>
                                </p:cTn>
                              </p:par>
                            </p:childTnLst>
                          </p:cTn>
                        </p:par>
                      </p:childTnLst>
                    </p:cTn>
                  </p:par>
                  <p:par>
                    <p:cTn id="111" fill="hold">
                      <p:stCondLst>
                        <p:cond delay="indefinite"/>
                      </p:stCondLst>
                      <p:childTnLst>
                        <p:par>
                          <p:cTn id="112" fill="hold">
                            <p:stCondLst>
                              <p:cond delay="0"/>
                            </p:stCondLst>
                            <p:childTnLst>
                              <p:par>
                                <p:cTn id="113" presetID="21" presetClass="entr" presetSubtype="1" fill="hold" grpId="0" nodeType="clickEffect">
                                  <p:stCondLst>
                                    <p:cond delay="0"/>
                                  </p:stCondLst>
                                  <p:childTnLst>
                                    <p:set>
                                      <p:cBhvr>
                                        <p:cTn id="114" dur="1" fill="hold">
                                          <p:stCondLst>
                                            <p:cond delay="0"/>
                                          </p:stCondLst>
                                        </p:cTn>
                                        <p:tgtEl>
                                          <p:spTgt spid="24"/>
                                        </p:tgtEl>
                                        <p:attrNameLst>
                                          <p:attrName>style.visibility</p:attrName>
                                        </p:attrNameLst>
                                      </p:cBhvr>
                                      <p:to>
                                        <p:strVal val="visible"/>
                                      </p:to>
                                    </p:set>
                                    <p:animEffect transition="in" filter="wheel(1)">
                                      <p:cBhvr>
                                        <p:cTn id="115" dur="1000"/>
                                        <p:tgtEl>
                                          <p:spTgt spid="24"/>
                                        </p:tgtEl>
                                      </p:cBhvr>
                                    </p:animEffect>
                                  </p:childTnLst>
                                </p:cTn>
                              </p:par>
                            </p:childTnLst>
                          </p:cTn>
                        </p:par>
                      </p:childTnLst>
                    </p:cTn>
                  </p:par>
                  <p:par>
                    <p:cTn id="116" fill="hold">
                      <p:stCondLst>
                        <p:cond delay="indefinite"/>
                      </p:stCondLst>
                      <p:childTnLst>
                        <p:par>
                          <p:cTn id="117" fill="hold">
                            <p:stCondLst>
                              <p:cond delay="0"/>
                            </p:stCondLst>
                            <p:childTnLst>
                              <p:par>
                                <p:cTn id="118" presetID="1" presetClass="entr" presetSubtype="0" fill="hold" grpId="0" nodeType="clickEffect">
                                  <p:stCondLst>
                                    <p:cond delay="0"/>
                                  </p:stCondLst>
                                  <p:childTnLst>
                                    <p:set>
                                      <p:cBhvr>
                                        <p:cTn id="119" dur="1" fill="hold">
                                          <p:stCondLst>
                                            <p:cond delay="0"/>
                                          </p:stCondLst>
                                        </p:cTn>
                                        <p:tgtEl>
                                          <p:spTgt spid="45"/>
                                        </p:tgtEl>
                                        <p:attrNameLst>
                                          <p:attrName>style.visibility</p:attrName>
                                        </p:attrNameLst>
                                      </p:cBhvr>
                                      <p:to>
                                        <p:strVal val="visible"/>
                                      </p:to>
                                    </p:set>
                                  </p:childTnLst>
                                </p:cTn>
                              </p:par>
                            </p:childTnLst>
                          </p:cTn>
                        </p:par>
                        <p:par>
                          <p:cTn id="120" fill="hold">
                            <p:stCondLst>
                              <p:cond delay="0"/>
                            </p:stCondLst>
                            <p:childTnLst>
                              <p:par>
                                <p:cTn id="121" presetID="42" presetClass="path" presetSubtype="0" accel="50000" decel="50000" fill="hold" grpId="1" nodeType="afterEffect">
                                  <p:stCondLst>
                                    <p:cond delay="0"/>
                                  </p:stCondLst>
                                  <p:childTnLst>
                                    <p:animMotion origin="layout" path="M 8.33333E-7 -4.07407E-6 L -0.03073 0.03218 " pathEditMode="relative" rAng="0" ptsTypes="AA">
                                      <p:cBhvr>
                                        <p:cTn id="122" dur="2000" fill="hold"/>
                                        <p:tgtEl>
                                          <p:spTgt spid="45"/>
                                        </p:tgtEl>
                                        <p:attrNameLst>
                                          <p:attrName>ppt_x</p:attrName>
                                          <p:attrName>ppt_y</p:attrName>
                                        </p:attrNameLst>
                                      </p:cBhvr>
                                      <p:rCtr x="-1536" y="1597"/>
                                    </p:animMotion>
                                  </p:childTnLst>
                                </p:cTn>
                              </p:par>
                            </p:childTnLst>
                          </p:cTn>
                        </p:par>
                        <p:par>
                          <p:cTn id="123" fill="hold">
                            <p:stCondLst>
                              <p:cond delay="2000"/>
                            </p:stCondLst>
                            <p:childTnLst>
                              <p:par>
                                <p:cTn id="124" presetID="2" presetClass="entr" presetSubtype="4" fill="hold" grpId="0" nodeType="afterEffect">
                                  <p:stCondLst>
                                    <p:cond delay="0"/>
                                  </p:stCondLst>
                                  <p:childTnLst>
                                    <p:set>
                                      <p:cBhvr>
                                        <p:cTn id="125" dur="1" fill="hold">
                                          <p:stCondLst>
                                            <p:cond delay="0"/>
                                          </p:stCondLst>
                                        </p:cTn>
                                        <p:tgtEl>
                                          <p:spTgt spid="39"/>
                                        </p:tgtEl>
                                        <p:attrNameLst>
                                          <p:attrName>style.visibility</p:attrName>
                                        </p:attrNameLst>
                                      </p:cBhvr>
                                      <p:to>
                                        <p:strVal val="visible"/>
                                      </p:to>
                                    </p:set>
                                    <p:anim calcmode="lin" valueType="num">
                                      <p:cBhvr additive="base">
                                        <p:cTn id="126" dur="500" fill="hold"/>
                                        <p:tgtEl>
                                          <p:spTgt spid="39"/>
                                        </p:tgtEl>
                                        <p:attrNameLst>
                                          <p:attrName>ppt_x</p:attrName>
                                        </p:attrNameLst>
                                      </p:cBhvr>
                                      <p:tavLst>
                                        <p:tav tm="0">
                                          <p:val>
                                            <p:strVal val="#ppt_x"/>
                                          </p:val>
                                        </p:tav>
                                        <p:tav tm="100000">
                                          <p:val>
                                            <p:strVal val="#ppt_x"/>
                                          </p:val>
                                        </p:tav>
                                      </p:tavLst>
                                    </p:anim>
                                    <p:anim calcmode="lin" valueType="num">
                                      <p:cBhvr additive="base">
                                        <p:cTn id="127"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28" fill="hold">
                      <p:stCondLst>
                        <p:cond delay="indefinite"/>
                      </p:stCondLst>
                      <p:childTnLst>
                        <p:par>
                          <p:cTn id="129" fill="hold">
                            <p:stCondLst>
                              <p:cond delay="0"/>
                            </p:stCondLst>
                            <p:childTnLst>
                              <p:par>
                                <p:cTn id="130" presetID="21" presetClass="entr" presetSubtype="1" fill="hold" grpId="0" nodeType="clickEffect">
                                  <p:stCondLst>
                                    <p:cond delay="0"/>
                                  </p:stCondLst>
                                  <p:childTnLst>
                                    <p:set>
                                      <p:cBhvr>
                                        <p:cTn id="131" dur="1" fill="hold">
                                          <p:stCondLst>
                                            <p:cond delay="0"/>
                                          </p:stCondLst>
                                        </p:cTn>
                                        <p:tgtEl>
                                          <p:spTgt spid="26"/>
                                        </p:tgtEl>
                                        <p:attrNameLst>
                                          <p:attrName>style.visibility</p:attrName>
                                        </p:attrNameLst>
                                      </p:cBhvr>
                                      <p:to>
                                        <p:strVal val="visible"/>
                                      </p:to>
                                    </p:set>
                                    <p:animEffect transition="in" filter="wheel(1)">
                                      <p:cBhvr>
                                        <p:cTn id="132" dur="1000"/>
                                        <p:tgtEl>
                                          <p:spTgt spid="26"/>
                                        </p:tgtEl>
                                      </p:cBhvr>
                                    </p:animEffec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46"/>
                                        </p:tgtEl>
                                        <p:attrNameLst>
                                          <p:attrName>style.visibility</p:attrName>
                                        </p:attrNameLst>
                                      </p:cBhvr>
                                      <p:to>
                                        <p:strVal val="visible"/>
                                      </p:to>
                                    </p:set>
                                  </p:childTnLst>
                                </p:cTn>
                              </p:par>
                            </p:childTnLst>
                          </p:cTn>
                        </p:par>
                        <p:par>
                          <p:cTn id="137" fill="hold">
                            <p:stCondLst>
                              <p:cond delay="0"/>
                            </p:stCondLst>
                            <p:childTnLst>
                              <p:par>
                                <p:cTn id="138" presetID="42" presetClass="path" presetSubtype="0" accel="50000" decel="50000" fill="hold" grpId="1" nodeType="afterEffect">
                                  <p:stCondLst>
                                    <p:cond delay="0"/>
                                  </p:stCondLst>
                                  <p:childTnLst>
                                    <p:animMotion origin="layout" path="M 0.00352 0.00023 L 0.09102 0.00023 " pathEditMode="relative" rAng="0" ptsTypes="AA">
                                      <p:cBhvr>
                                        <p:cTn id="139" dur="2000" fill="hold"/>
                                        <p:tgtEl>
                                          <p:spTgt spid="46"/>
                                        </p:tgtEl>
                                        <p:attrNameLst>
                                          <p:attrName>ppt_x</p:attrName>
                                          <p:attrName>ppt_y</p:attrName>
                                        </p:attrNameLst>
                                      </p:cBhvr>
                                      <p:rCtr x="4375" y="0"/>
                                    </p:animMotion>
                                  </p:childTnLst>
                                </p:cTn>
                              </p:par>
                            </p:childTnLst>
                          </p:cTn>
                        </p:par>
                      </p:childTnLst>
                    </p:cTn>
                  </p:par>
                  <p:par>
                    <p:cTn id="140" fill="hold">
                      <p:stCondLst>
                        <p:cond delay="indefinite"/>
                      </p:stCondLst>
                      <p:childTnLst>
                        <p:par>
                          <p:cTn id="141" fill="hold">
                            <p:stCondLst>
                              <p:cond delay="0"/>
                            </p:stCondLst>
                            <p:childTnLst>
                              <p:par>
                                <p:cTn id="142" presetID="21" presetClass="entr" presetSubtype="1" fill="hold" grpId="0" nodeType="clickEffect">
                                  <p:stCondLst>
                                    <p:cond delay="0"/>
                                  </p:stCondLst>
                                  <p:childTnLst>
                                    <p:set>
                                      <p:cBhvr>
                                        <p:cTn id="143" dur="1" fill="hold">
                                          <p:stCondLst>
                                            <p:cond delay="0"/>
                                          </p:stCondLst>
                                        </p:cTn>
                                        <p:tgtEl>
                                          <p:spTgt spid="28"/>
                                        </p:tgtEl>
                                        <p:attrNameLst>
                                          <p:attrName>style.visibility</p:attrName>
                                        </p:attrNameLst>
                                      </p:cBhvr>
                                      <p:to>
                                        <p:strVal val="visible"/>
                                      </p:to>
                                    </p:set>
                                    <p:animEffect transition="in" filter="wheel(1)">
                                      <p:cBhvr>
                                        <p:cTn id="144" dur="1000"/>
                                        <p:tgtEl>
                                          <p:spTgt spid="28"/>
                                        </p:tgtEl>
                                      </p:cBhvr>
                                    </p:animEffect>
                                  </p:childTnLst>
                                </p:cTn>
                              </p:par>
                            </p:childTnLst>
                          </p:cTn>
                        </p:par>
                      </p:childTnLst>
                    </p:cTn>
                  </p:par>
                  <p:par>
                    <p:cTn id="145" fill="hold">
                      <p:stCondLst>
                        <p:cond delay="indefinite"/>
                      </p:stCondLst>
                      <p:childTnLst>
                        <p:par>
                          <p:cTn id="146" fill="hold">
                            <p:stCondLst>
                              <p:cond delay="0"/>
                            </p:stCondLst>
                            <p:childTnLst>
                              <p:par>
                                <p:cTn id="147" presetID="1" presetClass="entr" presetSubtype="0" fill="hold" grpId="0" nodeType="clickEffect">
                                  <p:stCondLst>
                                    <p:cond delay="0"/>
                                  </p:stCondLst>
                                  <p:childTnLst>
                                    <p:set>
                                      <p:cBhvr>
                                        <p:cTn id="148" dur="1" fill="hold">
                                          <p:stCondLst>
                                            <p:cond delay="0"/>
                                          </p:stCondLst>
                                        </p:cTn>
                                        <p:tgtEl>
                                          <p:spTgt spid="47"/>
                                        </p:tgtEl>
                                        <p:attrNameLst>
                                          <p:attrName>style.visibility</p:attrName>
                                        </p:attrNameLst>
                                      </p:cBhvr>
                                      <p:to>
                                        <p:strVal val="visible"/>
                                      </p:to>
                                    </p:set>
                                  </p:childTnLst>
                                </p:cTn>
                              </p:par>
                            </p:childTnLst>
                          </p:cTn>
                        </p:par>
                        <p:par>
                          <p:cTn id="149" fill="hold">
                            <p:stCondLst>
                              <p:cond delay="0"/>
                            </p:stCondLst>
                            <p:childTnLst>
                              <p:par>
                                <p:cTn id="150" presetID="42" presetClass="path" presetSubtype="0" accel="50000" decel="50000" fill="hold" grpId="1" nodeType="afterEffect">
                                  <p:stCondLst>
                                    <p:cond delay="0"/>
                                  </p:stCondLst>
                                  <p:childTnLst>
                                    <p:animMotion origin="layout" path="M 1.66667E-6 -1.11111E-6 L 0.02734 0.00162 " pathEditMode="relative" rAng="0" ptsTypes="AA">
                                      <p:cBhvr>
                                        <p:cTn id="151" dur="2000" fill="hold"/>
                                        <p:tgtEl>
                                          <p:spTgt spid="47"/>
                                        </p:tgtEl>
                                        <p:attrNameLst>
                                          <p:attrName>ppt_x</p:attrName>
                                          <p:attrName>ppt_y</p:attrName>
                                        </p:attrNameLst>
                                      </p:cBhvr>
                                      <p:rCtr x="1367"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4" grpId="0" animBg="1"/>
      <p:bldP spid="16" grpId="0" animBg="1"/>
      <p:bldP spid="20" grpId="0" animBg="1"/>
      <p:bldP spid="22" grpId="0" animBg="1"/>
      <p:bldP spid="24" grpId="0" animBg="1"/>
      <p:bldP spid="26" grpId="0" animBg="1"/>
      <p:bldP spid="28" grpId="0" animBg="1"/>
      <p:bldP spid="31" grpId="0" animBg="1"/>
      <p:bldP spid="32" grpId="0" animBg="1"/>
      <p:bldP spid="33" grpId="0" animBg="1"/>
      <p:bldP spid="34" grpId="0" animBg="1"/>
      <p:bldP spid="35" grpId="0" animBg="1"/>
      <p:bldP spid="36" grpId="0" animBg="1"/>
      <p:bldP spid="38" grpId="0" animBg="1"/>
      <p:bldP spid="39" grpId="0" animBg="1"/>
      <p:bldP spid="37" grpId="0" animBg="1"/>
      <p:bldP spid="37"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222A35"/>
        </a:solidFill>
        <a:effectLst/>
      </p:bgPr>
    </p:bg>
    <p:spTree>
      <p:nvGrpSpPr>
        <p:cNvPr id="1" name=""/>
        <p:cNvGrpSpPr/>
        <p:nvPr/>
      </p:nvGrpSpPr>
      <p:grpSpPr>
        <a:xfrm>
          <a:off x="0" y="0"/>
          <a:ext cx="0" cy="0"/>
          <a:chOff x="0" y="0"/>
          <a:chExt cx="0" cy="0"/>
        </a:xfrm>
      </p:grpSpPr>
      <p:sp>
        <p:nvSpPr>
          <p:cNvPr id="2" name="Rectangle 1"/>
          <p:cNvSpPr/>
          <p:nvPr/>
        </p:nvSpPr>
        <p:spPr>
          <a:xfrm>
            <a:off x="954503" y="640095"/>
            <a:ext cx="10499669" cy="584775"/>
          </a:xfrm>
          <a:prstGeom prst="rect">
            <a:avLst/>
          </a:prstGeom>
        </p:spPr>
        <p:txBody>
          <a:bodyPr wrap="none">
            <a:spAutoFit/>
          </a:bodyPr>
          <a:lstStyle/>
          <a:p>
            <a:pPr defTabSz="914400"/>
            <a:r>
              <a:rPr lang="en-US" altLang="en-US" sz="3200" dirty="0" smtClean="0">
                <a:ln w="3175">
                  <a:solidFill>
                    <a:srgbClr val="00A9FC"/>
                  </a:solidFill>
                </a:ln>
                <a:solidFill>
                  <a:srgbClr val="00A9FC"/>
                </a:solidFill>
              </a:rPr>
              <a:t>Monthly Accrual Option  (Satisfied by UnFranchise</a:t>
            </a:r>
            <a:r>
              <a:rPr lang="en-US" altLang="en-US" sz="3200" dirty="0" smtClean="0">
                <a:ln w="3175">
                  <a:noFill/>
                </a:ln>
                <a:solidFill>
                  <a:srgbClr val="00A9FC"/>
                </a:solidFill>
              </a:rPr>
              <a:t>®</a:t>
            </a:r>
            <a:r>
              <a:rPr lang="en-US" altLang="en-US" sz="3200" dirty="0" smtClean="0">
                <a:ln w="3175">
                  <a:solidFill>
                    <a:srgbClr val="00A9FC"/>
                  </a:solidFill>
                </a:ln>
                <a:solidFill>
                  <a:srgbClr val="00A9FC"/>
                </a:solidFill>
              </a:rPr>
              <a:t> AutoShip)</a:t>
            </a:r>
            <a:endParaRPr lang="en-US" altLang="en-US" sz="3200" dirty="0">
              <a:ln w="3175">
                <a:solidFill>
                  <a:srgbClr val="00A9FC"/>
                </a:solidFill>
              </a:ln>
              <a:solidFill>
                <a:srgbClr val="00A9FC"/>
              </a:solidFill>
            </a:endParaRPr>
          </a:p>
        </p:txBody>
      </p:sp>
      <p:sp>
        <p:nvSpPr>
          <p:cNvPr id="3" name="Rectangle 2"/>
          <p:cNvSpPr/>
          <p:nvPr/>
        </p:nvSpPr>
        <p:spPr>
          <a:xfrm>
            <a:off x="2100156" y="1290936"/>
            <a:ext cx="7991767" cy="923330"/>
          </a:xfrm>
          <a:prstGeom prst="rect">
            <a:avLst/>
          </a:prstGeom>
        </p:spPr>
        <p:txBody>
          <a:bodyPr wrap="square">
            <a:spAutoFit/>
          </a:bodyPr>
          <a:lstStyle/>
          <a:p>
            <a:pPr algn="ctr" defTabSz="914400">
              <a:lnSpc>
                <a:spcPct val="150000"/>
              </a:lnSpc>
            </a:pPr>
            <a:r>
              <a:rPr lang="en-US" altLang="en-US" sz="1800" b="1" dirty="0" smtClean="0">
                <a:solidFill>
                  <a:prstClr val="white"/>
                </a:solidFill>
              </a:rPr>
              <a:t>Gives UnFranchise Owners the ability to continue to accrue GBV month to month (365 days rolling) and GIBV month to month (730 days rolling)</a:t>
            </a:r>
            <a:endParaRPr lang="en-US" altLang="en-US" sz="1800" b="1" dirty="0">
              <a:solidFill>
                <a:prstClr val="white"/>
              </a:solidFill>
            </a:endParaRPr>
          </a:p>
        </p:txBody>
      </p:sp>
      <p:grpSp>
        <p:nvGrpSpPr>
          <p:cNvPr id="20" name="Group 19"/>
          <p:cNvGrpSpPr/>
          <p:nvPr/>
        </p:nvGrpSpPr>
        <p:grpSpPr>
          <a:xfrm>
            <a:off x="582895" y="2304389"/>
            <a:ext cx="10987508" cy="1193345"/>
            <a:chOff x="954367" y="2662515"/>
            <a:chExt cx="10180652" cy="1089214"/>
          </a:xfrm>
        </p:grpSpPr>
        <p:sp>
          <p:nvSpPr>
            <p:cNvPr id="4" name="Rectangle 3"/>
            <p:cNvSpPr/>
            <p:nvPr/>
          </p:nvSpPr>
          <p:spPr>
            <a:xfrm>
              <a:off x="954367" y="2662516"/>
              <a:ext cx="3228433" cy="108921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3225" indent="-342900" defTabSz="914400">
                <a:buAutoNum type="arabicPeriod"/>
              </a:pPr>
              <a:r>
                <a:rPr lang="en-US" altLang="en-US" sz="1800" b="1" dirty="0" smtClean="0">
                  <a:solidFill>
                    <a:prstClr val="white"/>
                  </a:solidFill>
                </a:rPr>
                <a:t>Maintain a subscription </a:t>
              </a:r>
              <a:br>
                <a:rPr lang="en-US" altLang="en-US" sz="1800" b="1" dirty="0" smtClean="0">
                  <a:solidFill>
                    <a:prstClr val="white"/>
                  </a:solidFill>
                </a:rPr>
              </a:br>
              <a:r>
                <a:rPr lang="en-US" altLang="en-US" sz="1800" b="1" dirty="0" smtClean="0">
                  <a:solidFill>
                    <a:prstClr val="white"/>
                  </a:solidFill>
                </a:rPr>
                <a:t>to UFMS – </a:t>
              </a:r>
              <a:r>
                <a:rPr lang="en-US" altLang="en-US" sz="1800" b="1" dirty="0">
                  <a:solidFill>
                    <a:prstClr val="white"/>
                  </a:solidFill>
                </a:rPr>
                <a:t>18,25 €/month</a:t>
              </a:r>
              <a:endParaRPr lang="en-US" sz="1800" b="1" dirty="0">
                <a:solidFill>
                  <a:prstClr val="white"/>
                </a:solidFill>
              </a:endParaRPr>
            </a:p>
          </p:txBody>
        </p:sp>
        <p:sp>
          <p:nvSpPr>
            <p:cNvPr id="12" name="Rectangle 11"/>
            <p:cNvSpPr/>
            <p:nvPr/>
          </p:nvSpPr>
          <p:spPr>
            <a:xfrm>
              <a:off x="4182890" y="2662515"/>
              <a:ext cx="6952129" cy="10892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3225" defTabSz="914400">
                <a:lnSpc>
                  <a:spcPct val="90000"/>
                </a:lnSpc>
                <a:buClr>
                  <a:srgbClr val="FFFFFF"/>
                </a:buClr>
              </a:pPr>
              <a:r>
                <a:rPr lang="en-US" altLang="en-US" sz="1800" b="1" dirty="0" smtClean="0">
                  <a:solidFill>
                    <a:prstClr val="white"/>
                  </a:solidFill>
                </a:rPr>
                <a:t>UFMS (UnFranchise </a:t>
              </a:r>
              <a:r>
                <a:rPr lang="en-US" altLang="en-US" sz="1800" b="1" dirty="0">
                  <a:solidFill>
                    <a:prstClr val="white"/>
                  </a:solidFill>
                </a:rPr>
                <a:t>Management </a:t>
              </a:r>
              <a:r>
                <a:rPr lang="en-US" altLang="en-US" sz="1800" b="1" dirty="0" smtClean="0">
                  <a:solidFill>
                    <a:prstClr val="white"/>
                  </a:solidFill>
                </a:rPr>
                <a:t>System) </a:t>
              </a:r>
              <a:r>
                <a:rPr lang="en-US" altLang="en-US" sz="1800" b="1" dirty="0">
                  <a:solidFill>
                    <a:prstClr val="white"/>
                  </a:solidFill>
                </a:rPr>
                <a:t>is </a:t>
              </a:r>
              <a:r>
                <a:rPr lang="en-US" altLang="en-US" sz="1800" b="1" dirty="0" smtClean="0">
                  <a:solidFill>
                    <a:prstClr val="white"/>
                  </a:solidFill>
                </a:rPr>
                <a:t>a system of management services, reports and tools designed to help manage your business</a:t>
              </a:r>
            </a:p>
          </p:txBody>
        </p:sp>
        <p:sp>
          <p:nvSpPr>
            <p:cNvPr id="15" name="Isosceles Triangle 14"/>
            <p:cNvSpPr/>
            <p:nvPr/>
          </p:nvSpPr>
          <p:spPr>
            <a:xfrm rot="5400000">
              <a:off x="4155996" y="3126440"/>
              <a:ext cx="215153" cy="161365"/>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b="1" dirty="0">
                <a:solidFill>
                  <a:prstClr val="white"/>
                </a:solidFill>
              </a:endParaRPr>
            </a:p>
          </p:txBody>
        </p:sp>
      </p:grpSp>
      <p:grpSp>
        <p:nvGrpSpPr>
          <p:cNvPr id="19" name="Group 18"/>
          <p:cNvGrpSpPr/>
          <p:nvPr/>
        </p:nvGrpSpPr>
        <p:grpSpPr>
          <a:xfrm>
            <a:off x="585411" y="3759529"/>
            <a:ext cx="10985088" cy="1193345"/>
            <a:chOff x="956609" y="3876112"/>
            <a:chExt cx="10178410" cy="1089214"/>
          </a:xfrm>
        </p:grpSpPr>
        <p:sp>
          <p:nvSpPr>
            <p:cNvPr id="10" name="Rectangle 9"/>
            <p:cNvSpPr/>
            <p:nvPr/>
          </p:nvSpPr>
          <p:spPr>
            <a:xfrm>
              <a:off x="956609" y="3876113"/>
              <a:ext cx="3226370" cy="108921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0988" indent="-220663" defTabSz="914400"/>
              <a:r>
                <a:rPr lang="en-US" altLang="en-US" sz="1800" b="1" dirty="0" smtClean="0">
                  <a:solidFill>
                    <a:prstClr val="white"/>
                  </a:solidFill>
                </a:rPr>
                <a:t>2.	Assign a minimum amount of PBV to their BDC-001 each month to accrue GBV</a:t>
              </a:r>
            </a:p>
          </p:txBody>
        </p:sp>
        <p:sp>
          <p:nvSpPr>
            <p:cNvPr id="13" name="Rectangle 12"/>
            <p:cNvSpPr/>
            <p:nvPr/>
          </p:nvSpPr>
          <p:spPr>
            <a:xfrm>
              <a:off x="4182889" y="3876112"/>
              <a:ext cx="6952130" cy="10892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lvl="2" indent="-285750" defTabSz="914400">
                <a:buFont typeface="Arial" panose="020B0604020202020204" pitchFamily="34" charset="0"/>
                <a:buChar char="•"/>
              </a:pPr>
              <a:r>
                <a:rPr lang="en-US" altLang="en-US" sz="1800" b="1" dirty="0" smtClean="0">
                  <a:solidFill>
                    <a:prstClr val="white"/>
                  </a:solidFill>
                </a:rPr>
                <a:t>UnFranchise Owner – no commission earned – 50 PBV</a:t>
              </a:r>
            </a:p>
            <a:p>
              <a:pPr marL="514350" lvl="2" indent="-285750" defTabSz="914400">
                <a:buFont typeface="Arial" panose="020B0604020202020204" pitchFamily="34" charset="0"/>
                <a:buChar char="•"/>
              </a:pPr>
              <a:r>
                <a:rPr lang="en-US" altLang="en-US" sz="1800" b="1" dirty="0" smtClean="0">
                  <a:solidFill>
                    <a:prstClr val="white"/>
                  </a:solidFill>
                </a:rPr>
                <a:t>Coordinator – earned first </a:t>
              </a:r>
              <a:r>
                <a:rPr lang="en-US" altLang="en-US" sz="1800" b="1" dirty="0">
                  <a:solidFill>
                    <a:prstClr val="white"/>
                  </a:solidFill>
                </a:rPr>
                <a:t>210 €commission </a:t>
              </a:r>
              <a:r>
                <a:rPr lang="en-US" altLang="en-US" sz="1800" b="1" dirty="0" smtClean="0">
                  <a:solidFill>
                    <a:prstClr val="white"/>
                  </a:solidFill>
                </a:rPr>
                <a:t>– 100 PBV</a:t>
              </a:r>
            </a:p>
            <a:p>
              <a:pPr marL="514350" lvl="2" indent="-285750" defTabSz="914400">
                <a:buFont typeface="Arial" panose="020B0604020202020204" pitchFamily="34" charset="0"/>
                <a:buChar char="•"/>
              </a:pPr>
              <a:r>
                <a:rPr lang="en-US" altLang="en-US" sz="1800" b="1" dirty="0" smtClean="0">
                  <a:solidFill>
                    <a:prstClr val="white"/>
                  </a:solidFill>
                </a:rPr>
                <a:t>Executive Coordinator and higher – earned the </a:t>
              </a:r>
              <a:r>
                <a:rPr lang="en-US" altLang="en-US" sz="1800" b="1" dirty="0">
                  <a:solidFill>
                    <a:prstClr val="white"/>
                  </a:solidFill>
                </a:rPr>
                <a:t>420 </a:t>
              </a:r>
              <a:r>
                <a:rPr lang="en-US" altLang="en-US" sz="1800" b="1" dirty="0" smtClean="0">
                  <a:solidFill>
                    <a:prstClr val="white"/>
                  </a:solidFill>
                </a:rPr>
                <a:t>€ commission </a:t>
              </a:r>
              <a:br>
                <a:rPr lang="en-US" altLang="en-US" sz="1800" b="1" dirty="0" smtClean="0">
                  <a:solidFill>
                    <a:prstClr val="white"/>
                  </a:solidFill>
                </a:rPr>
              </a:br>
              <a:r>
                <a:rPr lang="en-US" altLang="en-US" sz="1800" b="1" dirty="0" smtClean="0">
                  <a:solidFill>
                    <a:prstClr val="white"/>
                  </a:solidFill>
                </a:rPr>
                <a:t>for 5000/5000 BV – 150 PBV</a:t>
              </a:r>
            </a:p>
          </p:txBody>
        </p:sp>
        <p:sp>
          <p:nvSpPr>
            <p:cNvPr id="16" name="Isosceles Triangle 15"/>
            <p:cNvSpPr/>
            <p:nvPr/>
          </p:nvSpPr>
          <p:spPr>
            <a:xfrm rot="5400000">
              <a:off x="4156085" y="4340037"/>
              <a:ext cx="215153" cy="161365"/>
            </a:xfrm>
            <a:prstGeom prs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b="1" dirty="0">
                <a:solidFill>
                  <a:prstClr val="white"/>
                </a:solidFill>
              </a:endParaRPr>
            </a:p>
          </p:txBody>
        </p:sp>
      </p:grpSp>
      <p:grpSp>
        <p:nvGrpSpPr>
          <p:cNvPr id="18" name="Group 17"/>
          <p:cNvGrpSpPr/>
          <p:nvPr/>
        </p:nvGrpSpPr>
        <p:grpSpPr>
          <a:xfrm>
            <a:off x="582895" y="5214928"/>
            <a:ext cx="10987508" cy="1198758"/>
            <a:chOff x="954367" y="5084768"/>
            <a:chExt cx="10180652" cy="1094155"/>
          </a:xfrm>
        </p:grpSpPr>
        <p:sp>
          <p:nvSpPr>
            <p:cNvPr id="11" name="Rectangle 10"/>
            <p:cNvSpPr/>
            <p:nvPr/>
          </p:nvSpPr>
          <p:spPr>
            <a:xfrm>
              <a:off x="954367" y="5089710"/>
              <a:ext cx="3228522" cy="108921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0988" indent="-220663" defTabSz="914400"/>
              <a:r>
                <a:rPr lang="en-US" altLang="en-US" sz="1800" b="1" dirty="0" smtClean="0">
                  <a:solidFill>
                    <a:prstClr val="white"/>
                  </a:solidFill>
                </a:rPr>
                <a:t>3.	Assign a minimum amount of PIBV to their BDC-001 each month to accrue GIBV</a:t>
              </a:r>
            </a:p>
          </p:txBody>
        </p:sp>
        <p:sp>
          <p:nvSpPr>
            <p:cNvPr id="14" name="Rectangle 13"/>
            <p:cNvSpPr/>
            <p:nvPr/>
          </p:nvSpPr>
          <p:spPr>
            <a:xfrm>
              <a:off x="4182800" y="5084768"/>
              <a:ext cx="6952219" cy="108921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lvl="2" indent="-285750" defTabSz="914400">
                <a:lnSpc>
                  <a:spcPct val="80000"/>
                </a:lnSpc>
                <a:spcBef>
                  <a:spcPct val="30000"/>
                </a:spcBef>
                <a:buFont typeface="Arial" panose="020B0604020202020204" pitchFamily="34" charset="0"/>
                <a:buChar char="•"/>
              </a:pPr>
              <a:r>
                <a:rPr lang="en-US" altLang="zh-CN" sz="1800" b="1" dirty="0" smtClean="0">
                  <a:solidFill>
                    <a:prstClr val="white"/>
                  </a:solidFill>
                </a:rPr>
                <a:t>UnFranchise Owner – no </a:t>
              </a:r>
              <a:r>
                <a:rPr lang="en-US" altLang="zh-CN" sz="1800" b="1" u="sng" dirty="0" smtClean="0">
                  <a:solidFill>
                    <a:prstClr val="white"/>
                  </a:solidFill>
                </a:rPr>
                <a:t>IBV</a:t>
              </a:r>
              <a:r>
                <a:rPr lang="en-US" altLang="zh-CN" sz="1800" b="1" dirty="0" smtClean="0">
                  <a:solidFill>
                    <a:prstClr val="white"/>
                  </a:solidFill>
                </a:rPr>
                <a:t> commission earned </a:t>
              </a:r>
              <a:r>
                <a:rPr lang="en-US" altLang="en-US" sz="1800" b="1" dirty="0" smtClean="0">
                  <a:solidFill>
                    <a:prstClr val="white"/>
                  </a:solidFill>
                </a:rPr>
                <a:t>– 10 IBV</a:t>
              </a:r>
            </a:p>
            <a:p>
              <a:pPr marL="514350" lvl="2" indent="-285750" defTabSz="914400">
                <a:lnSpc>
                  <a:spcPct val="80000"/>
                </a:lnSpc>
                <a:spcBef>
                  <a:spcPct val="30000"/>
                </a:spcBef>
                <a:buFont typeface="Arial" panose="020B0604020202020204" pitchFamily="34" charset="0"/>
                <a:buChar char="•"/>
              </a:pPr>
              <a:r>
                <a:rPr lang="en-US" altLang="zh-CN" sz="1800" b="1" dirty="0" smtClean="0">
                  <a:solidFill>
                    <a:prstClr val="white"/>
                  </a:solidFill>
                </a:rPr>
                <a:t>Earned first </a:t>
              </a:r>
              <a:r>
                <a:rPr lang="en-US" altLang="zh-CN" sz="1800" b="1" dirty="0">
                  <a:solidFill>
                    <a:prstClr val="white"/>
                  </a:solidFill>
                </a:rPr>
                <a:t>210 €</a:t>
              </a:r>
              <a:r>
                <a:rPr lang="en-US" altLang="zh-CN" sz="1800" b="1" u="sng" dirty="0" smtClean="0">
                  <a:solidFill>
                    <a:prstClr val="white"/>
                  </a:solidFill>
                </a:rPr>
                <a:t>IBV</a:t>
              </a:r>
              <a:r>
                <a:rPr lang="en-US" altLang="zh-CN" sz="1800" b="1" dirty="0" smtClean="0">
                  <a:solidFill>
                    <a:prstClr val="white"/>
                  </a:solidFill>
                </a:rPr>
                <a:t> commission </a:t>
              </a:r>
              <a:r>
                <a:rPr lang="en-US" altLang="en-US" sz="1800" b="1" dirty="0" smtClean="0">
                  <a:solidFill>
                    <a:prstClr val="white"/>
                  </a:solidFill>
                </a:rPr>
                <a:t>– 20 IBV</a:t>
              </a:r>
            </a:p>
            <a:p>
              <a:pPr marL="514350" lvl="2" indent="-285750" defTabSz="914400">
                <a:lnSpc>
                  <a:spcPct val="80000"/>
                </a:lnSpc>
                <a:spcBef>
                  <a:spcPct val="30000"/>
                </a:spcBef>
                <a:buFont typeface="Arial" panose="020B0604020202020204" pitchFamily="34" charset="0"/>
                <a:buChar char="•"/>
              </a:pPr>
              <a:r>
                <a:rPr lang="en-US" altLang="zh-CN" sz="1800" b="1" dirty="0" smtClean="0">
                  <a:solidFill>
                    <a:prstClr val="white"/>
                  </a:solidFill>
                </a:rPr>
                <a:t>Earned the </a:t>
              </a:r>
              <a:r>
                <a:rPr lang="en-US" sz="1800" b="1" dirty="0">
                  <a:solidFill>
                    <a:srgbClr val="FFFFFF"/>
                  </a:solidFill>
                </a:rPr>
                <a:t>420 €</a:t>
              </a:r>
              <a:r>
                <a:rPr lang="en-US" altLang="zh-CN" sz="1800" b="1" dirty="0" smtClean="0">
                  <a:solidFill>
                    <a:prstClr val="white"/>
                  </a:solidFill>
                </a:rPr>
                <a:t> </a:t>
              </a:r>
              <a:r>
                <a:rPr lang="en-US" altLang="zh-CN" sz="1800" b="1" u="sng" dirty="0" smtClean="0">
                  <a:solidFill>
                    <a:prstClr val="white"/>
                  </a:solidFill>
                </a:rPr>
                <a:t>IBV</a:t>
              </a:r>
              <a:r>
                <a:rPr lang="en-US" altLang="zh-CN" sz="1800" b="1" dirty="0" smtClean="0">
                  <a:solidFill>
                    <a:prstClr val="white"/>
                  </a:solidFill>
                </a:rPr>
                <a:t> commission for 5000/5000 IBV </a:t>
              </a:r>
              <a:r>
                <a:rPr lang="en-US" altLang="en-US" sz="1800" b="1" dirty="0" smtClean="0">
                  <a:solidFill>
                    <a:prstClr val="white"/>
                  </a:solidFill>
                </a:rPr>
                <a:t>– 30 IBV</a:t>
              </a:r>
            </a:p>
            <a:p>
              <a:pPr marL="514350" lvl="2" indent="-285750" defTabSz="914400">
                <a:lnSpc>
                  <a:spcPct val="80000"/>
                </a:lnSpc>
                <a:spcBef>
                  <a:spcPct val="30000"/>
                </a:spcBef>
                <a:buFont typeface="Arial" panose="020B0604020202020204" pitchFamily="34" charset="0"/>
                <a:buChar char="•"/>
              </a:pPr>
              <a:r>
                <a:rPr lang="en-US" altLang="en-US" sz="1800" b="1" dirty="0" smtClean="0">
                  <a:solidFill>
                    <a:prstClr val="white"/>
                  </a:solidFill>
                </a:rPr>
                <a:t>IBV Monthly criteria does not increase with BV commissions</a:t>
              </a:r>
              <a:endParaRPr lang="en-US" altLang="en-US" sz="1800" b="1" dirty="0">
                <a:solidFill>
                  <a:prstClr val="white"/>
                </a:solidFill>
              </a:endParaRPr>
            </a:p>
          </p:txBody>
        </p:sp>
        <p:sp>
          <p:nvSpPr>
            <p:cNvPr id="17" name="Isosceles Triangle 16"/>
            <p:cNvSpPr/>
            <p:nvPr/>
          </p:nvSpPr>
          <p:spPr>
            <a:xfrm rot="5400000">
              <a:off x="4155906" y="5529479"/>
              <a:ext cx="215153" cy="161365"/>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b="1" dirty="0">
                <a:solidFill>
                  <a:prstClr val="white"/>
                </a:solidFill>
              </a:endParaRPr>
            </a:p>
          </p:txBody>
        </p:sp>
      </p:grpSp>
    </p:spTree>
    <p:extLst>
      <p:ext uri="{BB962C8B-B14F-4D97-AF65-F5344CB8AC3E}">
        <p14:creationId xmlns:p14="http://schemas.microsoft.com/office/powerpoint/2010/main" val="1928318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anim calcmode="lin" valueType="num">
                                      <p:cBhvr>
                                        <p:cTn id="12" dur="500" fill="hold"/>
                                        <p:tgtEl>
                                          <p:spTgt spid="20"/>
                                        </p:tgtEl>
                                        <p:attrNameLst>
                                          <p:attrName>ppt_x</p:attrName>
                                        </p:attrNameLst>
                                      </p:cBhvr>
                                      <p:tavLst>
                                        <p:tav tm="0">
                                          <p:val>
                                            <p:strVal val="#ppt_x"/>
                                          </p:val>
                                        </p:tav>
                                        <p:tav tm="100000">
                                          <p:val>
                                            <p:strVal val="#ppt_x"/>
                                          </p:val>
                                        </p:tav>
                                      </p:tavLst>
                                    </p:anim>
                                    <p:anim calcmode="lin" valueType="num">
                                      <p:cBhvr>
                                        <p:cTn id="13" dur="500" fill="hold"/>
                                        <p:tgtEl>
                                          <p:spTgt spid="20"/>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anim calcmode="lin" valueType="num">
                                      <p:cBhvr>
                                        <p:cTn id="18" dur="500" fill="hold"/>
                                        <p:tgtEl>
                                          <p:spTgt spid="19"/>
                                        </p:tgtEl>
                                        <p:attrNameLst>
                                          <p:attrName>ppt_x</p:attrName>
                                        </p:attrNameLst>
                                      </p:cBhvr>
                                      <p:tavLst>
                                        <p:tav tm="0">
                                          <p:val>
                                            <p:strVal val="#ppt_x"/>
                                          </p:val>
                                        </p:tav>
                                        <p:tav tm="100000">
                                          <p:val>
                                            <p:strVal val="#ppt_x"/>
                                          </p:val>
                                        </p:tav>
                                      </p:tavLst>
                                    </p:anim>
                                    <p:anim calcmode="lin" valueType="num">
                                      <p:cBhvr>
                                        <p:cTn id="19" dur="500" fill="hold"/>
                                        <p:tgtEl>
                                          <p:spTgt spid="19"/>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anim calcmode="lin" valueType="num">
                                      <p:cBhvr>
                                        <p:cTn id="24" dur="500" fill="hold"/>
                                        <p:tgtEl>
                                          <p:spTgt spid="18"/>
                                        </p:tgtEl>
                                        <p:attrNameLst>
                                          <p:attrName>ppt_x</p:attrName>
                                        </p:attrNameLst>
                                      </p:cBhvr>
                                      <p:tavLst>
                                        <p:tav tm="0">
                                          <p:val>
                                            <p:strVal val="#ppt_x"/>
                                          </p:val>
                                        </p:tav>
                                        <p:tav tm="100000">
                                          <p:val>
                                            <p:strVal val="#ppt_x"/>
                                          </p:val>
                                        </p:tav>
                                      </p:tavLst>
                                    </p:anim>
                                    <p:anim calcmode="lin" valueType="num">
                                      <p:cBhvr>
                                        <p:cTn id="25"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2050" name="Picture 2" descr="T:\Field Training\Field Training\North America\NA_ENGLISH\NUOT update\images\shutterstock_159675131.png"/>
          <p:cNvPicPr>
            <a:picLocks noChangeAspect="1" noChangeArrowheads="1"/>
          </p:cNvPicPr>
          <p:nvPr/>
        </p:nvPicPr>
        <p:blipFill rotWithShape="1">
          <a:blip r:embed="rId2">
            <a:extLst>
              <a:ext uri="{28A0092B-C50C-407E-A947-70E740481C1C}">
                <a14:useLocalDpi xmlns:a14="http://schemas.microsoft.com/office/drawing/2010/main" val="0"/>
              </a:ext>
            </a:extLst>
          </a:blip>
          <a:srcRect l="5418" t="5614" r="2662" b="8434"/>
          <a:stretch/>
        </p:blipFill>
        <p:spPr bwMode="auto">
          <a:xfrm>
            <a:off x="208" y="0"/>
            <a:ext cx="5467321" cy="54673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08" y="5467350"/>
            <a:ext cx="5467321" cy="13906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162" y="317126"/>
            <a:ext cx="5467351" cy="5150224"/>
          </a:xfrm>
          <a:prstGeom prst="rect">
            <a:avLst/>
          </a:prstGeom>
          <a:gradFill flip="none" rotWithShape="1">
            <a:gsLst>
              <a:gs pos="0">
                <a:schemeClr val="tx1">
                  <a:alpha val="0"/>
                </a:schemeClr>
              </a:gs>
              <a:gs pos="55000">
                <a:schemeClr val="tx1">
                  <a:alpha val="50000"/>
                </a:schemeClr>
              </a:gs>
              <a:gs pos="100000">
                <a:schemeClr val="tx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prstClr val="white"/>
              </a:solidFill>
            </a:endParaRPr>
          </a:p>
        </p:txBody>
      </p:sp>
      <p:sp>
        <p:nvSpPr>
          <p:cNvPr id="5" name="Rectangle 4"/>
          <p:cNvSpPr/>
          <p:nvPr/>
        </p:nvSpPr>
        <p:spPr>
          <a:xfrm>
            <a:off x="404385" y="5886985"/>
            <a:ext cx="4658711" cy="646331"/>
          </a:xfrm>
          <a:prstGeom prst="rect">
            <a:avLst/>
          </a:prstGeom>
        </p:spPr>
        <p:txBody>
          <a:bodyPr wrap="none">
            <a:spAutoFit/>
          </a:bodyPr>
          <a:lstStyle/>
          <a:p>
            <a:pPr algn="ctr" defTabSz="914400"/>
            <a:r>
              <a:rPr lang="en-US" altLang="en-US" sz="3600" dirty="0" smtClean="0">
                <a:ln w="3175">
                  <a:solidFill>
                    <a:prstClr val="white"/>
                  </a:solidFill>
                </a:ln>
                <a:solidFill>
                  <a:prstClr val="white"/>
                </a:solidFill>
              </a:rPr>
              <a:t>Monthly Accrual Option</a:t>
            </a:r>
            <a:endParaRPr lang="en-US" altLang="en-US" sz="3600" dirty="0">
              <a:ln w="3175">
                <a:solidFill>
                  <a:prstClr val="white"/>
                </a:solidFill>
              </a:ln>
              <a:solidFill>
                <a:prstClr val="white"/>
              </a:solidFill>
            </a:endParaRPr>
          </a:p>
        </p:txBody>
      </p:sp>
      <p:sp>
        <p:nvSpPr>
          <p:cNvPr id="6" name="Rounded Rectangle 5"/>
          <p:cNvSpPr/>
          <p:nvPr/>
        </p:nvSpPr>
        <p:spPr>
          <a:xfrm>
            <a:off x="5829498" y="683065"/>
            <a:ext cx="5876925" cy="1250577"/>
          </a:xfrm>
          <a:prstGeom prst="roundRect">
            <a:avLst>
              <a:gd name="adj" fmla="val 5914"/>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algn="ctr" defTabSz="914400"/>
            <a:r>
              <a:rPr lang="en-US" altLang="en-US" sz="2000" b="1" kern="0" dirty="0" smtClean="0">
                <a:solidFill>
                  <a:prstClr val="white"/>
                </a:solidFill>
              </a:rPr>
              <a:t>Monthly Accrual Option for </a:t>
            </a:r>
            <a:r>
              <a:rPr lang="en-US" altLang="en-US" sz="2000" b="1" u="sng" kern="0" dirty="0" smtClean="0">
                <a:solidFill>
                  <a:prstClr val="white"/>
                </a:solidFill>
              </a:rPr>
              <a:t>all</a:t>
            </a:r>
            <a:r>
              <a:rPr lang="en-US" altLang="en-US" sz="2000" b="1" kern="0" dirty="0" smtClean="0">
                <a:solidFill>
                  <a:prstClr val="white"/>
                </a:solidFill>
              </a:rPr>
              <a:t> personal BDCs is satisfied when criteria are met in the 001-BDC</a:t>
            </a:r>
          </a:p>
        </p:txBody>
      </p:sp>
      <p:sp>
        <p:nvSpPr>
          <p:cNvPr id="7" name="Rounded Rectangle 6"/>
          <p:cNvSpPr/>
          <p:nvPr/>
        </p:nvSpPr>
        <p:spPr>
          <a:xfrm>
            <a:off x="5829498" y="2108798"/>
            <a:ext cx="5876925" cy="1250577"/>
          </a:xfrm>
          <a:prstGeom prst="roundRect">
            <a:avLst>
              <a:gd name="adj" fmla="val 5914"/>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algn="ctr" defTabSz="914400"/>
            <a:r>
              <a:rPr lang="en-US" altLang="en-US" sz="2000" b="1" kern="0" dirty="0" smtClean="0">
                <a:solidFill>
                  <a:prstClr val="white"/>
                </a:solidFill>
              </a:rPr>
              <a:t>Maximum monthly BV criteria is 150</a:t>
            </a:r>
          </a:p>
        </p:txBody>
      </p:sp>
      <p:sp>
        <p:nvSpPr>
          <p:cNvPr id="8" name="Rounded Rectangle 7"/>
          <p:cNvSpPr/>
          <p:nvPr/>
        </p:nvSpPr>
        <p:spPr>
          <a:xfrm>
            <a:off x="5829498" y="3533780"/>
            <a:ext cx="5876925" cy="1250577"/>
          </a:xfrm>
          <a:prstGeom prst="roundRect">
            <a:avLst>
              <a:gd name="adj" fmla="val 5914"/>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algn="ctr" defTabSz="914400"/>
            <a:r>
              <a:rPr lang="en-US" altLang="en-US" sz="2000" b="1" kern="0" dirty="0" smtClean="0">
                <a:solidFill>
                  <a:prstClr val="white"/>
                </a:solidFill>
              </a:rPr>
              <a:t>Maximum monthly IBV criteria is 30</a:t>
            </a:r>
          </a:p>
        </p:txBody>
      </p:sp>
      <p:sp>
        <p:nvSpPr>
          <p:cNvPr id="9" name="Rounded Rectangle 8"/>
          <p:cNvSpPr/>
          <p:nvPr/>
        </p:nvSpPr>
        <p:spPr>
          <a:xfrm>
            <a:off x="5829498" y="4959574"/>
            <a:ext cx="5876925" cy="1250577"/>
          </a:xfrm>
          <a:prstGeom prst="roundRect">
            <a:avLst>
              <a:gd name="adj" fmla="val 5914"/>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algn="ctr" defTabSz="914400"/>
            <a:r>
              <a:rPr lang="en-US" altLang="en-US" sz="2000" b="1" kern="0" dirty="0" smtClean="0">
                <a:solidFill>
                  <a:prstClr val="white"/>
                </a:solidFill>
              </a:rPr>
              <a:t>One monthly UFMS subscription maintains </a:t>
            </a:r>
            <a:br>
              <a:rPr lang="en-US" altLang="en-US" sz="2000" b="1" kern="0" dirty="0" smtClean="0">
                <a:solidFill>
                  <a:prstClr val="white"/>
                </a:solidFill>
              </a:rPr>
            </a:br>
            <a:r>
              <a:rPr lang="en-US" altLang="en-US" sz="2000" b="1" kern="0" dirty="0" smtClean="0">
                <a:solidFill>
                  <a:prstClr val="white"/>
                </a:solidFill>
              </a:rPr>
              <a:t>both BV and IBV accrual</a:t>
            </a:r>
          </a:p>
        </p:txBody>
      </p:sp>
    </p:spTree>
    <p:extLst>
      <p:ext uri="{BB962C8B-B14F-4D97-AF65-F5344CB8AC3E}">
        <p14:creationId xmlns:p14="http://schemas.microsoft.com/office/powerpoint/2010/main" val="1223141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 y="0"/>
            <a:ext cx="6575612" cy="68580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prstClr val="white"/>
              </a:solidFill>
            </a:endParaRPr>
          </a:p>
        </p:txBody>
      </p:sp>
      <p:sp>
        <p:nvSpPr>
          <p:cNvPr id="13" name="Rectangle 12"/>
          <p:cNvSpPr/>
          <p:nvPr/>
        </p:nvSpPr>
        <p:spPr>
          <a:xfrm>
            <a:off x="257177" y="1366558"/>
            <a:ext cx="6076949" cy="82604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90000"/>
              </a:lnSpc>
            </a:pPr>
            <a:r>
              <a:rPr lang="en-US" altLang="en-US" sz="2200" b="1" dirty="0">
                <a:solidFill>
                  <a:prstClr val="white"/>
                </a:solidFill>
              </a:rPr>
              <a:t>A standing order that is shipped monthly to satisfy </a:t>
            </a:r>
            <a:r>
              <a:rPr lang="en-US" altLang="en-US" sz="2200" b="1" dirty="0" smtClean="0">
                <a:solidFill>
                  <a:prstClr val="white"/>
                </a:solidFill>
              </a:rPr>
              <a:t/>
            </a:r>
            <a:br>
              <a:rPr lang="en-US" altLang="en-US" sz="2200" b="1" dirty="0" smtClean="0">
                <a:solidFill>
                  <a:prstClr val="white"/>
                </a:solidFill>
              </a:rPr>
            </a:br>
            <a:r>
              <a:rPr lang="en-US" altLang="en-US" sz="2200" b="1" dirty="0" smtClean="0">
                <a:solidFill>
                  <a:prstClr val="white"/>
                </a:solidFill>
              </a:rPr>
              <a:t>the </a:t>
            </a:r>
            <a:r>
              <a:rPr lang="en-US" altLang="en-US" sz="2200" b="1" dirty="0">
                <a:solidFill>
                  <a:prstClr val="white"/>
                </a:solidFill>
              </a:rPr>
              <a:t>criteria of the Monthly Accrual </a:t>
            </a:r>
            <a:r>
              <a:rPr lang="en-US" altLang="en-US" sz="2200" b="1" dirty="0" smtClean="0">
                <a:solidFill>
                  <a:prstClr val="white"/>
                </a:solidFill>
              </a:rPr>
              <a:t>Option</a:t>
            </a:r>
            <a:endParaRPr lang="en-US" altLang="en-US" sz="2200" b="1" dirty="0">
              <a:solidFill>
                <a:prstClr val="white"/>
              </a:solidFill>
            </a:endParaRPr>
          </a:p>
        </p:txBody>
      </p:sp>
      <p:sp>
        <p:nvSpPr>
          <p:cNvPr id="3" name="Rectangle 2"/>
          <p:cNvSpPr/>
          <p:nvPr/>
        </p:nvSpPr>
        <p:spPr>
          <a:xfrm>
            <a:off x="3" y="420031"/>
            <a:ext cx="6575612" cy="757130"/>
          </a:xfrm>
          <a:prstGeom prst="rect">
            <a:avLst/>
          </a:prstGeom>
        </p:spPr>
        <p:txBody>
          <a:bodyPr wrap="square">
            <a:spAutoFit/>
          </a:bodyPr>
          <a:lstStyle/>
          <a:p>
            <a:pPr algn="ctr" defTabSz="914400">
              <a:lnSpc>
                <a:spcPct val="90000"/>
              </a:lnSpc>
            </a:pPr>
            <a:r>
              <a:rPr lang="en-US" altLang="en-US" sz="2800" dirty="0" smtClean="0">
                <a:ln w="3175">
                  <a:solidFill>
                    <a:srgbClr val="00A9FC"/>
                  </a:solidFill>
                </a:ln>
                <a:solidFill>
                  <a:srgbClr val="00A9FC"/>
                </a:solidFill>
              </a:rPr>
              <a:t>UnFranchise</a:t>
            </a:r>
            <a:r>
              <a:rPr lang="en-US" altLang="en-US" sz="2800" dirty="0" smtClean="0">
                <a:ln w="3175">
                  <a:noFill/>
                </a:ln>
                <a:solidFill>
                  <a:srgbClr val="00A9FC"/>
                </a:solidFill>
              </a:rPr>
              <a:t>®</a:t>
            </a:r>
            <a:r>
              <a:rPr lang="en-US" altLang="en-US" sz="2800" dirty="0" smtClean="0">
                <a:ln w="3175">
                  <a:solidFill>
                    <a:srgbClr val="00A9FC"/>
                  </a:solidFill>
                </a:ln>
                <a:solidFill>
                  <a:srgbClr val="00A9FC"/>
                </a:solidFill>
              </a:rPr>
              <a:t> AutoShip (Transfer Buying) </a:t>
            </a:r>
            <a:r>
              <a:rPr lang="en-US" altLang="en-US" sz="2000" dirty="0" smtClean="0">
                <a:ln w="3175">
                  <a:solidFill>
                    <a:schemeClr val="bg1"/>
                  </a:solidFill>
                </a:ln>
                <a:solidFill>
                  <a:schemeClr val="bg1"/>
                </a:solidFill>
              </a:rPr>
              <a:t>defaults to 3</a:t>
            </a:r>
            <a:r>
              <a:rPr lang="en-US" altLang="en-US" sz="2000" baseline="30000" dirty="0" smtClean="0">
                <a:ln w="3175">
                  <a:solidFill>
                    <a:schemeClr val="bg1"/>
                  </a:solidFill>
                </a:ln>
                <a:solidFill>
                  <a:schemeClr val="bg1"/>
                </a:solidFill>
              </a:rPr>
              <a:t>rd</a:t>
            </a:r>
            <a:r>
              <a:rPr lang="en-US" altLang="en-US" sz="2000" dirty="0" smtClean="0">
                <a:ln w="3175">
                  <a:solidFill>
                    <a:schemeClr val="bg1"/>
                  </a:solidFill>
                </a:ln>
                <a:solidFill>
                  <a:schemeClr val="bg1"/>
                </a:solidFill>
              </a:rPr>
              <a:t> Q-Month initially</a:t>
            </a:r>
            <a:endParaRPr lang="en-US" altLang="en-US" sz="2000" dirty="0">
              <a:ln w="3175">
                <a:solidFill>
                  <a:schemeClr val="bg1"/>
                </a:solidFill>
              </a:ln>
              <a:solidFill>
                <a:schemeClr val="bg1"/>
              </a:solidFill>
            </a:endParaRPr>
          </a:p>
        </p:txBody>
      </p:sp>
      <p:sp>
        <p:nvSpPr>
          <p:cNvPr id="6" name="Rectangle 5"/>
          <p:cNvSpPr/>
          <p:nvPr/>
        </p:nvSpPr>
        <p:spPr>
          <a:xfrm>
            <a:off x="257176" y="2428132"/>
            <a:ext cx="6076949" cy="82604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914400"/>
            <a:r>
              <a:rPr lang="en-US" altLang="en-US" sz="2200" b="1" dirty="0" smtClean="0">
                <a:solidFill>
                  <a:prstClr val="white"/>
                </a:solidFill>
              </a:rPr>
              <a:t>AutoShip products are pre-selected with Fast Start Kit purchase. Products can be changed if desired</a:t>
            </a:r>
          </a:p>
        </p:txBody>
      </p:sp>
      <p:sp>
        <p:nvSpPr>
          <p:cNvPr id="7" name="Rectangle 6"/>
          <p:cNvSpPr/>
          <p:nvPr/>
        </p:nvSpPr>
        <p:spPr>
          <a:xfrm>
            <a:off x="257176" y="3489706"/>
            <a:ext cx="6076949" cy="82604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914400"/>
            <a:r>
              <a:rPr lang="en-US" altLang="en-US" sz="2200" b="1" dirty="0" smtClean="0">
                <a:solidFill>
                  <a:prstClr val="white"/>
                </a:solidFill>
              </a:rPr>
              <a:t>Paid for by bank draft or credit card </a:t>
            </a:r>
            <a:br>
              <a:rPr lang="en-US" altLang="en-US" sz="2200" b="1" dirty="0" smtClean="0">
                <a:solidFill>
                  <a:prstClr val="white"/>
                </a:solidFill>
              </a:rPr>
            </a:br>
            <a:r>
              <a:rPr lang="en-US" altLang="en-US" sz="2200" b="1" dirty="0" smtClean="0">
                <a:solidFill>
                  <a:prstClr val="white"/>
                </a:solidFill>
              </a:rPr>
              <a:t>(recommended two cards on file)</a:t>
            </a:r>
          </a:p>
        </p:txBody>
      </p:sp>
      <p:sp>
        <p:nvSpPr>
          <p:cNvPr id="8" name="Rectangle 7"/>
          <p:cNvSpPr/>
          <p:nvPr/>
        </p:nvSpPr>
        <p:spPr>
          <a:xfrm>
            <a:off x="257176" y="4551280"/>
            <a:ext cx="6076949" cy="82604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914400"/>
            <a:r>
              <a:rPr lang="en-US" altLang="en-US" sz="2200" b="1" dirty="0">
                <a:solidFill>
                  <a:prstClr val="white"/>
                </a:solidFill>
              </a:rPr>
              <a:t>Invoiced on Tuesday, 17 days prior to the end (Friday</a:t>
            </a:r>
            <a:r>
              <a:rPr lang="en-US" altLang="en-US" sz="2200" b="1" dirty="0" smtClean="0">
                <a:solidFill>
                  <a:prstClr val="white"/>
                </a:solidFill>
              </a:rPr>
              <a:t>) of </a:t>
            </a:r>
            <a:r>
              <a:rPr lang="en-US" altLang="en-US" sz="2200" b="1" dirty="0">
                <a:solidFill>
                  <a:prstClr val="white"/>
                </a:solidFill>
              </a:rPr>
              <a:t>the Monthly Q-Date Period</a:t>
            </a:r>
          </a:p>
        </p:txBody>
      </p:sp>
      <p:sp>
        <p:nvSpPr>
          <p:cNvPr id="9" name="Rectangle 8"/>
          <p:cNvSpPr/>
          <p:nvPr/>
        </p:nvSpPr>
        <p:spPr>
          <a:xfrm>
            <a:off x="257176" y="5612854"/>
            <a:ext cx="6076949" cy="82604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914400"/>
            <a:r>
              <a:rPr lang="en-US" altLang="en-US" sz="2200" b="1" dirty="0" smtClean="0">
                <a:solidFill>
                  <a:prstClr val="white"/>
                </a:solidFill>
              </a:rPr>
              <a:t>Products can be changed as needed (no later than Friday at noon before the Tuesday that it invoices)</a:t>
            </a:r>
          </a:p>
        </p:txBody>
      </p:sp>
      <p:pic>
        <p:nvPicPr>
          <p:cNvPr id="10" name="Picture 2" descr="T:\Field Training\Field Training\North America\NA_ENGLISH\NUOT update\images\CC.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9299" y="278951"/>
            <a:ext cx="4941667" cy="3222159"/>
          </a:xfrm>
          <a:prstGeom prst="rect">
            <a:avLst/>
          </a:prstGeom>
          <a:noFill/>
          <a:ln>
            <a:solidFill>
              <a:srgbClr val="042555"/>
            </a:solidFill>
          </a:ln>
          <a:extLst>
            <a:ext uri="{909E8E84-426E-40DD-AFC4-6F175D3DCCD1}">
              <a14:hiddenFill xmlns:a14="http://schemas.microsoft.com/office/drawing/2010/main">
                <a:solidFill>
                  <a:srgbClr val="FFFFFF"/>
                </a:solidFill>
              </a14:hiddenFill>
            </a:ext>
          </a:extLst>
        </p:spPr>
      </p:pic>
      <p:pic>
        <p:nvPicPr>
          <p:cNvPr id="14" name="Picture 1899" descr="2012calendar"/>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t="15470" r="26875" b="60463"/>
          <a:stretch/>
        </p:blipFill>
        <p:spPr bwMode="auto">
          <a:xfrm>
            <a:off x="6677025" y="2600324"/>
            <a:ext cx="4038600" cy="2606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Oval 14"/>
          <p:cNvSpPr/>
          <p:nvPr/>
        </p:nvSpPr>
        <p:spPr>
          <a:xfrm>
            <a:off x="7515225" y="4325838"/>
            <a:ext cx="371061" cy="352606"/>
          </a:xfrm>
          <a:prstGeom prst="ellipse">
            <a:avLst/>
          </a:prstGeom>
          <a:noFill/>
          <a:ln w="41275" cap="flat" cmpd="sng" algn="ctr">
            <a:solidFill>
              <a:srgbClr val="003366">
                <a:lumMod val="60000"/>
                <a:lumOff val="40000"/>
              </a:srgbClr>
            </a:solidFill>
            <a:prstDash val="solid"/>
          </a:ln>
          <a:effectLst/>
        </p:spPr>
        <p:txBody>
          <a:bodyPr rtlCol="0" anchor="ctr"/>
          <a:lstStyle/>
          <a:p>
            <a:pPr algn="ctr" defTabSz="914400">
              <a:defRPr/>
            </a:pPr>
            <a:endParaRPr lang="en-US" sz="1800" kern="0" smtClean="0">
              <a:solidFill>
                <a:srgbClr val="FFFFFF"/>
              </a:solidFill>
              <a:latin typeface="Arial"/>
              <a:ea typeface="PMingLiU" pitchFamily="18" charset="-120"/>
            </a:endParaRPr>
          </a:p>
        </p:txBody>
      </p:sp>
      <p:sp>
        <p:nvSpPr>
          <p:cNvPr id="16" name="Oval 15"/>
          <p:cNvSpPr/>
          <p:nvPr/>
        </p:nvSpPr>
        <p:spPr>
          <a:xfrm>
            <a:off x="7515225" y="4321942"/>
            <a:ext cx="363774" cy="345681"/>
          </a:xfrm>
          <a:prstGeom prst="ellipse">
            <a:avLst/>
          </a:prstGeom>
          <a:noFill/>
          <a:ln w="41275" cap="flat" cmpd="sng" algn="ctr">
            <a:solidFill>
              <a:srgbClr val="FF0000"/>
            </a:solidFill>
            <a:prstDash val="solid"/>
          </a:ln>
          <a:effectLst/>
        </p:spPr>
        <p:txBody>
          <a:bodyPr rtlCol="0" anchor="ctr"/>
          <a:lstStyle/>
          <a:p>
            <a:pPr algn="ctr" defTabSz="914400">
              <a:defRPr/>
            </a:pPr>
            <a:endParaRPr lang="en-US" sz="1800" kern="0" smtClean="0">
              <a:solidFill>
                <a:srgbClr val="FFFFFF"/>
              </a:solidFill>
              <a:latin typeface="Arial"/>
              <a:ea typeface="PMingLiU" pitchFamily="18" charset="-120"/>
            </a:endParaRPr>
          </a:p>
        </p:txBody>
      </p:sp>
      <p:sp>
        <p:nvSpPr>
          <p:cNvPr id="17" name="Rectangle 16"/>
          <p:cNvSpPr/>
          <p:nvPr/>
        </p:nvSpPr>
        <p:spPr>
          <a:xfrm>
            <a:off x="9572625" y="4342140"/>
            <a:ext cx="381000" cy="305283"/>
          </a:xfrm>
          <a:prstGeom prst="rect">
            <a:avLst/>
          </a:prstGeom>
          <a:noFill/>
          <a:ln w="50800" cap="flat" cmpd="sng" algn="ctr">
            <a:solidFill>
              <a:srgbClr val="07EB0C"/>
            </a:solidFill>
            <a:prstDash val="solid"/>
          </a:ln>
          <a:effectLst/>
        </p:spPr>
        <p:txBody>
          <a:bodyPr rtlCol="0" anchor="ctr"/>
          <a:lstStyle/>
          <a:p>
            <a:pPr algn="ctr" defTabSz="914400">
              <a:defRPr/>
            </a:pPr>
            <a:endParaRPr lang="en-US" sz="1800" kern="0" smtClean="0">
              <a:solidFill>
                <a:srgbClr val="FFFFFF"/>
              </a:solidFill>
              <a:latin typeface="Arial"/>
              <a:ea typeface="PMingLiU" pitchFamily="18" charset="-120"/>
            </a:endParaRPr>
          </a:p>
        </p:txBody>
      </p:sp>
      <p:sp>
        <p:nvSpPr>
          <p:cNvPr id="12" name="Rectangle 11"/>
          <p:cNvSpPr/>
          <p:nvPr/>
        </p:nvSpPr>
        <p:spPr>
          <a:xfrm>
            <a:off x="6677025" y="5047989"/>
            <a:ext cx="5391150" cy="1631216"/>
          </a:xfrm>
          <a:prstGeom prst="rect">
            <a:avLst/>
          </a:prstGeom>
        </p:spPr>
        <p:txBody>
          <a:bodyPr wrap="square">
            <a:spAutoFit/>
          </a:bodyPr>
          <a:lstStyle/>
          <a:p>
            <a:pPr marL="0" lvl="1" defTabSz="914400"/>
            <a:r>
              <a:rPr lang="en-US" altLang="en-US" sz="2000" b="1" dirty="0" smtClean="0">
                <a:solidFill>
                  <a:prstClr val="black">
                    <a:lumMod val="75000"/>
                    <a:lumOff val="25000"/>
                  </a:prstClr>
                </a:solidFill>
              </a:rPr>
              <a:t>Designed to satisfy BV/IBV and UFMS criteria</a:t>
            </a:r>
          </a:p>
          <a:p>
            <a:pPr marL="0" lvl="1" defTabSz="914400"/>
            <a:endParaRPr lang="en-US" altLang="en-US" sz="2000" b="1" dirty="0" smtClean="0">
              <a:solidFill>
                <a:prstClr val="black">
                  <a:lumMod val="75000"/>
                  <a:lumOff val="25000"/>
                </a:prstClr>
              </a:solidFill>
            </a:endParaRPr>
          </a:p>
          <a:p>
            <a:pPr marL="0" lvl="1" defTabSz="914400"/>
            <a:r>
              <a:rPr lang="en-US" altLang="en-US" sz="2000" b="1" dirty="0" smtClean="0">
                <a:solidFill>
                  <a:prstClr val="black">
                    <a:lumMod val="75000"/>
                    <a:lumOff val="25000"/>
                  </a:prstClr>
                </a:solidFill>
              </a:rPr>
              <a:t>Helps you maintain the Monthly Accrual Option which allows volume to accrue month to month without interruption (prevents Red Flush)</a:t>
            </a:r>
          </a:p>
        </p:txBody>
      </p:sp>
    </p:spTree>
    <p:extLst>
      <p:ext uri="{BB962C8B-B14F-4D97-AF65-F5344CB8AC3E}">
        <p14:creationId xmlns:p14="http://schemas.microsoft.com/office/powerpoint/2010/main" val="1806463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anim calcmode="lin" valueType="num">
                                      <p:cBhvr>
                                        <p:cTn id="20" dur="500" fill="hold"/>
                                        <p:tgtEl>
                                          <p:spTgt spid="7"/>
                                        </p:tgtEl>
                                        <p:attrNameLst>
                                          <p:attrName>ppt_x</p:attrName>
                                        </p:attrNameLst>
                                      </p:cBhvr>
                                      <p:tavLst>
                                        <p:tav tm="0">
                                          <p:val>
                                            <p:strVal val="#ppt_x"/>
                                          </p:val>
                                        </p:tav>
                                        <p:tav tm="100000">
                                          <p:val>
                                            <p:strVal val="#ppt_x"/>
                                          </p:val>
                                        </p:tav>
                                      </p:tavLst>
                                    </p:anim>
                                    <p:anim calcmode="lin" valueType="num">
                                      <p:cBhvr>
                                        <p:cTn id="21" dur="50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anim calcmode="lin" valueType="num">
                                      <p:cBhvr>
                                        <p:cTn id="26" dur="500" fill="hold"/>
                                        <p:tgtEl>
                                          <p:spTgt spid="8"/>
                                        </p:tgtEl>
                                        <p:attrNameLst>
                                          <p:attrName>ppt_x</p:attrName>
                                        </p:attrNameLst>
                                      </p:cBhvr>
                                      <p:tavLst>
                                        <p:tav tm="0">
                                          <p:val>
                                            <p:strVal val="#ppt_x"/>
                                          </p:val>
                                        </p:tav>
                                        <p:tav tm="100000">
                                          <p:val>
                                            <p:strVal val="#ppt_x"/>
                                          </p:val>
                                        </p:tav>
                                      </p:tavLst>
                                    </p:anim>
                                    <p:anim calcmode="lin" valueType="num">
                                      <p:cBhvr>
                                        <p:cTn id="27" dur="500" fill="hold"/>
                                        <p:tgtEl>
                                          <p:spTgt spid="8"/>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anim calcmode="lin" valueType="num">
                                      <p:cBhvr>
                                        <p:cTn id="32" dur="500" fill="hold"/>
                                        <p:tgtEl>
                                          <p:spTgt spid="9"/>
                                        </p:tgtEl>
                                        <p:attrNameLst>
                                          <p:attrName>ppt_x</p:attrName>
                                        </p:attrNameLst>
                                      </p:cBhvr>
                                      <p:tavLst>
                                        <p:tav tm="0">
                                          <p:val>
                                            <p:strVal val="#ppt_x"/>
                                          </p:val>
                                        </p:tav>
                                        <p:tav tm="100000">
                                          <p:val>
                                            <p:strVal val="#ppt_x"/>
                                          </p:val>
                                        </p:tav>
                                      </p:tavLst>
                                    </p:anim>
                                    <p:anim calcmode="lin" valueType="num">
                                      <p:cBhvr>
                                        <p:cTn id="33" dur="500" fill="hold"/>
                                        <p:tgtEl>
                                          <p:spTgt spid="9"/>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10" presetClass="entr" presetSubtype="0"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par>
                          <p:cTn id="43" fill="hold">
                            <p:stCondLst>
                              <p:cond delay="500"/>
                            </p:stCondLst>
                            <p:childTnLst>
                              <p:par>
                                <p:cTn id="44" presetID="21" presetClass="entr" presetSubtype="1" fill="hold" grpId="0"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wheel(1)">
                                      <p:cBhvr>
                                        <p:cTn id="46" dur="100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par>
                          <p:cTn id="51" fill="hold">
                            <p:stCondLst>
                              <p:cond delay="0"/>
                            </p:stCondLst>
                            <p:childTnLst>
                              <p:par>
                                <p:cTn id="52" presetID="42" presetClass="path" presetSubtype="0" accel="50000" decel="50000" fill="hold" grpId="1" nodeType="afterEffect">
                                  <p:stCondLst>
                                    <p:cond delay="0"/>
                                  </p:stCondLst>
                                  <p:childTnLst>
                                    <p:animMotion origin="layout" path="M -3.75E-6 2.59259E-6 L 0.17266 0.00162 " pathEditMode="relative" rAng="0" ptsTypes="AA">
                                      <p:cBhvr>
                                        <p:cTn id="53" dur="2000" fill="hold"/>
                                        <p:tgtEl>
                                          <p:spTgt spid="16"/>
                                        </p:tgtEl>
                                        <p:attrNameLst>
                                          <p:attrName>ppt_x</p:attrName>
                                          <p:attrName>ppt_y</p:attrName>
                                        </p:attrNameLst>
                                      </p:cBhvr>
                                      <p:rCtr x="8633" y="69"/>
                                    </p:animMotion>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childTnLst>
                                </p:cTn>
                              </p:par>
                            </p:childTnLst>
                          </p:cTn>
                        </p:par>
                        <p:par>
                          <p:cTn id="58" fill="hold">
                            <p:stCondLst>
                              <p:cond delay="0"/>
                            </p:stCondLst>
                            <p:childTnLst>
                              <p:par>
                                <p:cTn id="59" presetID="50" presetClass="path" presetSubtype="0" accel="50000" decel="50000" fill="hold" grpId="1" nodeType="afterEffect">
                                  <p:stCondLst>
                                    <p:cond delay="0"/>
                                  </p:stCondLst>
                                  <p:childTnLst>
                                    <p:animMotion origin="layout" path="M 0.00312 0.00162 L 0.00312 -0.04977 C 0.00312 -0.07315 -0.03229 -0.10232 -0.06107 -0.10232 L -0.12474 -0.10232 " pathEditMode="relative" rAng="16200000" ptsTypes="AAAA">
                                      <p:cBhvr>
                                        <p:cTn id="60" dur="2000" fill="hold"/>
                                        <p:tgtEl>
                                          <p:spTgt spid="17"/>
                                        </p:tgtEl>
                                        <p:attrNameLst>
                                          <p:attrName>ppt_x</p:attrName>
                                          <p:attrName>ppt_y</p:attrName>
                                        </p:attrNameLst>
                                      </p:cBhvr>
                                      <p:rCtr x="-6393" y="-5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6" grpId="0" animBg="1"/>
      <p:bldP spid="7" grpId="0" animBg="1"/>
      <p:bldP spid="8" grpId="0" animBg="1"/>
      <p:bldP spid="9" grpId="0" animBg="1"/>
      <p:bldP spid="15" grpId="0" animBg="1"/>
      <p:bldP spid="16" grpId="0" animBg="1"/>
      <p:bldP spid="16" grpId="1" animBg="1"/>
      <p:bldP spid="17" grpId="0" animBg="1"/>
      <p:bldP spid="17" grpId="1" animBg="1"/>
      <p:bldP spid="12"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1899" descr="2012calendar"/>
          <p:cNvPicPr>
            <a:picLocks noChangeAspect="1" noChangeArrowheads="1"/>
          </p:cNvPicPr>
          <p:nvPr/>
        </p:nvPicPr>
        <p:blipFill rotWithShape="1">
          <a:blip r:embed="rId2">
            <a:extLst>
              <a:ext uri="{28A0092B-C50C-407E-A947-70E740481C1C}">
                <a14:useLocalDpi xmlns:a14="http://schemas.microsoft.com/office/drawing/2010/main" val="0"/>
              </a:ext>
            </a:extLst>
          </a:blip>
          <a:srcRect t="11321"/>
          <a:stretch/>
        </p:blipFill>
        <p:spPr bwMode="auto">
          <a:xfrm>
            <a:off x="0" y="0"/>
            <a:ext cx="12192000" cy="6705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a:xfrm>
            <a:off x="8737600" y="6248399"/>
            <a:ext cx="2540000" cy="457200"/>
          </a:xfrm>
        </p:spPr>
        <p:txBody>
          <a:bodyPr/>
          <a:lstStyle/>
          <a:p>
            <a:pPr>
              <a:defRPr/>
            </a:pPr>
            <a:fld id="{93351994-359B-4F42-B70F-EFD1062BB087}" type="slidenum">
              <a:rPr lang="en-US" smtClean="0"/>
              <a:pPr>
                <a:defRPr/>
              </a:pPr>
              <a:t>67</a:t>
            </a:fld>
            <a:endParaRPr lang="en-US" dirty="0"/>
          </a:p>
        </p:txBody>
      </p:sp>
      <p:sp>
        <p:nvSpPr>
          <p:cNvPr id="7" name="Oval 6"/>
          <p:cNvSpPr/>
          <p:nvPr/>
        </p:nvSpPr>
        <p:spPr>
          <a:xfrm>
            <a:off x="2260151" y="539027"/>
            <a:ext cx="338468" cy="321635"/>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8" name="Oval 7"/>
          <p:cNvSpPr/>
          <p:nvPr/>
        </p:nvSpPr>
        <p:spPr>
          <a:xfrm>
            <a:off x="3721398" y="768722"/>
            <a:ext cx="338468" cy="321634"/>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9" name="Oval 8"/>
          <p:cNvSpPr/>
          <p:nvPr/>
        </p:nvSpPr>
        <p:spPr>
          <a:xfrm>
            <a:off x="5170969" y="768722"/>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10" name="Oval 9"/>
          <p:cNvSpPr/>
          <p:nvPr/>
        </p:nvSpPr>
        <p:spPr>
          <a:xfrm>
            <a:off x="6995184" y="777065"/>
            <a:ext cx="338468" cy="321634"/>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11" name="Oval 10"/>
          <p:cNvSpPr/>
          <p:nvPr/>
        </p:nvSpPr>
        <p:spPr>
          <a:xfrm>
            <a:off x="8092107" y="777065"/>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14" name="Oval 13"/>
          <p:cNvSpPr/>
          <p:nvPr/>
        </p:nvSpPr>
        <p:spPr>
          <a:xfrm>
            <a:off x="443753" y="2947146"/>
            <a:ext cx="338468" cy="321634"/>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15" name="Oval 14"/>
          <p:cNvSpPr/>
          <p:nvPr/>
        </p:nvSpPr>
        <p:spPr>
          <a:xfrm>
            <a:off x="2261923" y="2947146"/>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16" name="Oval 15"/>
          <p:cNvSpPr/>
          <p:nvPr/>
        </p:nvSpPr>
        <p:spPr>
          <a:xfrm>
            <a:off x="4438052" y="2953795"/>
            <a:ext cx="338468" cy="321634"/>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17" name="Oval 16"/>
          <p:cNvSpPr/>
          <p:nvPr/>
        </p:nvSpPr>
        <p:spPr>
          <a:xfrm>
            <a:off x="5157522" y="2953795"/>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20" name="Oval 19"/>
          <p:cNvSpPr/>
          <p:nvPr/>
        </p:nvSpPr>
        <p:spPr>
          <a:xfrm>
            <a:off x="9558670" y="2933699"/>
            <a:ext cx="338468" cy="321634"/>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21" name="Oval 20"/>
          <p:cNvSpPr/>
          <p:nvPr/>
        </p:nvSpPr>
        <p:spPr>
          <a:xfrm>
            <a:off x="11008241" y="2933699"/>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22" name="Oval 21"/>
          <p:cNvSpPr/>
          <p:nvPr/>
        </p:nvSpPr>
        <p:spPr>
          <a:xfrm>
            <a:off x="1903231" y="5105399"/>
            <a:ext cx="338468" cy="321634"/>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23" name="Oval 22"/>
          <p:cNvSpPr/>
          <p:nvPr/>
        </p:nvSpPr>
        <p:spPr>
          <a:xfrm>
            <a:off x="2273598" y="5105399"/>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24" name="Oval 23"/>
          <p:cNvSpPr/>
          <p:nvPr/>
        </p:nvSpPr>
        <p:spPr>
          <a:xfrm>
            <a:off x="5539564" y="4876799"/>
            <a:ext cx="338468" cy="321634"/>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25" name="Oval 24"/>
          <p:cNvSpPr/>
          <p:nvPr/>
        </p:nvSpPr>
        <p:spPr>
          <a:xfrm>
            <a:off x="5170969" y="5116479"/>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26" name="Oval 25"/>
          <p:cNvSpPr/>
          <p:nvPr/>
        </p:nvSpPr>
        <p:spPr>
          <a:xfrm>
            <a:off x="7010400" y="5118846"/>
            <a:ext cx="338468" cy="321634"/>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27" name="Oval 26"/>
          <p:cNvSpPr/>
          <p:nvPr/>
        </p:nvSpPr>
        <p:spPr>
          <a:xfrm>
            <a:off x="8080743" y="5118846"/>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28" name="Oval 27"/>
          <p:cNvSpPr/>
          <p:nvPr/>
        </p:nvSpPr>
        <p:spPr>
          <a:xfrm>
            <a:off x="10639650" y="5105399"/>
            <a:ext cx="338468" cy="321634"/>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29" name="Oval 28"/>
          <p:cNvSpPr/>
          <p:nvPr/>
        </p:nvSpPr>
        <p:spPr>
          <a:xfrm>
            <a:off x="11015332" y="5105399"/>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30" name="Oval 29"/>
          <p:cNvSpPr/>
          <p:nvPr/>
        </p:nvSpPr>
        <p:spPr>
          <a:xfrm>
            <a:off x="2223707" y="494726"/>
            <a:ext cx="429846" cy="408467"/>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31" name="Oval 30"/>
          <p:cNvSpPr/>
          <p:nvPr/>
        </p:nvSpPr>
        <p:spPr>
          <a:xfrm>
            <a:off x="11015332" y="529702"/>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32" name="Oval 31"/>
          <p:cNvSpPr/>
          <p:nvPr/>
        </p:nvSpPr>
        <p:spPr>
          <a:xfrm>
            <a:off x="10978888" y="485401"/>
            <a:ext cx="429846" cy="408467"/>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33" name="Oval 32"/>
          <p:cNvSpPr/>
          <p:nvPr/>
        </p:nvSpPr>
        <p:spPr>
          <a:xfrm>
            <a:off x="8105554" y="2699472"/>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34" name="Oval 33"/>
          <p:cNvSpPr/>
          <p:nvPr/>
        </p:nvSpPr>
        <p:spPr>
          <a:xfrm>
            <a:off x="8069110" y="2655171"/>
            <a:ext cx="429846" cy="408467"/>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35" name="Rounded Rectangle 34"/>
          <p:cNvSpPr/>
          <p:nvPr/>
        </p:nvSpPr>
        <p:spPr>
          <a:xfrm>
            <a:off x="381000" y="1813397"/>
            <a:ext cx="2590800" cy="472315"/>
          </a:xfrm>
          <a:prstGeom prst="roundRect">
            <a:avLst>
              <a:gd name="adj" fmla="val 5914"/>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algn="ctr" defTabSz="914400">
              <a:spcAft>
                <a:spcPts val="1200"/>
              </a:spcAft>
            </a:pPr>
            <a:r>
              <a:rPr lang="en-US" altLang="en-US" sz="1600" b="1" kern="0" dirty="0" smtClean="0">
                <a:solidFill>
                  <a:prstClr val="white"/>
                </a:solidFill>
              </a:rPr>
              <a:t> Jan 6 Q-Date</a:t>
            </a:r>
            <a:br>
              <a:rPr lang="en-US" altLang="en-US" sz="1600" b="1" kern="0" dirty="0" smtClean="0">
                <a:solidFill>
                  <a:prstClr val="white"/>
                </a:solidFill>
              </a:rPr>
            </a:br>
            <a:r>
              <a:rPr lang="en-US" altLang="en-US" sz="1600" b="1" kern="0" dirty="0" smtClean="0">
                <a:solidFill>
                  <a:prstClr val="white"/>
                </a:solidFill>
              </a:rPr>
              <a:t>End of Quarter</a:t>
            </a:r>
            <a:endParaRPr lang="en-US" altLang="en-US" sz="1600" b="1" kern="0" dirty="0">
              <a:solidFill>
                <a:prstClr val="white"/>
              </a:solidFill>
            </a:endParaRPr>
          </a:p>
        </p:txBody>
      </p:sp>
      <p:sp>
        <p:nvSpPr>
          <p:cNvPr id="36" name="Rounded Rectangle 35"/>
          <p:cNvSpPr/>
          <p:nvPr/>
        </p:nvSpPr>
        <p:spPr>
          <a:xfrm>
            <a:off x="9144000" y="1790698"/>
            <a:ext cx="2590800" cy="419101"/>
          </a:xfrm>
          <a:prstGeom prst="roundRect">
            <a:avLst>
              <a:gd name="adj" fmla="val 5914"/>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algn="ctr" defTabSz="914400">
              <a:spcAft>
                <a:spcPts val="1200"/>
              </a:spcAft>
            </a:pPr>
            <a:r>
              <a:rPr lang="en-US" altLang="en-US" sz="2200" b="1" kern="0" dirty="0">
                <a:solidFill>
                  <a:prstClr val="white"/>
                </a:solidFill>
              </a:rPr>
              <a:t>End of Quarter</a:t>
            </a:r>
          </a:p>
        </p:txBody>
      </p:sp>
      <p:sp>
        <p:nvSpPr>
          <p:cNvPr id="38" name="Rounded Rectangle 37"/>
          <p:cNvSpPr/>
          <p:nvPr/>
        </p:nvSpPr>
        <p:spPr>
          <a:xfrm>
            <a:off x="6248400" y="3997843"/>
            <a:ext cx="2590800" cy="421756"/>
          </a:xfrm>
          <a:prstGeom prst="roundRect">
            <a:avLst>
              <a:gd name="adj" fmla="val 5914"/>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algn="ctr" defTabSz="914400">
              <a:spcAft>
                <a:spcPts val="1200"/>
              </a:spcAft>
            </a:pPr>
            <a:r>
              <a:rPr lang="en-US" altLang="en-US" sz="2200" b="1" kern="0" dirty="0">
                <a:solidFill>
                  <a:prstClr val="white"/>
                </a:solidFill>
              </a:rPr>
              <a:t>End of Quarter</a:t>
            </a:r>
          </a:p>
        </p:txBody>
      </p:sp>
      <p:sp>
        <p:nvSpPr>
          <p:cNvPr id="39" name="Rounded Rectangle 38"/>
          <p:cNvSpPr/>
          <p:nvPr/>
        </p:nvSpPr>
        <p:spPr>
          <a:xfrm>
            <a:off x="3325333" y="6134098"/>
            <a:ext cx="2590800" cy="414231"/>
          </a:xfrm>
          <a:prstGeom prst="roundRect">
            <a:avLst>
              <a:gd name="adj" fmla="val 5914"/>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algn="ctr" defTabSz="914400">
              <a:spcAft>
                <a:spcPts val="1200"/>
              </a:spcAft>
            </a:pPr>
            <a:r>
              <a:rPr lang="en-US" altLang="en-US" sz="2200" b="1" kern="0" dirty="0">
                <a:solidFill>
                  <a:prstClr val="white"/>
                </a:solidFill>
              </a:rPr>
              <a:t>End of Quarter</a:t>
            </a:r>
          </a:p>
        </p:txBody>
      </p:sp>
      <p:sp>
        <p:nvSpPr>
          <p:cNvPr id="3" name="Rectangle 2"/>
          <p:cNvSpPr/>
          <p:nvPr/>
        </p:nvSpPr>
        <p:spPr>
          <a:xfrm>
            <a:off x="1201458" y="1293159"/>
            <a:ext cx="279725" cy="228599"/>
          </a:xfrm>
          <a:prstGeom prst="rect">
            <a:avLst/>
          </a:prstGeom>
          <a:noFill/>
          <a:ln>
            <a:solidFill>
              <a:srgbClr val="07EB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endParaRPr>
          </a:p>
        </p:txBody>
      </p:sp>
      <p:sp>
        <p:nvSpPr>
          <p:cNvPr id="37" name="Rectangle 36"/>
          <p:cNvSpPr/>
          <p:nvPr/>
        </p:nvSpPr>
        <p:spPr>
          <a:xfrm>
            <a:off x="4119082" y="1286434"/>
            <a:ext cx="279725" cy="228599"/>
          </a:xfrm>
          <a:prstGeom prst="rect">
            <a:avLst/>
          </a:prstGeom>
          <a:noFill/>
          <a:ln>
            <a:solidFill>
              <a:srgbClr val="07EB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endParaRPr>
          </a:p>
        </p:txBody>
      </p:sp>
      <p:sp>
        <p:nvSpPr>
          <p:cNvPr id="40" name="Rectangle 39"/>
          <p:cNvSpPr/>
          <p:nvPr/>
        </p:nvSpPr>
        <p:spPr>
          <a:xfrm>
            <a:off x="7038002" y="1284194"/>
            <a:ext cx="279725" cy="228599"/>
          </a:xfrm>
          <a:prstGeom prst="rect">
            <a:avLst/>
          </a:prstGeom>
          <a:noFill/>
          <a:ln>
            <a:solidFill>
              <a:srgbClr val="07EB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endParaRPr>
          </a:p>
        </p:txBody>
      </p:sp>
      <p:sp>
        <p:nvSpPr>
          <p:cNvPr id="41" name="Rectangle 40"/>
          <p:cNvSpPr/>
          <p:nvPr/>
        </p:nvSpPr>
        <p:spPr>
          <a:xfrm>
            <a:off x="9955931" y="1286434"/>
            <a:ext cx="279725" cy="228599"/>
          </a:xfrm>
          <a:prstGeom prst="rect">
            <a:avLst/>
          </a:prstGeom>
          <a:noFill/>
          <a:ln>
            <a:solidFill>
              <a:srgbClr val="07EB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endParaRPr>
          </a:p>
        </p:txBody>
      </p:sp>
      <p:sp>
        <p:nvSpPr>
          <p:cNvPr id="42" name="Rectangle 41"/>
          <p:cNvSpPr/>
          <p:nvPr/>
        </p:nvSpPr>
        <p:spPr>
          <a:xfrm>
            <a:off x="1201693" y="3465625"/>
            <a:ext cx="279725" cy="228599"/>
          </a:xfrm>
          <a:prstGeom prst="rect">
            <a:avLst/>
          </a:prstGeom>
          <a:noFill/>
          <a:ln>
            <a:solidFill>
              <a:srgbClr val="07EB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endParaRPr>
          </a:p>
        </p:txBody>
      </p:sp>
      <p:sp>
        <p:nvSpPr>
          <p:cNvPr id="43" name="Rectangle 42"/>
          <p:cNvSpPr/>
          <p:nvPr/>
        </p:nvSpPr>
        <p:spPr>
          <a:xfrm>
            <a:off x="4119081" y="3452178"/>
            <a:ext cx="279725" cy="228599"/>
          </a:xfrm>
          <a:prstGeom prst="rect">
            <a:avLst/>
          </a:prstGeom>
          <a:noFill/>
          <a:ln>
            <a:solidFill>
              <a:srgbClr val="07EB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endParaRPr>
          </a:p>
        </p:txBody>
      </p:sp>
      <p:sp>
        <p:nvSpPr>
          <p:cNvPr id="44" name="Rectangle 43"/>
          <p:cNvSpPr/>
          <p:nvPr/>
        </p:nvSpPr>
        <p:spPr>
          <a:xfrm>
            <a:off x="7033234" y="3452105"/>
            <a:ext cx="279725" cy="228599"/>
          </a:xfrm>
          <a:prstGeom prst="rect">
            <a:avLst/>
          </a:prstGeom>
          <a:noFill/>
          <a:ln>
            <a:solidFill>
              <a:srgbClr val="07EB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endParaRPr>
          </a:p>
        </p:txBody>
      </p:sp>
      <p:sp>
        <p:nvSpPr>
          <p:cNvPr id="45" name="Rectangle 44"/>
          <p:cNvSpPr/>
          <p:nvPr/>
        </p:nvSpPr>
        <p:spPr>
          <a:xfrm>
            <a:off x="9955931" y="3464859"/>
            <a:ext cx="279725" cy="228599"/>
          </a:xfrm>
          <a:prstGeom prst="rect">
            <a:avLst/>
          </a:prstGeom>
          <a:noFill/>
          <a:ln>
            <a:solidFill>
              <a:srgbClr val="07EB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endParaRPr>
          </a:p>
        </p:txBody>
      </p:sp>
      <p:sp>
        <p:nvSpPr>
          <p:cNvPr id="46" name="Rectangle 45"/>
          <p:cNvSpPr/>
          <p:nvPr/>
        </p:nvSpPr>
        <p:spPr>
          <a:xfrm>
            <a:off x="1211365" y="5865159"/>
            <a:ext cx="279725" cy="228599"/>
          </a:xfrm>
          <a:prstGeom prst="rect">
            <a:avLst/>
          </a:prstGeom>
          <a:noFill/>
          <a:ln>
            <a:solidFill>
              <a:srgbClr val="07EB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endParaRPr>
          </a:p>
        </p:txBody>
      </p:sp>
      <p:sp>
        <p:nvSpPr>
          <p:cNvPr id="47" name="Rectangle 46"/>
          <p:cNvSpPr/>
          <p:nvPr/>
        </p:nvSpPr>
        <p:spPr>
          <a:xfrm>
            <a:off x="4123565" y="5636559"/>
            <a:ext cx="279725" cy="228599"/>
          </a:xfrm>
          <a:prstGeom prst="rect">
            <a:avLst/>
          </a:prstGeom>
          <a:noFill/>
          <a:ln>
            <a:solidFill>
              <a:srgbClr val="07EB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endParaRPr>
          </a:p>
        </p:txBody>
      </p:sp>
      <p:sp>
        <p:nvSpPr>
          <p:cNvPr id="48" name="Rectangle 47"/>
          <p:cNvSpPr/>
          <p:nvPr/>
        </p:nvSpPr>
        <p:spPr>
          <a:xfrm>
            <a:off x="7033233" y="5636559"/>
            <a:ext cx="279725" cy="228599"/>
          </a:xfrm>
          <a:prstGeom prst="rect">
            <a:avLst/>
          </a:prstGeom>
          <a:noFill/>
          <a:ln>
            <a:solidFill>
              <a:srgbClr val="07EB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endParaRPr>
          </a:p>
        </p:txBody>
      </p:sp>
      <p:grpSp>
        <p:nvGrpSpPr>
          <p:cNvPr id="6" name="Group 5"/>
          <p:cNvGrpSpPr/>
          <p:nvPr/>
        </p:nvGrpSpPr>
        <p:grpSpPr>
          <a:xfrm>
            <a:off x="6248400" y="6525615"/>
            <a:ext cx="5829537" cy="338554"/>
            <a:chOff x="5678972" y="6957601"/>
            <a:chExt cx="5829537" cy="338554"/>
          </a:xfrm>
        </p:grpSpPr>
        <p:sp>
          <p:nvSpPr>
            <p:cNvPr id="4" name="TextBox 3"/>
            <p:cNvSpPr txBox="1"/>
            <p:nvPr/>
          </p:nvSpPr>
          <p:spPr>
            <a:xfrm>
              <a:off x="5811052" y="6957601"/>
              <a:ext cx="5697457" cy="338554"/>
            </a:xfrm>
            <a:prstGeom prst="rect">
              <a:avLst/>
            </a:prstGeom>
            <a:noFill/>
          </p:spPr>
          <p:txBody>
            <a:bodyPr wrap="none" rtlCol="0">
              <a:spAutoFit/>
            </a:bodyPr>
            <a:lstStyle/>
            <a:p>
              <a:pPr algn="r" defTabSz="914400" fontAlgn="base">
                <a:spcBef>
                  <a:spcPct val="0"/>
                </a:spcBef>
                <a:spcAft>
                  <a:spcPct val="0"/>
                </a:spcAft>
              </a:pPr>
              <a:r>
                <a:rPr lang="en-US" sz="1600" dirty="0" smtClean="0">
                  <a:solidFill>
                    <a:srgbClr val="000000"/>
                  </a:solidFill>
                  <a:latin typeface="Calibri" panose="020F0502020204030204" pitchFamily="34" charset="0"/>
                  <a:ea typeface="PMingLiU" pitchFamily="18" charset="-120"/>
                </a:rPr>
                <a:t>Q-Date           End of Q-Month           UnFranchise AutoShip Invoices</a:t>
              </a:r>
              <a:endParaRPr lang="en-US" sz="1600" dirty="0">
                <a:solidFill>
                  <a:srgbClr val="000000"/>
                </a:solidFill>
                <a:latin typeface="Calibri" panose="020F0502020204030204" pitchFamily="34" charset="0"/>
                <a:ea typeface="PMingLiU" pitchFamily="18" charset="-120"/>
              </a:endParaRPr>
            </a:p>
          </p:txBody>
        </p:sp>
        <p:sp>
          <p:nvSpPr>
            <p:cNvPr id="49" name="Oval 48"/>
            <p:cNvSpPr/>
            <p:nvPr/>
          </p:nvSpPr>
          <p:spPr>
            <a:xfrm>
              <a:off x="5678972" y="6959779"/>
              <a:ext cx="239232" cy="231700"/>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50" name="Oval 49"/>
            <p:cNvSpPr/>
            <p:nvPr/>
          </p:nvSpPr>
          <p:spPr>
            <a:xfrm>
              <a:off x="6761479" y="6959779"/>
              <a:ext cx="244111" cy="230300"/>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51" name="Rectangle 50"/>
            <p:cNvSpPr/>
            <p:nvPr/>
          </p:nvSpPr>
          <p:spPr>
            <a:xfrm>
              <a:off x="8630908" y="6959779"/>
              <a:ext cx="213384" cy="233878"/>
            </a:xfrm>
            <a:prstGeom prst="rect">
              <a:avLst/>
            </a:prstGeom>
            <a:noFill/>
            <a:ln>
              <a:solidFill>
                <a:srgbClr val="07EB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endParaRPr>
            </a:p>
          </p:txBody>
        </p:sp>
      </p:grpSp>
    </p:spTree>
    <p:extLst>
      <p:ext uri="{BB962C8B-B14F-4D97-AF65-F5344CB8AC3E}">
        <p14:creationId xmlns:p14="http://schemas.microsoft.com/office/powerpoint/2010/main" val="368180807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heel(1)">
                                      <p:cBhvr>
                                        <p:cTn id="13" dur="1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1000" fill="hold"/>
                                        <p:tgtEl>
                                          <p:spTgt spid="9"/>
                                        </p:tgtEl>
                                        <p:attrNameLst>
                                          <p:attrName>ppt_x</p:attrName>
                                        </p:attrNameLst>
                                      </p:cBhvr>
                                      <p:tavLst>
                                        <p:tav tm="0">
                                          <p:val>
                                            <p:strVal val="0-#ppt_w/2"/>
                                          </p:val>
                                        </p:tav>
                                        <p:tav tm="100000">
                                          <p:val>
                                            <p:strVal val="#ppt_x"/>
                                          </p:val>
                                        </p:tav>
                                      </p:tavLst>
                                    </p:anim>
                                    <p:anim calcmode="lin" valueType="num">
                                      <p:cBhvr additive="base">
                                        <p:cTn id="19"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1"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heel(1)">
                                      <p:cBhvr>
                                        <p:cTn id="30" dur="10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8" decel="10000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1000" fill="hold"/>
                                        <p:tgtEl>
                                          <p:spTgt spid="11"/>
                                        </p:tgtEl>
                                        <p:attrNameLst>
                                          <p:attrName>ppt_x</p:attrName>
                                        </p:attrNameLst>
                                      </p:cBhvr>
                                      <p:tavLst>
                                        <p:tav tm="0">
                                          <p:val>
                                            <p:strVal val="0-#ppt_w/2"/>
                                          </p:val>
                                        </p:tav>
                                        <p:tav tm="100000">
                                          <p:val>
                                            <p:strVal val="#ppt_x"/>
                                          </p:val>
                                        </p:tav>
                                      </p:tavLst>
                                    </p:anim>
                                    <p:anim calcmode="lin" valueType="num">
                                      <p:cBhvr additive="base">
                                        <p:cTn id="36"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1" fill="hold" grpId="0" nodeType="clickEffect">
                                  <p:stCondLst>
                                    <p:cond delay="0"/>
                                  </p:stCondLst>
                                  <p:childTnLst>
                                    <p:set>
                                      <p:cBhvr>
                                        <p:cTn id="40" dur="1" fill="hold">
                                          <p:stCondLst>
                                            <p:cond delay="0"/>
                                          </p:stCondLst>
                                        </p:cTn>
                                        <p:tgtEl>
                                          <p:spTgt spid="37"/>
                                        </p:tgtEl>
                                        <p:attrNameLst>
                                          <p:attrName>style.visibility</p:attrName>
                                        </p:attrNameLst>
                                      </p:cBhvr>
                                      <p:to>
                                        <p:strVal val="visible"/>
                                      </p:to>
                                    </p:set>
                                    <p:anim calcmode="lin" valueType="num">
                                      <p:cBhvr additive="base">
                                        <p:cTn id="41" dur="500" fill="hold"/>
                                        <p:tgtEl>
                                          <p:spTgt spid="37"/>
                                        </p:tgtEl>
                                        <p:attrNameLst>
                                          <p:attrName>ppt_x</p:attrName>
                                        </p:attrNameLst>
                                      </p:cBhvr>
                                      <p:tavLst>
                                        <p:tav tm="0">
                                          <p:val>
                                            <p:strVal val="#ppt_x"/>
                                          </p:val>
                                        </p:tav>
                                        <p:tav tm="100000">
                                          <p:val>
                                            <p:strVal val="#ppt_x"/>
                                          </p:val>
                                        </p:tav>
                                      </p:tavLst>
                                    </p:anim>
                                    <p:anim calcmode="lin" valueType="num">
                                      <p:cBhvr additive="base">
                                        <p:cTn id="42"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wheel(1)">
                                      <p:cBhvr>
                                        <p:cTn id="47" dur="1000"/>
                                        <p:tgtEl>
                                          <p:spTgt spid="32"/>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wheel(1)">
                                      <p:cBhvr>
                                        <p:cTn id="52" dur="1000"/>
                                        <p:tgtEl>
                                          <p:spTgt spid="31"/>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1" fill="hold" grpId="0" nodeType="clickEffect">
                                  <p:stCondLst>
                                    <p:cond delay="0"/>
                                  </p:stCondLst>
                                  <p:childTnLst>
                                    <p:set>
                                      <p:cBhvr>
                                        <p:cTn id="56" dur="1" fill="hold">
                                          <p:stCondLst>
                                            <p:cond delay="0"/>
                                          </p:stCondLst>
                                        </p:cTn>
                                        <p:tgtEl>
                                          <p:spTgt spid="40"/>
                                        </p:tgtEl>
                                        <p:attrNameLst>
                                          <p:attrName>style.visibility</p:attrName>
                                        </p:attrNameLst>
                                      </p:cBhvr>
                                      <p:to>
                                        <p:strVal val="visible"/>
                                      </p:to>
                                    </p:set>
                                    <p:anim calcmode="lin" valueType="num">
                                      <p:cBhvr additive="base">
                                        <p:cTn id="57" dur="500" fill="hold"/>
                                        <p:tgtEl>
                                          <p:spTgt spid="40"/>
                                        </p:tgtEl>
                                        <p:attrNameLst>
                                          <p:attrName>ppt_x</p:attrName>
                                        </p:attrNameLst>
                                      </p:cBhvr>
                                      <p:tavLst>
                                        <p:tav tm="0">
                                          <p:val>
                                            <p:strVal val="#ppt_x"/>
                                          </p:val>
                                        </p:tav>
                                        <p:tav tm="100000">
                                          <p:val>
                                            <p:strVal val="#ppt_x"/>
                                          </p:val>
                                        </p:tav>
                                      </p:tavLst>
                                    </p:anim>
                                    <p:anim calcmode="lin" valueType="num">
                                      <p:cBhvr additive="base">
                                        <p:cTn id="58" dur="500" fill="hold"/>
                                        <p:tgtEl>
                                          <p:spTgt spid="40"/>
                                        </p:tgtEl>
                                        <p:attrNameLst>
                                          <p:attrName>ppt_y</p:attrName>
                                        </p:attrNameLst>
                                      </p:cBhvr>
                                      <p:tavLst>
                                        <p:tav tm="0">
                                          <p:val>
                                            <p:strVal val="0-#ppt_h/2"/>
                                          </p:val>
                                        </p:tav>
                                        <p:tav tm="100000">
                                          <p:val>
                                            <p:strVal val="#ppt_y"/>
                                          </p:val>
                                        </p:tav>
                                      </p:tavLst>
                                    </p:anim>
                                  </p:childTnLst>
                                </p:cTn>
                              </p:par>
                            </p:childTnLst>
                          </p:cTn>
                        </p:par>
                        <p:par>
                          <p:cTn id="59" fill="hold">
                            <p:stCondLst>
                              <p:cond delay="500"/>
                            </p:stCondLst>
                            <p:childTnLst>
                              <p:par>
                                <p:cTn id="60" presetID="2" presetClass="entr" presetSubtype="4" fill="hold" grpId="0" nodeType="afterEffect">
                                  <p:stCondLst>
                                    <p:cond delay="0"/>
                                  </p:stCondLst>
                                  <p:childTnLst>
                                    <p:set>
                                      <p:cBhvr>
                                        <p:cTn id="61" dur="1" fill="hold">
                                          <p:stCondLst>
                                            <p:cond delay="0"/>
                                          </p:stCondLst>
                                        </p:cTn>
                                        <p:tgtEl>
                                          <p:spTgt spid="36"/>
                                        </p:tgtEl>
                                        <p:attrNameLst>
                                          <p:attrName>style.visibility</p:attrName>
                                        </p:attrNameLst>
                                      </p:cBhvr>
                                      <p:to>
                                        <p:strVal val="visible"/>
                                      </p:to>
                                    </p:set>
                                    <p:anim calcmode="lin" valueType="num">
                                      <p:cBhvr additive="base">
                                        <p:cTn id="62" dur="500" fill="hold"/>
                                        <p:tgtEl>
                                          <p:spTgt spid="36"/>
                                        </p:tgtEl>
                                        <p:attrNameLst>
                                          <p:attrName>ppt_x</p:attrName>
                                        </p:attrNameLst>
                                      </p:cBhvr>
                                      <p:tavLst>
                                        <p:tav tm="0">
                                          <p:val>
                                            <p:strVal val="#ppt_x"/>
                                          </p:val>
                                        </p:tav>
                                        <p:tav tm="100000">
                                          <p:val>
                                            <p:strVal val="#ppt_x"/>
                                          </p:val>
                                        </p:tav>
                                      </p:tavLst>
                                    </p:anim>
                                    <p:anim calcmode="lin" valueType="num">
                                      <p:cBhvr additive="base">
                                        <p:cTn id="63"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1" presetClass="entr" presetSubtype="1" fill="hold" grpId="0" nodeType="click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wheel(1)">
                                      <p:cBhvr>
                                        <p:cTn id="68" dur="1000"/>
                                        <p:tgtEl>
                                          <p:spTgt spid="14"/>
                                        </p:tgtEl>
                                      </p:cBhvr>
                                    </p:animEffect>
                                  </p:childTnLst>
                                </p:cTn>
                              </p:par>
                            </p:childTnLst>
                          </p:cTn>
                        </p:par>
                      </p:childTnLst>
                    </p:cTn>
                  </p:par>
                  <p:par>
                    <p:cTn id="69" fill="hold">
                      <p:stCondLst>
                        <p:cond delay="indefinite"/>
                      </p:stCondLst>
                      <p:childTnLst>
                        <p:par>
                          <p:cTn id="70" fill="hold">
                            <p:stCondLst>
                              <p:cond delay="0"/>
                            </p:stCondLst>
                            <p:childTnLst>
                              <p:par>
                                <p:cTn id="71" presetID="21" presetClass="entr" presetSubtype="1" fill="hold" grpId="0" nodeType="click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wheel(1)">
                                      <p:cBhvr>
                                        <p:cTn id="73" dur="1000"/>
                                        <p:tgtEl>
                                          <p:spTgt spid="15"/>
                                        </p:tgtEl>
                                      </p:cBhvr>
                                    </p:animEffect>
                                  </p:childTnLst>
                                </p:cTn>
                              </p:par>
                            </p:childTnLst>
                          </p:cTn>
                        </p:par>
                      </p:childTnLst>
                    </p:cTn>
                  </p:par>
                  <p:par>
                    <p:cTn id="74" fill="hold">
                      <p:stCondLst>
                        <p:cond delay="indefinite"/>
                      </p:stCondLst>
                      <p:childTnLst>
                        <p:par>
                          <p:cTn id="75" fill="hold">
                            <p:stCondLst>
                              <p:cond delay="0"/>
                            </p:stCondLst>
                            <p:childTnLst>
                              <p:par>
                                <p:cTn id="76" presetID="2" presetClass="entr" presetSubtype="1" fill="hold" grpId="0" nodeType="clickEffect">
                                  <p:stCondLst>
                                    <p:cond delay="0"/>
                                  </p:stCondLst>
                                  <p:childTnLst>
                                    <p:set>
                                      <p:cBhvr>
                                        <p:cTn id="77" dur="1" fill="hold">
                                          <p:stCondLst>
                                            <p:cond delay="0"/>
                                          </p:stCondLst>
                                        </p:cTn>
                                        <p:tgtEl>
                                          <p:spTgt spid="41"/>
                                        </p:tgtEl>
                                        <p:attrNameLst>
                                          <p:attrName>style.visibility</p:attrName>
                                        </p:attrNameLst>
                                      </p:cBhvr>
                                      <p:to>
                                        <p:strVal val="visible"/>
                                      </p:to>
                                    </p:set>
                                    <p:anim calcmode="lin" valueType="num">
                                      <p:cBhvr additive="base">
                                        <p:cTn id="78" dur="500" fill="hold"/>
                                        <p:tgtEl>
                                          <p:spTgt spid="41"/>
                                        </p:tgtEl>
                                        <p:attrNameLst>
                                          <p:attrName>ppt_x</p:attrName>
                                        </p:attrNameLst>
                                      </p:cBhvr>
                                      <p:tavLst>
                                        <p:tav tm="0">
                                          <p:val>
                                            <p:strVal val="#ppt_x"/>
                                          </p:val>
                                        </p:tav>
                                        <p:tav tm="100000">
                                          <p:val>
                                            <p:strVal val="#ppt_x"/>
                                          </p:val>
                                        </p:tav>
                                      </p:tavLst>
                                    </p:anim>
                                    <p:anim calcmode="lin" valueType="num">
                                      <p:cBhvr additive="base">
                                        <p:cTn id="79" dur="500" fill="hold"/>
                                        <p:tgtEl>
                                          <p:spTgt spid="41"/>
                                        </p:tgtEl>
                                        <p:attrNameLst>
                                          <p:attrName>ppt_y</p:attrName>
                                        </p:attrNameLst>
                                      </p:cBhvr>
                                      <p:tavLst>
                                        <p:tav tm="0">
                                          <p:val>
                                            <p:strVal val="0-#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1" presetClass="entr" presetSubtype="1" fill="hold" grpId="0" nodeType="clickEffect">
                                  <p:stCondLst>
                                    <p:cond delay="0"/>
                                  </p:stCondLst>
                                  <p:childTnLst>
                                    <p:set>
                                      <p:cBhvr>
                                        <p:cTn id="83" dur="1" fill="hold">
                                          <p:stCondLst>
                                            <p:cond delay="0"/>
                                          </p:stCondLst>
                                        </p:cTn>
                                        <p:tgtEl>
                                          <p:spTgt spid="16"/>
                                        </p:tgtEl>
                                        <p:attrNameLst>
                                          <p:attrName>style.visibility</p:attrName>
                                        </p:attrNameLst>
                                      </p:cBhvr>
                                      <p:to>
                                        <p:strVal val="visible"/>
                                      </p:to>
                                    </p:set>
                                    <p:animEffect transition="in" filter="wheel(1)">
                                      <p:cBhvr>
                                        <p:cTn id="84" dur="1000"/>
                                        <p:tgtEl>
                                          <p:spTgt spid="16"/>
                                        </p:tgtEl>
                                      </p:cBhvr>
                                    </p:animEffect>
                                  </p:childTnLst>
                                </p:cTn>
                              </p:par>
                            </p:childTnLst>
                          </p:cTn>
                        </p:par>
                      </p:childTnLst>
                    </p:cTn>
                  </p:par>
                  <p:par>
                    <p:cTn id="85" fill="hold">
                      <p:stCondLst>
                        <p:cond delay="indefinite"/>
                      </p:stCondLst>
                      <p:childTnLst>
                        <p:par>
                          <p:cTn id="86" fill="hold">
                            <p:stCondLst>
                              <p:cond delay="0"/>
                            </p:stCondLst>
                            <p:childTnLst>
                              <p:par>
                                <p:cTn id="87" presetID="21" presetClass="entr" presetSubtype="1" fill="hold" grpId="0" nodeType="clickEffect">
                                  <p:stCondLst>
                                    <p:cond delay="0"/>
                                  </p:stCondLst>
                                  <p:childTnLst>
                                    <p:set>
                                      <p:cBhvr>
                                        <p:cTn id="88" dur="1" fill="hold">
                                          <p:stCondLst>
                                            <p:cond delay="0"/>
                                          </p:stCondLst>
                                        </p:cTn>
                                        <p:tgtEl>
                                          <p:spTgt spid="17"/>
                                        </p:tgtEl>
                                        <p:attrNameLst>
                                          <p:attrName>style.visibility</p:attrName>
                                        </p:attrNameLst>
                                      </p:cBhvr>
                                      <p:to>
                                        <p:strVal val="visible"/>
                                      </p:to>
                                    </p:set>
                                    <p:animEffect transition="in" filter="wheel(1)">
                                      <p:cBhvr>
                                        <p:cTn id="89" dur="1000"/>
                                        <p:tgtEl>
                                          <p:spTgt spid="17"/>
                                        </p:tgtEl>
                                      </p:cBhvr>
                                    </p:animEffect>
                                  </p:childTnLst>
                                </p:cTn>
                              </p:par>
                            </p:childTnLst>
                          </p:cTn>
                        </p:par>
                      </p:childTnLst>
                    </p:cTn>
                  </p:par>
                  <p:par>
                    <p:cTn id="90" fill="hold">
                      <p:stCondLst>
                        <p:cond delay="indefinite"/>
                      </p:stCondLst>
                      <p:childTnLst>
                        <p:par>
                          <p:cTn id="91" fill="hold">
                            <p:stCondLst>
                              <p:cond delay="0"/>
                            </p:stCondLst>
                            <p:childTnLst>
                              <p:par>
                                <p:cTn id="92" presetID="2" presetClass="entr" presetSubtype="1" fill="hold" grpId="0" nodeType="clickEffect">
                                  <p:stCondLst>
                                    <p:cond delay="0"/>
                                  </p:stCondLst>
                                  <p:childTnLst>
                                    <p:set>
                                      <p:cBhvr>
                                        <p:cTn id="93" dur="1" fill="hold">
                                          <p:stCondLst>
                                            <p:cond delay="0"/>
                                          </p:stCondLst>
                                        </p:cTn>
                                        <p:tgtEl>
                                          <p:spTgt spid="42"/>
                                        </p:tgtEl>
                                        <p:attrNameLst>
                                          <p:attrName>style.visibility</p:attrName>
                                        </p:attrNameLst>
                                      </p:cBhvr>
                                      <p:to>
                                        <p:strVal val="visible"/>
                                      </p:to>
                                    </p:set>
                                    <p:anim calcmode="lin" valueType="num">
                                      <p:cBhvr additive="base">
                                        <p:cTn id="94" dur="500" fill="hold"/>
                                        <p:tgtEl>
                                          <p:spTgt spid="42"/>
                                        </p:tgtEl>
                                        <p:attrNameLst>
                                          <p:attrName>ppt_x</p:attrName>
                                        </p:attrNameLst>
                                      </p:cBhvr>
                                      <p:tavLst>
                                        <p:tav tm="0">
                                          <p:val>
                                            <p:strVal val="#ppt_x"/>
                                          </p:val>
                                        </p:tav>
                                        <p:tav tm="100000">
                                          <p:val>
                                            <p:strVal val="#ppt_x"/>
                                          </p:val>
                                        </p:tav>
                                      </p:tavLst>
                                    </p:anim>
                                    <p:anim calcmode="lin" valueType="num">
                                      <p:cBhvr additive="base">
                                        <p:cTn id="95" dur="500" fill="hold"/>
                                        <p:tgtEl>
                                          <p:spTgt spid="42"/>
                                        </p:tgtEl>
                                        <p:attrNameLst>
                                          <p:attrName>ppt_y</p:attrName>
                                        </p:attrNameLst>
                                      </p:cBhvr>
                                      <p:tavLst>
                                        <p:tav tm="0">
                                          <p:val>
                                            <p:strVal val="0-#ppt_h/2"/>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1" presetClass="entr" presetSubtype="1" fill="hold" grpId="0" nodeType="clickEffect">
                                  <p:stCondLst>
                                    <p:cond delay="0"/>
                                  </p:stCondLst>
                                  <p:childTnLst>
                                    <p:set>
                                      <p:cBhvr>
                                        <p:cTn id="99" dur="1" fill="hold">
                                          <p:stCondLst>
                                            <p:cond delay="0"/>
                                          </p:stCondLst>
                                        </p:cTn>
                                        <p:tgtEl>
                                          <p:spTgt spid="34"/>
                                        </p:tgtEl>
                                        <p:attrNameLst>
                                          <p:attrName>style.visibility</p:attrName>
                                        </p:attrNameLst>
                                      </p:cBhvr>
                                      <p:to>
                                        <p:strVal val="visible"/>
                                      </p:to>
                                    </p:set>
                                    <p:animEffect transition="in" filter="wheel(1)">
                                      <p:cBhvr>
                                        <p:cTn id="100" dur="1000"/>
                                        <p:tgtEl>
                                          <p:spTgt spid="34"/>
                                        </p:tgtEl>
                                      </p:cBhvr>
                                    </p:animEffect>
                                  </p:childTnLst>
                                </p:cTn>
                              </p:par>
                            </p:childTnLst>
                          </p:cTn>
                        </p:par>
                      </p:childTnLst>
                    </p:cTn>
                  </p:par>
                  <p:par>
                    <p:cTn id="101" fill="hold">
                      <p:stCondLst>
                        <p:cond delay="indefinite"/>
                      </p:stCondLst>
                      <p:childTnLst>
                        <p:par>
                          <p:cTn id="102" fill="hold">
                            <p:stCondLst>
                              <p:cond delay="0"/>
                            </p:stCondLst>
                            <p:childTnLst>
                              <p:par>
                                <p:cTn id="103" presetID="21" presetClass="entr" presetSubtype="1" fill="hold" grpId="0" nodeType="clickEffect">
                                  <p:stCondLst>
                                    <p:cond delay="0"/>
                                  </p:stCondLst>
                                  <p:childTnLst>
                                    <p:set>
                                      <p:cBhvr>
                                        <p:cTn id="104" dur="1" fill="hold">
                                          <p:stCondLst>
                                            <p:cond delay="0"/>
                                          </p:stCondLst>
                                        </p:cTn>
                                        <p:tgtEl>
                                          <p:spTgt spid="33"/>
                                        </p:tgtEl>
                                        <p:attrNameLst>
                                          <p:attrName>style.visibility</p:attrName>
                                        </p:attrNameLst>
                                      </p:cBhvr>
                                      <p:to>
                                        <p:strVal val="visible"/>
                                      </p:to>
                                    </p:set>
                                    <p:animEffect transition="in" filter="wheel(1)">
                                      <p:cBhvr>
                                        <p:cTn id="105" dur="1000"/>
                                        <p:tgtEl>
                                          <p:spTgt spid="33"/>
                                        </p:tgtEl>
                                      </p:cBhvr>
                                    </p:animEffect>
                                  </p:childTnLst>
                                </p:cTn>
                              </p:par>
                            </p:childTnLst>
                          </p:cTn>
                        </p:par>
                      </p:childTnLst>
                    </p:cTn>
                  </p:par>
                  <p:par>
                    <p:cTn id="106" fill="hold">
                      <p:stCondLst>
                        <p:cond delay="indefinite"/>
                      </p:stCondLst>
                      <p:childTnLst>
                        <p:par>
                          <p:cTn id="107" fill="hold">
                            <p:stCondLst>
                              <p:cond delay="0"/>
                            </p:stCondLst>
                            <p:childTnLst>
                              <p:par>
                                <p:cTn id="108" presetID="2" presetClass="entr" presetSubtype="1" fill="hold" grpId="0" nodeType="clickEffect">
                                  <p:stCondLst>
                                    <p:cond delay="0"/>
                                  </p:stCondLst>
                                  <p:childTnLst>
                                    <p:set>
                                      <p:cBhvr>
                                        <p:cTn id="109" dur="1" fill="hold">
                                          <p:stCondLst>
                                            <p:cond delay="0"/>
                                          </p:stCondLst>
                                        </p:cTn>
                                        <p:tgtEl>
                                          <p:spTgt spid="43"/>
                                        </p:tgtEl>
                                        <p:attrNameLst>
                                          <p:attrName>style.visibility</p:attrName>
                                        </p:attrNameLst>
                                      </p:cBhvr>
                                      <p:to>
                                        <p:strVal val="visible"/>
                                      </p:to>
                                    </p:set>
                                    <p:anim calcmode="lin" valueType="num">
                                      <p:cBhvr additive="base">
                                        <p:cTn id="110" dur="500" fill="hold"/>
                                        <p:tgtEl>
                                          <p:spTgt spid="43"/>
                                        </p:tgtEl>
                                        <p:attrNameLst>
                                          <p:attrName>ppt_x</p:attrName>
                                        </p:attrNameLst>
                                      </p:cBhvr>
                                      <p:tavLst>
                                        <p:tav tm="0">
                                          <p:val>
                                            <p:strVal val="#ppt_x"/>
                                          </p:val>
                                        </p:tav>
                                        <p:tav tm="100000">
                                          <p:val>
                                            <p:strVal val="#ppt_x"/>
                                          </p:val>
                                        </p:tav>
                                      </p:tavLst>
                                    </p:anim>
                                    <p:anim calcmode="lin" valueType="num">
                                      <p:cBhvr additive="base">
                                        <p:cTn id="111" dur="500" fill="hold"/>
                                        <p:tgtEl>
                                          <p:spTgt spid="43"/>
                                        </p:tgtEl>
                                        <p:attrNameLst>
                                          <p:attrName>ppt_y</p:attrName>
                                        </p:attrNameLst>
                                      </p:cBhvr>
                                      <p:tavLst>
                                        <p:tav tm="0">
                                          <p:val>
                                            <p:strVal val="0-#ppt_h/2"/>
                                          </p:val>
                                        </p:tav>
                                        <p:tav tm="100000">
                                          <p:val>
                                            <p:strVal val="#ppt_y"/>
                                          </p:val>
                                        </p:tav>
                                      </p:tavLst>
                                    </p:anim>
                                  </p:childTnLst>
                                </p:cTn>
                              </p:par>
                            </p:childTnLst>
                          </p:cTn>
                        </p:par>
                        <p:par>
                          <p:cTn id="112" fill="hold">
                            <p:stCondLst>
                              <p:cond delay="500"/>
                            </p:stCondLst>
                            <p:childTnLst>
                              <p:par>
                                <p:cTn id="113" presetID="2" presetClass="entr" presetSubtype="4" fill="hold" grpId="0" nodeType="afterEffect">
                                  <p:stCondLst>
                                    <p:cond delay="0"/>
                                  </p:stCondLst>
                                  <p:childTnLst>
                                    <p:set>
                                      <p:cBhvr>
                                        <p:cTn id="114" dur="1" fill="hold">
                                          <p:stCondLst>
                                            <p:cond delay="0"/>
                                          </p:stCondLst>
                                        </p:cTn>
                                        <p:tgtEl>
                                          <p:spTgt spid="38"/>
                                        </p:tgtEl>
                                        <p:attrNameLst>
                                          <p:attrName>style.visibility</p:attrName>
                                        </p:attrNameLst>
                                      </p:cBhvr>
                                      <p:to>
                                        <p:strVal val="visible"/>
                                      </p:to>
                                    </p:set>
                                    <p:anim calcmode="lin" valueType="num">
                                      <p:cBhvr additive="base">
                                        <p:cTn id="115" dur="500" fill="hold"/>
                                        <p:tgtEl>
                                          <p:spTgt spid="38"/>
                                        </p:tgtEl>
                                        <p:attrNameLst>
                                          <p:attrName>ppt_x</p:attrName>
                                        </p:attrNameLst>
                                      </p:cBhvr>
                                      <p:tavLst>
                                        <p:tav tm="0">
                                          <p:val>
                                            <p:strVal val="#ppt_x"/>
                                          </p:val>
                                        </p:tav>
                                        <p:tav tm="100000">
                                          <p:val>
                                            <p:strVal val="#ppt_x"/>
                                          </p:val>
                                        </p:tav>
                                      </p:tavLst>
                                    </p:anim>
                                    <p:anim calcmode="lin" valueType="num">
                                      <p:cBhvr additive="base">
                                        <p:cTn id="11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1" presetClass="entr" presetSubtype="1" fill="hold" grpId="0" nodeType="clickEffect">
                                  <p:stCondLst>
                                    <p:cond delay="0"/>
                                  </p:stCondLst>
                                  <p:childTnLst>
                                    <p:set>
                                      <p:cBhvr>
                                        <p:cTn id="120" dur="1" fill="hold">
                                          <p:stCondLst>
                                            <p:cond delay="0"/>
                                          </p:stCondLst>
                                        </p:cTn>
                                        <p:tgtEl>
                                          <p:spTgt spid="20"/>
                                        </p:tgtEl>
                                        <p:attrNameLst>
                                          <p:attrName>style.visibility</p:attrName>
                                        </p:attrNameLst>
                                      </p:cBhvr>
                                      <p:to>
                                        <p:strVal val="visible"/>
                                      </p:to>
                                    </p:set>
                                    <p:animEffect transition="in" filter="wheel(1)">
                                      <p:cBhvr>
                                        <p:cTn id="121" dur="1000"/>
                                        <p:tgtEl>
                                          <p:spTgt spid="20"/>
                                        </p:tgtEl>
                                      </p:cBhvr>
                                    </p:animEffect>
                                  </p:childTnLst>
                                </p:cTn>
                              </p:par>
                            </p:childTnLst>
                          </p:cTn>
                        </p:par>
                      </p:childTnLst>
                    </p:cTn>
                  </p:par>
                  <p:par>
                    <p:cTn id="122" fill="hold">
                      <p:stCondLst>
                        <p:cond delay="indefinite"/>
                      </p:stCondLst>
                      <p:childTnLst>
                        <p:par>
                          <p:cTn id="123" fill="hold">
                            <p:stCondLst>
                              <p:cond delay="0"/>
                            </p:stCondLst>
                            <p:childTnLst>
                              <p:par>
                                <p:cTn id="124" presetID="2" presetClass="entr" presetSubtype="8" decel="100000" fill="hold" grpId="0" nodeType="clickEffect">
                                  <p:stCondLst>
                                    <p:cond delay="0"/>
                                  </p:stCondLst>
                                  <p:childTnLst>
                                    <p:set>
                                      <p:cBhvr>
                                        <p:cTn id="125" dur="1" fill="hold">
                                          <p:stCondLst>
                                            <p:cond delay="0"/>
                                          </p:stCondLst>
                                        </p:cTn>
                                        <p:tgtEl>
                                          <p:spTgt spid="21"/>
                                        </p:tgtEl>
                                        <p:attrNameLst>
                                          <p:attrName>style.visibility</p:attrName>
                                        </p:attrNameLst>
                                      </p:cBhvr>
                                      <p:to>
                                        <p:strVal val="visible"/>
                                      </p:to>
                                    </p:set>
                                    <p:anim calcmode="lin" valueType="num">
                                      <p:cBhvr additive="base">
                                        <p:cTn id="126" dur="1000" fill="hold"/>
                                        <p:tgtEl>
                                          <p:spTgt spid="21"/>
                                        </p:tgtEl>
                                        <p:attrNameLst>
                                          <p:attrName>ppt_x</p:attrName>
                                        </p:attrNameLst>
                                      </p:cBhvr>
                                      <p:tavLst>
                                        <p:tav tm="0">
                                          <p:val>
                                            <p:strVal val="0-#ppt_w/2"/>
                                          </p:val>
                                        </p:tav>
                                        <p:tav tm="100000">
                                          <p:val>
                                            <p:strVal val="#ppt_x"/>
                                          </p:val>
                                        </p:tav>
                                      </p:tavLst>
                                    </p:anim>
                                    <p:anim calcmode="lin" valueType="num">
                                      <p:cBhvr additive="base">
                                        <p:cTn id="127" dur="10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28" fill="hold">
                      <p:stCondLst>
                        <p:cond delay="indefinite"/>
                      </p:stCondLst>
                      <p:childTnLst>
                        <p:par>
                          <p:cTn id="129" fill="hold">
                            <p:stCondLst>
                              <p:cond delay="0"/>
                            </p:stCondLst>
                            <p:childTnLst>
                              <p:par>
                                <p:cTn id="130" presetID="2" presetClass="entr" presetSubtype="1" fill="hold" grpId="0" nodeType="clickEffect">
                                  <p:stCondLst>
                                    <p:cond delay="0"/>
                                  </p:stCondLst>
                                  <p:childTnLst>
                                    <p:set>
                                      <p:cBhvr>
                                        <p:cTn id="131" dur="1" fill="hold">
                                          <p:stCondLst>
                                            <p:cond delay="0"/>
                                          </p:stCondLst>
                                        </p:cTn>
                                        <p:tgtEl>
                                          <p:spTgt spid="44"/>
                                        </p:tgtEl>
                                        <p:attrNameLst>
                                          <p:attrName>style.visibility</p:attrName>
                                        </p:attrNameLst>
                                      </p:cBhvr>
                                      <p:to>
                                        <p:strVal val="visible"/>
                                      </p:to>
                                    </p:set>
                                    <p:anim calcmode="lin" valueType="num">
                                      <p:cBhvr additive="base">
                                        <p:cTn id="132" dur="500" fill="hold"/>
                                        <p:tgtEl>
                                          <p:spTgt spid="44"/>
                                        </p:tgtEl>
                                        <p:attrNameLst>
                                          <p:attrName>ppt_x</p:attrName>
                                        </p:attrNameLst>
                                      </p:cBhvr>
                                      <p:tavLst>
                                        <p:tav tm="0">
                                          <p:val>
                                            <p:strVal val="#ppt_x"/>
                                          </p:val>
                                        </p:tav>
                                        <p:tav tm="100000">
                                          <p:val>
                                            <p:strVal val="#ppt_x"/>
                                          </p:val>
                                        </p:tav>
                                      </p:tavLst>
                                    </p:anim>
                                    <p:anim calcmode="lin" valueType="num">
                                      <p:cBhvr additive="base">
                                        <p:cTn id="133" dur="500" fill="hold"/>
                                        <p:tgtEl>
                                          <p:spTgt spid="44"/>
                                        </p:tgtEl>
                                        <p:attrNameLst>
                                          <p:attrName>ppt_y</p:attrName>
                                        </p:attrNameLst>
                                      </p:cBhvr>
                                      <p:tavLst>
                                        <p:tav tm="0">
                                          <p:val>
                                            <p:strVal val="0-#ppt_h/2"/>
                                          </p:val>
                                        </p:tav>
                                        <p:tav tm="100000">
                                          <p:val>
                                            <p:strVal val="#ppt_y"/>
                                          </p:val>
                                        </p:tav>
                                      </p:tavLst>
                                    </p:anim>
                                  </p:childTnLst>
                                </p:cTn>
                              </p:par>
                            </p:childTnLst>
                          </p:cTn>
                        </p:par>
                      </p:childTnLst>
                    </p:cTn>
                  </p:par>
                  <p:par>
                    <p:cTn id="134" fill="hold">
                      <p:stCondLst>
                        <p:cond delay="indefinite"/>
                      </p:stCondLst>
                      <p:childTnLst>
                        <p:par>
                          <p:cTn id="135" fill="hold">
                            <p:stCondLst>
                              <p:cond delay="0"/>
                            </p:stCondLst>
                            <p:childTnLst>
                              <p:par>
                                <p:cTn id="136" presetID="21" presetClass="entr" presetSubtype="1" fill="hold" grpId="0" nodeType="clickEffect">
                                  <p:stCondLst>
                                    <p:cond delay="0"/>
                                  </p:stCondLst>
                                  <p:childTnLst>
                                    <p:set>
                                      <p:cBhvr>
                                        <p:cTn id="137" dur="1" fill="hold">
                                          <p:stCondLst>
                                            <p:cond delay="0"/>
                                          </p:stCondLst>
                                        </p:cTn>
                                        <p:tgtEl>
                                          <p:spTgt spid="22"/>
                                        </p:tgtEl>
                                        <p:attrNameLst>
                                          <p:attrName>style.visibility</p:attrName>
                                        </p:attrNameLst>
                                      </p:cBhvr>
                                      <p:to>
                                        <p:strVal val="visible"/>
                                      </p:to>
                                    </p:set>
                                    <p:animEffect transition="in" filter="wheel(1)">
                                      <p:cBhvr>
                                        <p:cTn id="138" dur="1000"/>
                                        <p:tgtEl>
                                          <p:spTgt spid="22"/>
                                        </p:tgtEl>
                                      </p:cBhvr>
                                    </p:animEffect>
                                  </p:childTnLst>
                                </p:cTn>
                              </p:par>
                            </p:childTnLst>
                          </p:cTn>
                        </p:par>
                      </p:childTnLst>
                    </p:cTn>
                  </p:par>
                  <p:par>
                    <p:cTn id="139" fill="hold">
                      <p:stCondLst>
                        <p:cond delay="indefinite"/>
                      </p:stCondLst>
                      <p:childTnLst>
                        <p:par>
                          <p:cTn id="140" fill="hold">
                            <p:stCondLst>
                              <p:cond delay="0"/>
                            </p:stCondLst>
                            <p:childTnLst>
                              <p:par>
                                <p:cTn id="141" presetID="2" presetClass="entr" presetSubtype="8" decel="100000" fill="hold" grpId="0" nodeType="clickEffect">
                                  <p:stCondLst>
                                    <p:cond delay="0"/>
                                  </p:stCondLst>
                                  <p:childTnLst>
                                    <p:set>
                                      <p:cBhvr>
                                        <p:cTn id="142" dur="1" fill="hold">
                                          <p:stCondLst>
                                            <p:cond delay="0"/>
                                          </p:stCondLst>
                                        </p:cTn>
                                        <p:tgtEl>
                                          <p:spTgt spid="23"/>
                                        </p:tgtEl>
                                        <p:attrNameLst>
                                          <p:attrName>style.visibility</p:attrName>
                                        </p:attrNameLst>
                                      </p:cBhvr>
                                      <p:to>
                                        <p:strVal val="visible"/>
                                      </p:to>
                                    </p:set>
                                    <p:anim calcmode="lin" valueType="num">
                                      <p:cBhvr additive="base">
                                        <p:cTn id="143" dur="1000" fill="hold"/>
                                        <p:tgtEl>
                                          <p:spTgt spid="23"/>
                                        </p:tgtEl>
                                        <p:attrNameLst>
                                          <p:attrName>ppt_x</p:attrName>
                                        </p:attrNameLst>
                                      </p:cBhvr>
                                      <p:tavLst>
                                        <p:tav tm="0">
                                          <p:val>
                                            <p:strVal val="0-#ppt_w/2"/>
                                          </p:val>
                                        </p:tav>
                                        <p:tav tm="100000">
                                          <p:val>
                                            <p:strVal val="#ppt_x"/>
                                          </p:val>
                                        </p:tav>
                                      </p:tavLst>
                                    </p:anim>
                                    <p:anim calcmode="lin" valueType="num">
                                      <p:cBhvr additive="base">
                                        <p:cTn id="144" dur="10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2" presetClass="entr" presetSubtype="1" fill="hold" grpId="0" nodeType="clickEffect">
                                  <p:stCondLst>
                                    <p:cond delay="0"/>
                                  </p:stCondLst>
                                  <p:childTnLst>
                                    <p:set>
                                      <p:cBhvr>
                                        <p:cTn id="148" dur="1" fill="hold">
                                          <p:stCondLst>
                                            <p:cond delay="0"/>
                                          </p:stCondLst>
                                        </p:cTn>
                                        <p:tgtEl>
                                          <p:spTgt spid="45"/>
                                        </p:tgtEl>
                                        <p:attrNameLst>
                                          <p:attrName>style.visibility</p:attrName>
                                        </p:attrNameLst>
                                      </p:cBhvr>
                                      <p:to>
                                        <p:strVal val="visible"/>
                                      </p:to>
                                    </p:set>
                                    <p:anim calcmode="lin" valueType="num">
                                      <p:cBhvr additive="base">
                                        <p:cTn id="149" dur="500" fill="hold"/>
                                        <p:tgtEl>
                                          <p:spTgt spid="45"/>
                                        </p:tgtEl>
                                        <p:attrNameLst>
                                          <p:attrName>ppt_x</p:attrName>
                                        </p:attrNameLst>
                                      </p:cBhvr>
                                      <p:tavLst>
                                        <p:tav tm="0">
                                          <p:val>
                                            <p:strVal val="#ppt_x"/>
                                          </p:val>
                                        </p:tav>
                                        <p:tav tm="100000">
                                          <p:val>
                                            <p:strVal val="#ppt_x"/>
                                          </p:val>
                                        </p:tav>
                                      </p:tavLst>
                                    </p:anim>
                                    <p:anim calcmode="lin" valueType="num">
                                      <p:cBhvr additive="base">
                                        <p:cTn id="150" dur="500" fill="hold"/>
                                        <p:tgtEl>
                                          <p:spTgt spid="45"/>
                                        </p:tgtEl>
                                        <p:attrNameLst>
                                          <p:attrName>ppt_y</p:attrName>
                                        </p:attrNameLst>
                                      </p:cBhvr>
                                      <p:tavLst>
                                        <p:tav tm="0">
                                          <p:val>
                                            <p:strVal val="0-#ppt_h/2"/>
                                          </p:val>
                                        </p:tav>
                                        <p:tav tm="100000">
                                          <p:val>
                                            <p:strVal val="#ppt_y"/>
                                          </p:val>
                                        </p:tav>
                                      </p:tavLst>
                                    </p:anim>
                                  </p:childTnLst>
                                </p:cTn>
                              </p:par>
                            </p:childTnLst>
                          </p:cTn>
                        </p:par>
                      </p:childTnLst>
                    </p:cTn>
                  </p:par>
                  <p:par>
                    <p:cTn id="151" fill="hold">
                      <p:stCondLst>
                        <p:cond delay="indefinite"/>
                      </p:stCondLst>
                      <p:childTnLst>
                        <p:par>
                          <p:cTn id="152" fill="hold">
                            <p:stCondLst>
                              <p:cond delay="0"/>
                            </p:stCondLst>
                            <p:childTnLst>
                              <p:par>
                                <p:cTn id="153" presetID="21" presetClass="entr" presetSubtype="1" fill="hold" grpId="0" nodeType="clickEffect">
                                  <p:stCondLst>
                                    <p:cond delay="0"/>
                                  </p:stCondLst>
                                  <p:childTnLst>
                                    <p:set>
                                      <p:cBhvr>
                                        <p:cTn id="154" dur="1" fill="hold">
                                          <p:stCondLst>
                                            <p:cond delay="0"/>
                                          </p:stCondLst>
                                        </p:cTn>
                                        <p:tgtEl>
                                          <p:spTgt spid="24"/>
                                        </p:tgtEl>
                                        <p:attrNameLst>
                                          <p:attrName>style.visibility</p:attrName>
                                        </p:attrNameLst>
                                      </p:cBhvr>
                                      <p:to>
                                        <p:strVal val="visible"/>
                                      </p:to>
                                    </p:set>
                                    <p:animEffect transition="in" filter="wheel(1)">
                                      <p:cBhvr>
                                        <p:cTn id="155" dur="1000"/>
                                        <p:tgtEl>
                                          <p:spTgt spid="24"/>
                                        </p:tgtEl>
                                      </p:cBhvr>
                                    </p:animEffect>
                                  </p:childTnLst>
                                </p:cTn>
                              </p:par>
                            </p:childTnLst>
                          </p:cTn>
                        </p:par>
                      </p:childTnLst>
                    </p:cTn>
                  </p:par>
                  <p:par>
                    <p:cTn id="156" fill="hold">
                      <p:stCondLst>
                        <p:cond delay="indefinite"/>
                      </p:stCondLst>
                      <p:childTnLst>
                        <p:par>
                          <p:cTn id="157" fill="hold">
                            <p:stCondLst>
                              <p:cond delay="0"/>
                            </p:stCondLst>
                            <p:childTnLst>
                              <p:par>
                                <p:cTn id="158" presetID="2" presetClass="entr" presetSubtype="8" decel="100000" fill="hold" grpId="0" nodeType="clickEffect">
                                  <p:stCondLst>
                                    <p:cond delay="0"/>
                                  </p:stCondLst>
                                  <p:childTnLst>
                                    <p:set>
                                      <p:cBhvr>
                                        <p:cTn id="159" dur="1" fill="hold">
                                          <p:stCondLst>
                                            <p:cond delay="0"/>
                                          </p:stCondLst>
                                        </p:cTn>
                                        <p:tgtEl>
                                          <p:spTgt spid="25"/>
                                        </p:tgtEl>
                                        <p:attrNameLst>
                                          <p:attrName>style.visibility</p:attrName>
                                        </p:attrNameLst>
                                      </p:cBhvr>
                                      <p:to>
                                        <p:strVal val="visible"/>
                                      </p:to>
                                    </p:set>
                                    <p:anim calcmode="lin" valueType="num">
                                      <p:cBhvr additive="base">
                                        <p:cTn id="160" dur="1000" fill="hold"/>
                                        <p:tgtEl>
                                          <p:spTgt spid="25"/>
                                        </p:tgtEl>
                                        <p:attrNameLst>
                                          <p:attrName>ppt_x</p:attrName>
                                        </p:attrNameLst>
                                      </p:cBhvr>
                                      <p:tavLst>
                                        <p:tav tm="0">
                                          <p:val>
                                            <p:strVal val="0-#ppt_w/2"/>
                                          </p:val>
                                        </p:tav>
                                        <p:tav tm="100000">
                                          <p:val>
                                            <p:strVal val="#ppt_x"/>
                                          </p:val>
                                        </p:tav>
                                      </p:tavLst>
                                    </p:anim>
                                    <p:anim calcmode="lin" valueType="num">
                                      <p:cBhvr additive="base">
                                        <p:cTn id="161" dur="10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62" fill="hold">
                      <p:stCondLst>
                        <p:cond delay="indefinite"/>
                      </p:stCondLst>
                      <p:childTnLst>
                        <p:par>
                          <p:cTn id="163" fill="hold">
                            <p:stCondLst>
                              <p:cond delay="0"/>
                            </p:stCondLst>
                            <p:childTnLst>
                              <p:par>
                                <p:cTn id="164" presetID="2" presetClass="entr" presetSubtype="1" fill="hold" grpId="0" nodeType="clickEffect">
                                  <p:stCondLst>
                                    <p:cond delay="0"/>
                                  </p:stCondLst>
                                  <p:childTnLst>
                                    <p:set>
                                      <p:cBhvr>
                                        <p:cTn id="165" dur="1" fill="hold">
                                          <p:stCondLst>
                                            <p:cond delay="0"/>
                                          </p:stCondLst>
                                        </p:cTn>
                                        <p:tgtEl>
                                          <p:spTgt spid="46"/>
                                        </p:tgtEl>
                                        <p:attrNameLst>
                                          <p:attrName>style.visibility</p:attrName>
                                        </p:attrNameLst>
                                      </p:cBhvr>
                                      <p:to>
                                        <p:strVal val="visible"/>
                                      </p:to>
                                    </p:set>
                                    <p:anim calcmode="lin" valueType="num">
                                      <p:cBhvr additive="base">
                                        <p:cTn id="166" dur="500" fill="hold"/>
                                        <p:tgtEl>
                                          <p:spTgt spid="46"/>
                                        </p:tgtEl>
                                        <p:attrNameLst>
                                          <p:attrName>ppt_x</p:attrName>
                                        </p:attrNameLst>
                                      </p:cBhvr>
                                      <p:tavLst>
                                        <p:tav tm="0">
                                          <p:val>
                                            <p:strVal val="#ppt_x"/>
                                          </p:val>
                                        </p:tav>
                                        <p:tav tm="100000">
                                          <p:val>
                                            <p:strVal val="#ppt_x"/>
                                          </p:val>
                                        </p:tav>
                                      </p:tavLst>
                                    </p:anim>
                                    <p:anim calcmode="lin" valueType="num">
                                      <p:cBhvr additive="base">
                                        <p:cTn id="167" dur="500" fill="hold"/>
                                        <p:tgtEl>
                                          <p:spTgt spid="46"/>
                                        </p:tgtEl>
                                        <p:attrNameLst>
                                          <p:attrName>ppt_y</p:attrName>
                                        </p:attrNameLst>
                                      </p:cBhvr>
                                      <p:tavLst>
                                        <p:tav tm="0">
                                          <p:val>
                                            <p:strVal val="0-#ppt_h/2"/>
                                          </p:val>
                                        </p:tav>
                                        <p:tav tm="100000">
                                          <p:val>
                                            <p:strVal val="#ppt_y"/>
                                          </p:val>
                                        </p:tav>
                                      </p:tavLst>
                                    </p:anim>
                                  </p:childTnLst>
                                </p:cTn>
                              </p:par>
                            </p:childTnLst>
                          </p:cTn>
                        </p:par>
                      </p:childTnLst>
                    </p:cTn>
                  </p:par>
                  <p:par>
                    <p:cTn id="168" fill="hold">
                      <p:stCondLst>
                        <p:cond delay="indefinite"/>
                      </p:stCondLst>
                      <p:childTnLst>
                        <p:par>
                          <p:cTn id="169" fill="hold">
                            <p:stCondLst>
                              <p:cond delay="0"/>
                            </p:stCondLst>
                            <p:childTnLst>
                              <p:par>
                                <p:cTn id="170" presetID="2" presetClass="entr" presetSubtype="4" fill="hold" grpId="0" nodeType="clickEffect">
                                  <p:stCondLst>
                                    <p:cond delay="0"/>
                                  </p:stCondLst>
                                  <p:childTnLst>
                                    <p:set>
                                      <p:cBhvr>
                                        <p:cTn id="171" dur="1" fill="hold">
                                          <p:stCondLst>
                                            <p:cond delay="0"/>
                                          </p:stCondLst>
                                        </p:cTn>
                                        <p:tgtEl>
                                          <p:spTgt spid="39"/>
                                        </p:tgtEl>
                                        <p:attrNameLst>
                                          <p:attrName>style.visibility</p:attrName>
                                        </p:attrNameLst>
                                      </p:cBhvr>
                                      <p:to>
                                        <p:strVal val="visible"/>
                                      </p:to>
                                    </p:set>
                                    <p:anim calcmode="lin" valueType="num">
                                      <p:cBhvr additive="base">
                                        <p:cTn id="172" dur="500" fill="hold"/>
                                        <p:tgtEl>
                                          <p:spTgt spid="39"/>
                                        </p:tgtEl>
                                        <p:attrNameLst>
                                          <p:attrName>ppt_x</p:attrName>
                                        </p:attrNameLst>
                                      </p:cBhvr>
                                      <p:tavLst>
                                        <p:tav tm="0">
                                          <p:val>
                                            <p:strVal val="#ppt_x"/>
                                          </p:val>
                                        </p:tav>
                                        <p:tav tm="100000">
                                          <p:val>
                                            <p:strVal val="#ppt_x"/>
                                          </p:val>
                                        </p:tav>
                                      </p:tavLst>
                                    </p:anim>
                                    <p:anim calcmode="lin" valueType="num">
                                      <p:cBhvr additive="base">
                                        <p:cTn id="173"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74" fill="hold">
                      <p:stCondLst>
                        <p:cond delay="indefinite"/>
                      </p:stCondLst>
                      <p:childTnLst>
                        <p:par>
                          <p:cTn id="175" fill="hold">
                            <p:stCondLst>
                              <p:cond delay="0"/>
                            </p:stCondLst>
                            <p:childTnLst>
                              <p:par>
                                <p:cTn id="176" presetID="21" presetClass="entr" presetSubtype="1" fill="hold" grpId="0" nodeType="clickEffect">
                                  <p:stCondLst>
                                    <p:cond delay="0"/>
                                  </p:stCondLst>
                                  <p:childTnLst>
                                    <p:set>
                                      <p:cBhvr>
                                        <p:cTn id="177" dur="1" fill="hold">
                                          <p:stCondLst>
                                            <p:cond delay="0"/>
                                          </p:stCondLst>
                                        </p:cTn>
                                        <p:tgtEl>
                                          <p:spTgt spid="26"/>
                                        </p:tgtEl>
                                        <p:attrNameLst>
                                          <p:attrName>style.visibility</p:attrName>
                                        </p:attrNameLst>
                                      </p:cBhvr>
                                      <p:to>
                                        <p:strVal val="visible"/>
                                      </p:to>
                                    </p:set>
                                    <p:animEffect transition="in" filter="wheel(1)">
                                      <p:cBhvr>
                                        <p:cTn id="178" dur="1000"/>
                                        <p:tgtEl>
                                          <p:spTgt spid="26"/>
                                        </p:tgtEl>
                                      </p:cBhvr>
                                    </p:animEffect>
                                  </p:childTnLst>
                                </p:cTn>
                              </p:par>
                            </p:childTnLst>
                          </p:cTn>
                        </p:par>
                      </p:childTnLst>
                    </p:cTn>
                  </p:par>
                  <p:par>
                    <p:cTn id="179" fill="hold">
                      <p:stCondLst>
                        <p:cond delay="indefinite"/>
                      </p:stCondLst>
                      <p:childTnLst>
                        <p:par>
                          <p:cTn id="180" fill="hold">
                            <p:stCondLst>
                              <p:cond delay="0"/>
                            </p:stCondLst>
                            <p:childTnLst>
                              <p:par>
                                <p:cTn id="181" presetID="2" presetClass="entr" presetSubtype="8" decel="100000" fill="hold" grpId="0" nodeType="clickEffect">
                                  <p:stCondLst>
                                    <p:cond delay="0"/>
                                  </p:stCondLst>
                                  <p:childTnLst>
                                    <p:set>
                                      <p:cBhvr>
                                        <p:cTn id="182" dur="1" fill="hold">
                                          <p:stCondLst>
                                            <p:cond delay="0"/>
                                          </p:stCondLst>
                                        </p:cTn>
                                        <p:tgtEl>
                                          <p:spTgt spid="27"/>
                                        </p:tgtEl>
                                        <p:attrNameLst>
                                          <p:attrName>style.visibility</p:attrName>
                                        </p:attrNameLst>
                                      </p:cBhvr>
                                      <p:to>
                                        <p:strVal val="visible"/>
                                      </p:to>
                                    </p:set>
                                    <p:anim calcmode="lin" valueType="num">
                                      <p:cBhvr additive="base">
                                        <p:cTn id="183" dur="1000" fill="hold"/>
                                        <p:tgtEl>
                                          <p:spTgt spid="27"/>
                                        </p:tgtEl>
                                        <p:attrNameLst>
                                          <p:attrName>ppt_x</p:attrName>
                                        </p:attrNameLst>
                                      </p:cBhvr>
                                      <p:tavLst>
                                        <p:tav tm="0">
                                          <p:val>
                                            <p:strVal val="0-#ppt_w/2"/>
                                          </p:val>
                                        </p:tav>
                                        <p:tav tm="100000">
                                          <p:val>
                                            <p:strVal val="#ppt_x"/>
                                          </p:val>
                                        </p:tav>
                                      </p:tavLst>
                                    </p:anim>
                                    <p:anim calcmode="lin" valueType="num">
                                      <p:cBhvr additive="base">
                                        <p:cTn id="184" dur="10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185" fill="hold">
                      <p:stCondLst>
                        <p:cond delay="indefinite"/>
                      </p:stCondLst>
                      <p:childTnLst>
                        <p:par>
                          <p:cTn id="186" fill="hold">
                            <p:stCondLst>
                              <p:cond delay="0"/>
                            </p:stCondLst>
                            <p:childTnLst>
                              <p:par>
                                <p:cTn id="187" presetID="2" presetClass="entr" presetSubtype="1" fill="hold" grpId="0" nodeType="clickEffect">
                                  <p:stCondLst>
                                    <p:cond delay="0"/>
                                  </p:stCondLst>
                                  <p:childTnLst>
                                    <p:set>
                                      <p:cBhvr>
                                        <p:cTn id="188" dur="1" fill="hold">
                                          <p:stCondLst>
                                            <p:cond delay="0"/>
                                          </p:stCondLst>
                                        </p:cTn>
                                        <p:tgtEl>
                                          <p:spTgt spid="47"/>
                                        </p:tgtEl>
                                        <p:attrNameLst>
                                          <p:attrName>style.visibility</p:attrName>
                                        </p:attrNameLst>
                                      </p:cBhvr>
                                      <p:to>
                                        <p:strVal val="visible"/>
                                      </p:to>
                                    </p:set>
                                    <p:anim calcmode="lin" valueType="num">
                                      <p:cBhvr additive="base">
                                        <p:cTn id="189" dur="500" fill="hold"/>
                                        <p:tgtEl>
                                          <p:spTgt spid="47"/>
                                        </p:tgtEl>
                                        <p:attrNameLst>
                                          <p:attrName>ppt_x</p:attrName>
                                        </p:attrNameLst>
                                      </p:cBhvr>
                                      <p:tavLst>
                                        <p:tav tm="0">
                                          <p:val>
                                            <p:strVal val="#ppt_x"/>
                                          </p:val>
                                        </p:tav>
                                        <p:tav tm="100000">
                                          <p:val>
                                            <p:strVal val="#ppt_x"/>
                                          </p:val>
                                        </p:tav>
                                      </p:tavLst>
                                    </p:anim>
                                    <p:anim calcmode="lin" valueType="num">
                                      <p:cBhvr additive="base">
                                        <p:cTn id="190" dur="500" fill="hold"/>
                                        <p:tgtEl>
                                          <p:spTgt spid="47"/>
                                        </p:tgtEl>
                                        <p:attrNameLst>
                                          <p:attrName>ppt_y</p:attrName>
                                        </p:attrNameLst>
                                      </p:cBhvr>
                                      <p:tavLst>
                                        <p:tav tm="0">
                                          <p:val>
                                            <p:strVal val="0-#ppt_h/2"/>
                                          </p:val>
                                        </p:tav>
                                        <p:tav tm="100000">
                                          <p:val>
                                            <p:strVal val="#ppt_y"/>
                                          </p:val>
                                        </p:tav>
                                      </p:tavLst>
                                    </p:anim>
                                  </p:childTnLst>
                                </p:cTn>
                              </p:par>
                            </p:childTnLst>
                          </p:cTn>
                        </p:par>
                      </p:childTnLst>
                    </p:cTn>
                  </p:par>
                  <p:par>
                    <p:cTn id="191" fill="hold">
                      <p:stCondLst>
                        <p:cond delay="indefinite"/>
                      </p:stCondLst>
                      <p:childTnLst>
                        <p:par>
                          <p:cTn id="192" fill="hold">
                            <p:stCondLst>
                              <p:cond delay="0"/>
                            </p:stCondLst>
                            <p:childTnLst>
                              <p:par>
                                <p:cTn id="193" presetID="21" presetClass="entr" presetSubtype="1" fill="hold" grpId="0" nodeType="clickEffect">
                                  <p:stCondLst>
                                    <p:cond delay="0"/>
                                  </p:stCondLst>
                                  <p:childTnLst>
                                    <p:set>
                                      <p:cBhvr>
                                        <p:cTn id="194" dur="1" fill="hold">
                                          <p:stCondLst>
                                            <p:cond delay="0"/>
                                          </p:stCondLst>
                                        </p:cTn>
                                        <p:tgtEl>
                                          <p:spTgt spid="28"/>
                                        </p:tgtEl>
                                        <p:attrNameLst>
                                          <p:attrName>style.visibility</p:attrName>
                                        </p:attrNameLst>
                                      </p:cBhvr>
                                      <p:to>
                                        <p:strVal val="visible"/>
                                      </p:to>
                                    </p:set>
                                    <p:animEffect transition="in" filter="wheel(1)">
                                      <p:cBhvr>
                                        <p:cTn id="195" dur="1000"/>
                                        <p:tgtEl>
                                          <p:spTgt spid="28"/>
                                        </p:tgtEl>
                                      </p:cBhvr>
                                    </p:animEffect>
                                  </p:childTnLst>
                                </p:cTn>
                              </p:par>
                            </p:childTnLst>
                          </p:cTn>
                        </p:par>
                      </p:childTnLst>
                    </p:cTn>
                  </p:par>
                  <p:par>
                    <p:cTn id="196" fill="hold">
                      <p:stCondLst>
                        <p:cond delay="indefinite"/>
                      </p:stCondLst>
                      <p:childTnLst>
                        <p:par>
                          <p:cTn id="197" fill="hold">
                            <p:stCondLst>
                              <p:cond delay="0"/>
                            </p:stCondLst>
                            <p:childTnLst>
                              <p:par>
                                <p:cTn id="198" presetID="2" presetClass="entr" presetSubtype="8" decel="100000" fill="hold" grpId="0" nodeType="clickEffect">
                                  <p:stCondLst>
                                    <p:cond delay="0"/>
                                  </p:stCondLst>
                                  <p:childTnLst>
                                    <p:set>
                                      <p:cBhvr>
                                        <p:cTn id="199" dur="1" fill="hold">
                                          <p:stCondLst>
                                            <p:cond delay="0"/>
                                          </p:stCondLst>
                                        </p:cTn>
                                        <p:tgtEl>
                                          <p:spTgt spid="29"/>
                                        </p:tgtEl>
                                        <p:attrNameLst>
                                          <p:attrName>style.visibility</p:attrName>
                                        </p:attrNameLst>
                                      </p:cBhvr>
                                      <p:to>
                                        <p:strVal val="visible"/>
                                      </p:to>
                                    </p:set>
                                    <p:anim calcmode="lin" valueType="num">
                                      <p:cBhvr additive="base">
                                        <p:cTn id="200" dur="1000" fill="hold"/>
                                        <p:tgtEl>
                                          <p:spTgt spid="29"/>
                                        </p:tgtEl>
                                        <p:attrNameLst>
                                          <p:attrName>ppt_x</p:attrName>
                                        </p:attrNameLst>
                                      </p:cBhvr>
                                      <p:tavLst>
                                        <p:tav tm="0">
                                          <p:val>
                                            <p:strVal val="0-#ppt_w/2"/>
                                          </p:val>
                                        </p:tav>
                                        <p:tav tm="100000">
                                          <p:val>
                                            <p:strVal val="#ppt_x"/>
                                          </p:val>
                                        </p:tav>
                                      </p:tavLst>
                                    </p:anim>
                                    <p:anim calcmode="lin" valueType="num">
                                      <p:cBhvr additive="base">
                                        <p:cTn id="201" dur="10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202" fill="hold">
                      <p:stCondLst>
                        <p:cond delay="indefinite"/>
                      </p:stCondLst>
                      <p:childTnLst>
                        <p:par>
                          <p:cTn id="203" fill="hold">
                            <p:stCondLst>
                              <p:cond delay="0"/>
                            </p:stCondLst>
                            <p:childTnLst>
                              <p:par>
                                <p:cTn id="204" presetID="2" presetClass="entr" presetSubtype="1" fill="hold" grpId="0" nodeType="clickEffect">
                                  <p:stCondLst>
                                    <p:cond delay="0"/>
                                  </p:stCondLst>
                                  <p:childTnLst>
                                    <p:set>
                                      <p:cBhvr>
                                        <p:cTn id="205" dur="1" fill="hold">
                                          <p:stCondLst>
                                            <p:cond delay="0"/>
                                          </p:stCondLst>
                                        </p:cTn>
                                        <p:tgtEl>
                                          <p:spTgt spid="48"/>
                                        </p:tgtEl>
                                        <p:attrNameLst>
                                          <p:attrName>style.visibility</p:attrName>
                                        </p:attrNameLst>
                                      </p:cBhvr>
                                      <p:to>
                                        <p:strVal val="visible"/>
                                      </p:to>
                                    </p:set>
                                    <p:anim calcmode="lin" valueType="num">
                                      <p:cBhvr additive="base">
                                        <p:cTn id="206" dur="500" fill="hold"/>
                                        <p:tgtEl>
                                          <p:spTgt spid="48"/>
                                        </p:tgtEl>
                                        <p:attrNameLst>
                                          <p:attrName>ppt_x</p:attrName>
                                        </p:attrNameLst>
                                      </p:cBhvr>
                                      <p:tavLst>
                                        <p:tav tm="0">
                                          <p:val>
                                            <p:strVal val="#ppt_x"/>
                                          </p:val>
                                        </p:tav>
                                        <p:tav tm="100000">
                                          <p:val>
                                            <p:strVal val="#ppt_x"/>
                                          </p:val>
                                        </p:tav>
                                      </p:tavLst>
                                    </p:anim>
                                    <p:anim calcmode="lin" valueType="num">
                                      <p:cBhvr additive="base">
                                        <p:cTn id="207" dur="500" fill="hold"/>
                                        <p:tgtEl>
                                          <p:spTgt spid="4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4" grpId="0" animBg="1"/>
      <p:bldP spid="15" grpId="0" animBg="1"/>
      <p:bldP spid="16" grpId="0" animBg="1"/>
      <p:bldP spid="17"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1" grpId="0" animBg="1"/>
      <p:bldP spid="32" grpId="0" animBg="1"/>
      <p:bldP spid="33" grpId="0" animBg="1"/>
      <p:bldP spid="34" grpId="0" animBg="1"/>
      <p:bldP spid="35" grpId="0" animBg="1"/>
      <p:bldP spid="36" grpId="0" animBg="1"/>
      <p:bldP spid="38" grpId="0" animBg="1"/>
      <p:bldP spid="39" grpId="0" animBg="1"/>
      <p:bldP spid="3" grpId="0" animBg="1"/>
      <p:bldP spid="37" grpId="0" animBg="1"/>
      <p:bldP spid="40" grpId="0" animBg="1"/>
      <p:bldP spid="41" grpId="0" animBg="1"/>
      <p:bldP spid="42" grpId="0" animBg="1"/>
      <p:bldP spid="43" grpId="0" animBg="1"/>
      <p:bldP spid="44" grpId="0" animBg="1"/>
      <p:bldP spid="45" grpId="0" animBg="1"/>
      <p:bldP spid="46" grpId="0" animBg="1"/>
      <p:bldP spid="47" grpId="0" animBg="1"/>
      <p:bldP spid="48"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1899" descr="2012calendar"/>
          <p:cNvPicPr>
            <a:picLocks noChangeAspect="1" noChangeArrowheads="1"/>
          </p:cNvPicPr>
          <p:nvPr/>
        </p:nvPicPr>
        <p:blipFill rotWithShape="1">
          <a:blip r:embed="rId2">
            <a:extLst>
              <a:ext uri="{28A0092B-C50C-407E-A947-70E740481C1C}">
                <a14:useLocalDpi xmlns:a14="http://schemas.microsoft.com/office/drawing/2010/main" val="0"/>
              </a:ext>
            </a:extLst>
          </a:blip>
          <a:srcRect t="11321"/>
          <a:stretch/>
        </p:blipFill>
        <p:spPr bwMode="auto">
          <a:xfrm>
            <a:off x="0" y="0"/>
            <a:ext cx="12192000" cy="6705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93351994-359B-4F42-B70F-EFD1062BB087}" type="slidenum">
              <a:rPr lang="en-US" smtClean="0"/>
              <a:pPr>
                <a:defRPr/>
              </a:pPr>
              <a:t>68</a:t>
            </a:fld>
            <a:endParaRPr lang="en-US" dirty="0"/>
          </a:p>
        </p:txBody>
      </p:sp>
      <p:sp>
        <p:nvSpPr>
          <p:cNvPr id="7" name="Oval 6"/>
          <p:cNvSpPr/>
          <p:nvPr/>
        </p:nvSpPr>
        <p:spPr>
          <a:xfrm>
            <a:off x="2273598" y="772632"/>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8" name="Oval 7"/>
          <p:cNvSpPr/>
          <p:nvPr/>
        </p:nvSpPr>
        <p:spPr>
          <a:xfrm>
            <a:off x="3721398" y="1005664"/>
            <a:ext cx="338468" cy="321634"/>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9" name="Oval 8"/>
          <p:cNvSpPr/>
          <p:nvPr/>
        </p:nvSpPr>
        <p:spPr>
          <a:xfrm>
            <a:off x="3763485" y="1033574"/>
            <a:ext cx="254295" cy="26581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10" name="Oval 9"/>
          <p:cNvSpPr/>
          <p:nvPr/>
        </p:nvSpPr>
        <p:spPr>
          <a:xfrm>
            <a:off x="7008631" y="1005664"/>
            <a:ext cx="338468" cy="321634"/>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11" name="Oval 10"/>
          <p:cNvSpPr/>
          <p:nvPr/>
        </p:nvSpPr>
        <p:spPr>
          <a:xfrm>
            <a:off x="8105554" y="1005664"/>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14" name="Oval 13"/>
          <p:cNvSpPr/>
          <p:nvPr/>
        </p:nvSpPr>
        <p:spPr>
          <a:xfrm>
            <a:off x="457200" y="3168947"/>
            <a:ext cx="338468" cy="321634"/>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15" name="Oval 14"/>
          <p:cNvSpPr/>
          <p:nvPr/>
        </p:nvSpPr>
        <p:spPr>
          <a:xfrm>
            <a:off x="2275370" y="3168947"/>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16" name="Oval 15"/>
          <p:cNvSpPr/>
          <p:nvPr/>
        </p:nvSpPr>
        <p:spPr>
          <a:xfrm>
            <a:off x="4451499" y="3168947"/>
            <a:ext cx="338468" cy="321634"/>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17" name="Oval 16"/>
          <p:cNvSpPr/>
          <p:nvPr/>
        </p:nvSpPr>
        <p:spPr>
          <a:xfrm>
            <a:off x="5170969" y="3168947"/>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20" name="Oval 19"/>
          <p:cNvSpPr/>
          <p:nvPr/>
        </p:nvSpPr>
        <p:spPr>
          <a:xfrm>
            <a:off x="9558670" y="3168947"/>
            <a:ext cx="338468" cy="321634"/>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21" name="Oval 20"/>
          <p:cNvSpPr/>
          <p:nvPr/>
        </p:nvSpPr>
        <p:spPr>
          <a:xfrm>
            <a:off x="11008241" y="3168947"/>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22" name="Oval 21"/>
          <p:cNvSpPr/>
          <p:nvPr/>
        </p:nvSpPr>
        <p:spPr>
          <a:xfrm>
            <a:off x="1903231" y="5351280"/>
            <a:ext cx="338468" cy="321634"/>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23" name="Oval 22"/>
          <p:cNvSpPr/>
          <p:nvPr/>
        </p:nvSpPr>
        <p:spPr>
          <a:xfrm>
            <a:off x="2273598" y="5351280"/>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24" name="Oval 23"/>
          <p:cNvSpPr/>
          <p:nvPr/>
        </p:nvSpPr>
        <p:spPr>
          <a:xfrm>
            <a:off x="5539564" y="5111600"/>
            <a:ext cx="338468" cy="321634"/>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25" name="Oval 24"/>
          <p:cNvSpPr/>
          <p:nvPr/>
        </p:nvSpPr>
        <p:spPr>
          <a:xfrm>
            <a:off x="5170969" y="5351280"/>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26" name="Oval 25"/>
          <p:cNvSpPr/>
          <p:nvPr/>
        </p:nvSpPr>
        <p:spPr>
          <a:xfrm>
            <a:off x="7010400" y="5351280"/>
            <a:ext cx="338468" cy="321634"/>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27" name="Oval 26"/>
          <p:cNvSpPr/>
          <p:nvPr/>
        </p:nvSpPr>
        <p:spPr>
          <a:xfrm>
            <a:off x="8080743" y="5351280"/>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28" name="Oval 27"/>
          <p:cNvSpPr/>
          <p:nvPr/>
        </p:nvSpPr>
        <p:spPr>
          <a:xfrm>
            <a:off x="10639650" y="5361913"/>
            <a:ext cx="338468" cy="321634"/>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29" name="Oval 28"/>
          <p:cNvSpPr/>
          <p:nvPr/>
        </p:nvSpPr>
        <p:spPr>
          <a:xfrm>
            <a:off x="11015332" y="5361913"/>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30" name="Oval 29"/>
          <p:cNvSpPr/>
          <p:nvPr/>
        </p:nvSpPr>
        <p:spPr>
          <a:xfrm>
            <a:off x="2237154" y="728331"/>
            <a:ext cx="429846" cy="408467"/>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31" name="Oval 30"/>
          <p:cNvSpPr/>
          <p:nvPr/>
        </p:nvSpPr>
        <p:spPr>
          <a:xfrm>
            <a:off x="11015332" y="771748"/>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32" name="Oval 31"/>
          <p:cNvSpPr/>
          <p:nvPr/>
        </p:nvSpPr>
        <p:spPr>
          <a:xfrm>
            <a:off x="10978888" y="727447"/>
            <a:ext cx="429846" cy="408467"/>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33" name="Oval 32"/>
          <p:cNvSpPr/>
          <p:nvPr/>
        </p:nvSpPr>
        <p:spPr>
          <a:xfrm>
            <a:off x="8105554" y="2954965"/>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34" name="Oval 33"/>
          <p:cNvSpPr/>
          <p:nvPr/>
        </p:nvSpPr>
        <p:spPr>
          <a:xfrm>
            <a:off x="8069110" y="2910664"/>
            <a:ext cx="429846" cy="408467"/>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35" name="Rounded Rectangle 34"/>
          <p:cNvSpPr/>
          <p:nvPr/>
        </p:nvSpPr>
        <p:spPr>
          <a:xfrm>
            <a:off x="381000" y="1813397"/>
            <a:ext cx="2628900" cy="472315"/>
          </a:xfrm>
          <a:prstGeom prst="roundRect">
            <a:avLst>
              <a:gd name="adj" fmla="val 5914"/>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algn="ctr" defTabSz="914400">
              <a:spcAft>
                <a:spcPts val="1200"/>
              </a:spcAft>
            </a:pPr>
            <a:r>
              <a:rPr lang="en-US" altLang="en-US" sz="1600" b="1" kern="0" dirty="0" smtClean="0">
                <a:solidFill>
                  <a:prstClr val="white"/>
                </a:solidFill>
              </a:rPr>
              <a:t>Jan 13 Q-Date</a:t>
            </a:r>
            <a:br>
              <a:rPr lang="en-US" altLang="en-US" sz="1600" b="1" kern="0" dirty="0" smtClean="0">
                <a:solidFill>
                  <a:prstClr val="white"/>
                </a:solidFill>
              </a:rPr>
            </a:br>
            <a:r>
              <a:rPr lang="en-US" altLang="en-US" sz="1600" b="1" kern="0" dirty="0">
                <a:solidFill>
                  <a:prstClr val="white"/>
                </a:solidFill>
              </a:rPr>
              <a:t>End of Quarter</a:t>
            </a:r>
          </a:p>
        </p:txBody>
      </p:sp>
      <p:sp>
        <p:nvSpPr>
          <p:cNvPr id="36" name="Rounded Rectangle 35"/>
          <p:cNvSpPr/>
          <p:nvPr/>
        </p:nvSpPr>
        <p:spPr>
          <a:xfrm>
            <a:off x="9144000" y="1790698"/>
            <a:ext cx="2590800" cy="419101"/>
          </a:xfrm>
          <a:prstGeom prst="roundRect">
            <a:avLst>
              <a:gd name="adj" fmla="val 5914"/>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algn="ctr" defTabSz="914400">
              <a:spcAft>
                <a:spcPts val="1200"/>
              </a:spcAft>
            </a:pPr>
            <a:r>
              <a:rPr lang="en-US" altLang="en-US" sz="2200" b="1" kern="0" dirty="0">
                <a:solidFill>
                  <a:prstClr val="white"/>
                </a:solidFill>
              </a:rPr>
              <a:t>End of Quarter</a:t>
            </a:r>
          </a:p>
        </p:txBody>
      </p:sp>
      <p:sp>
        <p:nvSpPr>
          <p:cNvPr id="38" name="Rounded Rectangle 37"/>
          <p:cNvSpPr/>
          <p:nvPr/>
        </p:nvSpPr>
        <p:spPr>
          <a:xfrm>
            <a:off x="6248400" y="3997843"/>
            <a:ext cx="2590800" cy="421756"/>
          </a:xfrm>
          <a:prstGeom prst="roundRect">
            <a:avLst>
              <a:gd name="adj" fmla="val 5914"/>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algn="ctr" defTabSz="914400">
              <a:spcAft>
                <a:spcPts val="1200"/>
              </a:spcAft>
            </a:pPr>
            <a:r>
              <a:rPr lang="en-US" altLang="en-US" sz="2200" b="1" kern="0" dirty="0">
                <a:solidFill>
                  <a:prstClr val="white"/>
                </a:solidFill>
              </a:rPr>
              <a:t>End of Quarter</a:t>
            </a:r>
          </a:p>
        </p:txBody>
      </p:sp>
      <p:sp>
        <p:nvSpPr>
          <p:cNvPr id="39" name="Rounded Rectangle 38"/>
          <p:cNvSpPr/>
          <p:nvPr/>
        </p:nvSpPr>
        <p:spPr>
          <a:xfrm>
            <a:off x="3325333" y="6134098"/>
            <a:ext cx="2590800" cy="414231"/>
          </a:xfrm>
          <a:prstGeom prst="roundRect">
            <a:avLst>
              <a:gd name="adj" fmla="val 5914"/>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algn="ctr" defTabSz="914400">
              <a:spcAft>
                <a:spcPts val="1200"/>
              </a:spcAft>
            </a:pPr>
            <a:r>
              <a:rPr lang="en-US" altLang="en-US" sz="2200" b="1" kern="0" dirty="0">
                <a:solidFill>
                  <a:prstClr val="white"/>
                </a:solidFill>
              </a:rPr>
              <a:t>End of Quarter</a:t>
            </a:r>
          </a:p>
        </p:txBody>
      </p:sp>
      <p:sp>
        <p:nvSpPr>
          <p:cNvPr id="3" name="Rectangle 2"/>
          <p:cNvSpPr/>
          <p:nvPr/>
        </p:nvSpPr>
        <p:spPr>
          <a:xfrm>
            <a:off x="1201458" y="1515034"/>
            <a:ext cx="279725" cy="228599"/>
          </a:xfrm>
          <a:prstGeom prst="rect">
            <a:avLst/>
          </a:prstGeom>
          <a:noFill/>
          <a:ln>
            <a:solidFill>
              <a:srgbClr val="07EB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endParaRPr>
          </a:p>
        </p:txBody>
      </p:sp>
      <p:sp>
        <p:nvSpPr>
          <p:cNvPr id="37" name="Rectangle 36"/>
          <p:cNvSpPr/>
          <p:nvPr/>
        </p:nvSpPr>
        <p:spPr>
          <a:xfrm>
            <a:off x="4119082" y="1526240"/>
            <a:ext cx="279725" cy="228599"/>
          </a:xfrm>
          <a:prstGeom prst="rect">
            <a:avLst/>
          </a:prstGeom>
          <a:noFill/>
          <a:ln>
            <a:solidFill>
              <a:srgbClr val="07EB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endParaRPr>
          </a:p>
        </p:txBody>
      </p:sp>
      <p:sp>
        <p:nvSpPr>
          <p:cNvPr id="40" name="Rectangle 39"/>
          <p:cNvSpPr/>
          <p:nvPr/>
        </p:nvSpPr>
        <p:spPr>
          <a:xfrm>
            <a:off x="7024555" y="1526240"/>
            <a:ext cx="279725" cy="228599"/>
          </a:xfrm>
          <a:prstGeom prst="rect">
            <a:avLst/>
          </a:prstGeom>
          <a:noFill/>
          <a:ln>
            <a:solidFill>
              <a:srgbClr val="07EB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endParaRPr>
          </a:p>
        </p:txBody>
      </p:sp>
      <p:sp>
        <p:nvSpPr>
          <p:cNvPr id="41" name="Rectangle 40"/>
          <p:cNvSpPr/>
          <p:nvPr/>
        </p:nvSpPr>
        <p:spPr>
          <a:xfrm>
            <a:off x="1203075" y="2755500"/>
            <a:ext cx="279725" cy="228599"/>
          </a:xfrm>
          <a:prstGeom prst="rect">
            <a:avLst/>
          </a:prstGeom>
          <a:noFill/>
          <a:ln>
            <a:solidFill>
              <a:srgbClr val="07EB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endParaRPr>
          </a:p>
        </p:txBody>
      </p:sp>
      <p:sp>
        <p:nvSpPr>
          <p:cNvPr id="42" name="Rectangle 41"/>
          <p:cNvSpPr/>
          <p:nvPr/>
        </p:nvSpPr>
        <p:spPr>
          <a:xfrm>
            <a:off x="1201693" y="3694224"/>
            <a:ext cx="279725" cy="228599"/>
          </a:xfrm>
          <a:prstGeom prst="rect">
            <a:avLst/>
          </a:prstGeom>
          <a:noFill/>
          <a:ln>
            <a:solidFill>
              <a:srgbClr val="07EB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endParaRPr>
          </a:p>
        </p:txBody>
      </p:sp>
      <p:sp>
        <p:nvSpPr>
          <p:cNvPr id="43" name="Rectangle 42"/>
          <p:cNvSpPr/>
          <p:nvPr/>
        </p:nvSpPr>
        <p:spPr>
          <a:xfrm>
            <a:off x="4119081" y="3707671"/>
            <a:ext cx="279725" cy="228599"/>
          </a:xfrm>
          <a:prstGeom prst="rect">
            <a:avLst/>
          </a:prstGeom>
          <a:noFill/>
          <a:ln>
            <a:solidFill>
              <a:srgbClr val="07EB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endParaRPr>
          </a:p>
        </p:txBody>
      </p:sp>
      <p:sp>
        <p:nvSpPr>
          <p:cNvPr id="44" name="Rectangle 43"/>
          <p:cNvSpPr/>
          <p:nvPr/>
        </p:nvSpPr>
        <p:spPr>
          <a:xfrm>
            <a:off x="7033234" y="3687353"/>
            <a:ext cx="279725" cy="228599"/>
          </a:xfrm>
          <a:prstGeom prst="rect">
            <a:avLst/>
          </a:prstGeom>
          <a:noFill/>
          <a:ln>
            <a:solidFill>
              <a:srgbClr val="07EB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endParaRPr>
          </a:p>
        </p:txBody>
      </p:sp>
      <p:sp>
        <p:nvSpPr>
          <p:cNvPr id="45" name="Rectangle 44"/>
          <p:cNvSpPr/>
          <p:nvPr/>
        </p:nvSpPr>
        <p:spPr>
          <a:xfrm>
            <a:off x="9955931" y="3709498"/>
            <a:ext cx="279725" cy="228599"/>
          </a:xfrm>
          <a:prstGeom prst="rect">
            <a:avLst/>
          </a:prstGeom>
          <a:noFill/>
          <a:ln>
            <a:solidFill>
              <a:srgbClr val="07EB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endParaRPr>
          </a:p>
        </p:txBody>
      </p:sp>
      <p:sp>
        <p:nvSpPr>
          <p:cNvPr id="46" name="Rectangle 45"/>
          <p:cNvSpPr/>
          <p:nvPr/>
        </p:nvSpPr>
        <p:spPr>
          <a:xfrm>
            <a:off x="4119082" y="4930065"/>
            <a:ext cx="279725" cy="228599"/>
          </a:xfrm>
          <a:prstGeom prst="rect">
            <a:avLst/>
          </a:prstGeom>
          <a:noFill/>
          <a:ln>
            <a:solidFill>
              <a:srgbClr val="07EB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endParaRPr>
          </a:p>
        </p:txBody>
      </p:sp>
      <p:sp>
        <p:nvSpPr>
          <p:cNvPr id="47" name="Rectangle 46"/>
          <p:cNvSpPr/>
          <p:nvPr/>
        </p:nvSpPr>
        <p:spPr>
          <a:xfrm>
            <a:off x="4123565" y="5865159"/>
            <a:ext cx="279725" cy="228599"/>
          </a:xfrm>
          <a:prstGeom prst="rect">
            <a:avLst/>
          </a:prstGeom>
          <a:noFill/>
          <a:ln>
            <a:solidFill>
              <a:srgbClr val="07EB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endParaRPr>
          </a:p>
        </p:txBody>
      </p:sp>
      <p:sp>
        <p:nvSpPr>
          <p:cNvPr id="48" name="Rectangle 47"/>
          <p:cNvSpPr/>
          <p:nvPr/>
        </p:nvSpPr>
        <p:spPr>
          <a:xfrm>
            <a:off x="7033233" y="5878605"/>
            <a:ext cx="279725" cy="228599"/>
          </a:xfrm>
          <a:prstGeom prst="rect">
            <a:avLst/>
          </a:prstGeom>
          <a:noFill/>
          <a:ln>
            <a:solidFill>
              <a:srgbClr val="07EB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endParaRPr>
          </a:p>
        </p:txBody>
      </p:sp>
      <p:sp>
        <p:nvSpPr>
          <p:cNvPr id="49" name="Oval 48"/>
          <p:cNvSpPr/>
          <p:nvPr/>
        </p:nvSpPr>
        <p:spPr>
          <a:xfrm>
            <a:off x="9855962" y="312633"/>
            <a:ext cx="452768" cy="1356455"/>
          </a:xfrm>
          <a:prstGeom prst="ellipse">
            <a:avLst/>
          </a:prstGeom>
          <a:noFill/>
          <a:ln w="412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50" name="Oval 49"/>
          <p:cNvSpPr/>
          <p:nvPr/>
        </p:nvSpPr>
        <p:spPr>
          <a:xfrm>
            <a:off x="1089162" y="2472091"/>
            <a:ext cx="452768" cy="1736630"/>
          </a:xfrm>
          <a:prstGeom prst="ellipse">
            <a:avLst/>
          </a:prstGeom>
          <a:noFill/>
          <a:ln w="412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51" name="Oval 50"/>
          <p:cNvSpPr/>
          <p:nvPr/>
        </p:nvSpPr>
        <p:spPr>
          <a:xfrm>
            <a:off x="1102609" y="4934546"/>
            <a:ext cx="452768" cy="1356455"/>
          </a:xfrm>
          <a:prstGeom prst="ellipse">
            <a:avLst/>
          </a:prstGeom>
          <a:noFill/>
          <a:ln w="412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52" name="Oval 51"/>
          <p:cNvSpPr/>
          <p:nvPr/>
        </p:nvSpPr>
        <p:spPr>
          <a:xfrm>
            <a:off x="4029585" y="4648199"/>
            <a:ext cx="452768" cy="1736630"/>
          </a:xfrm>
          <a:prstGeom prst="ellipse">
            <a:avLst/>
          </a:prstGeom>
          <a:noFill/>
          <a:ln w="412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53" name="Rounded Rectangle 52"/>
          <p:cNvSpPr/>
          <p:nvPr/>
        </p:nvSpPr>
        <p:spPr>
          <a:xfrm>
            <a:off x="6536311" y="1813397"/>
            <a:ext cx="2302890" cy="1247962"/>
          </a:xfrm>
          <a:prstGeom prst="roundRect">
            <a:avLst>
              <a:gd name="adj" fmla="val 5914"/>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000" b="1" dirty="0">
                <a:solidFill>
                  <a:srgbClr val="FFFFFF"/>
                </a:solidFill>
              </a:rPr>
              <a:t>Note:</a:t>
            </a:r>
            <a:br>
              <a:rPr lang="en-US" sz="2000" b="1" dirty="0">
                <a:solidFill>
                  <a:srgbClr val="FFFFFF"/>
                </a:solidFill>
              </a:rPr>
            </a:br>
            <a:r>
              <a:rPr lang="en-US" sz="2000" b="1" dirty="0">
                <a:solidFill>
                  <a:srgbClr val="FFFFFF"/>
                </a:solidFill>
              </a:rPr>
              <a:t>No </a:t>
            </a:r>
            <a:r>
              <a:rPr lang="en-US" sz="2000" b="1" dirty="0" err="1" smtClean="0">
                <a:solidFill>
                  <a:srgbClr val="FFFFFF"/>
                </a:solidFill>
              </a:rPr>
              <a:t>Autoship</a:t>
            </a:r>
            <a:r>
              <a:rPr lang="en-US" sz="2000" b="1" dirty="0" smtClean="0">
                <a:solidFill>
                  <a:srgbClr val="FFFFFF"/>
                </a:solidFill>
              </a:rPr>
              <a:t/>
            </a:r>
            <a:br>
              <a:rPr lang="en-US" sz="2000" b="1" dirty="0" smtClean="0">
                <a:solidFill>
                  <a:srgbClr val="FFFFFF"/>
                </a:solidFill>
              </a:rPr>
            </a:br>
            <a:r>
              <a:rPr lang="en-US" sz="2000" b="1" dirty="0" smtClean="0">
                <a:solidFill>
                  <a:srgbClr val="FFFFFF"/>
                </a:solidFill>
              </a:rPr>
              <a:t>in </a:t>
            </a:r>
            <a:r>
              <a:rPr lang="en-US" sz="2000" b="1" dirty="0">
                <a:solidFill>
                  <a:srgbClr val="FFFFFF"/>
                </a:solidFill>
              </a:rPr>
              <a:t>April</a:t>
            </a:r>
          </a:p>
        </p:txBody>
      </p:sp>
      <p:sp>
        <p:nvSpPr>
          <p:cNvPr id="54" name="Rounded Rectangle 53"/>
          <p:cNvSpPr/>
          <p:nvPr/>
        </p:nvSpPr>
        <p:spPr>
          <a:xfrm>
            <a:off x="3107990" y="1813397"/>
            <a:ext cx="2401447" cy="1302385"/>
          </a:xfrm>
          <a:prstGeom prst="roundRect">
            <a:avLst>
              <a:gd name="adj" fmla="val 5914"/>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000" b="1" dirty="0">
                <a:solidFill>
                  <a:srgbClr val="FFFFFF"/>
                </a:solidFill>
              </a:rPr>
              <a:t>Note:</a:t>
            </a:r>
            <a:br>
              <a:rPr lang="en-US" sz="2000" b="1" dirty="0">
                <a:solidFill>
                  <a:srgbClr val="FFFFFF"/>
                </a:solidFill>
              </a:rPr>
            </a:br>
            <a:r>
              <a:rPr lang="en-US" sz="2000" b="1" dirty="0" smtClean="0">
                <a:solidFill>
                  <a:srgbClr val="FFFFFF"/>
                </a:solidFill>
              </a:rPr>
              <a:t>Two  </a:t>
            </a:r>
            <a:r>
              <a:rPr lang="en-US" sz="2000" b="1" dirty="0" err="1" smtClean="0">
                <a:solidFill>
                  <a:srgbClr val="FFFFFF"/>
                </a:solidFill>
              </a:rPr>
              <a:t>Autoships</a:t>
            </a:r>
            <a:r>
              <a:rPr lang="en-US" sz="2000" b="1" dirty="0" smtClean="0">
                <a:solidFill>
                  <a:srgbClr val="FFFFFF"/>
                </a:solidFill>
              </a:rPr>
              <a:t/>
            </a:r>
            <a:br>
              <a:rPr lang="en-US" sz="2000" b="1" dirty="0" smtClean="0">
                <a:solidFill>
                  <a:srgbClr val="FFFFFF"/>
                </a:solidFill>
              </a:rPr>
            </a:br>
            <a:r>
              <a:rPr lang="en-US" sz="2000" b="1" dirty="0" smtClean="0">
                <a:solidFill>
                  <a:srgbClr val="FFFFFF"/>
                </a:solidFill>
              </a:rPr>
              <a:t>in May</a:t>
            </a:r>
          </a:p>
        </p:txBody>
      </p:sp>
      <p:sp>
        <p:nvSpPr>
          <p:cNvPr id="55" name="Rounded Rectangle 54"/>
          <p:cNvSpPr/>
          <p:nvPr/>
        </p:nvSpPr>
        <p:spPr>
          <a:xfrm>
            <a:off x="2362200" y="3997843"/>
            <a:ext cx="2120153" cy="1148950"/>
          </a:xfrm>
          <a:prstGeom prst="roundRect">
            <a:avLst>
              <a:gd name="adj" fmla="val 5914"/>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000" b="1" dirty="0">
                <a:solidFill>
                  <a:srgbClr val="FFFFFF"/>
                </a:solidFill>
              </a:rPr>
              <a:t>Note:</a:t>
            </a:r>
            <a:br>
              <a:rPr lang="en-US" sz="2000" b="1" dirty="0">
                <a:solidFill>
                  <a:srgbClr val="FFFFFF"/>
                </a:solidFill>
              </a:rPr>
            </a:br>
            <a:r>
              <a:rPr lang="en-US" sz="2000" b="1" dirty="0">
                <a:solidFill>
                  <a:srgbClr val="FFFFFF"/>
                </a:solidFill>
              </a:rPr>
              <a:t>No </a:t>
            </a:r>
            <a:r>
              <a:rPr lang="en-US" sz="2000" b="1" dirty="0" err="1" smtClean="0">
                <a:solidFill>
                  <a:srgbClr val="FFFFFF"/>
                </a:solidFill>
              </a:rPr>
              <a:t>Autoship</a:t>
            </a:r>
            <a:r>
              <a:rPr lang="en-US" sz="2000" b="1" dirty="0" smtClean="0">
                <a:solidFill>
                  <a:srgbClr val="FFFFFF"/>
                </a:solidFill>
              </a:rPr>
              <a:t/>
            </a:r>
            <a:br>
              <a:rPr lang="en-US" sz="2000" b="1" dirty="0" smtClean="0">
                <a:solidFill>
                  <a:srgbClr val="FFFFFF"/>
                </a:solidFill>
              </a:rPr>
            </a:br>
            <a:r>
              <a:rPr lang="en-US" sz="2000" b="1" dirty="0" smtClean="0">
                <a:solidFill>
                  <a:srgbClr val="FFFFFF"/>
                </a:solidFill>
              </a:rPr>
              <a:t>in September</a:t>
            </a:r>
            <a:endParaRPr lang="en-US" sz="2000" b="1" dirty="0">
              <a:solidFill>
                <a:srgbClr val="FFFFFF"/>
              </a:solidFill>
            </a:endParaRPr>
          </a:p>
        </p:txBody>
      </p:sp>
      <p:sp>
        <p:nvSpPr>
          <p:cNvPr id="56" name="Rounded Rectangle 55"/>
          <p:cNvSpPr/>
          <p:nvPr/>
        </p:nvSpPr>
        <p:spPr>
          <a:xfrm>
            <a:off x="4953000" y="3886199"/>
            <a:ext cx="2342663" cy="1247193"/>
          </a:xfrm>
          <a:prstGeom prst="roundRect">
            <a:avLst>
              <a:gd name="adj" fmla="val 5914"/>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000" b="1" dirty="0">
                <a:solidFill>
                  <a:srgbClr val="FFFFFF"/>
                </a:solidFill>
              </a:rPr>
              <a:t>Note:</a:t>
            </a:r>
            <a:br>
              <a:rPr lang="en-US" sz="2000" b="1" dirty="0">
                <a:solidFill>
                  <a:srgbClr val="FFFFFF"/>
                </a:solidFill>
              </a:rPr>
            </a:br>
            <a:r>
              <a:rPr lang="en-US" sz="2000" b="1" dirty="0" smtClean="0">
                <a:solidFill>
                  <a:srgbClr val="FFFFFF"/>
                </a:solidFill>
              </a:rPr>
              <a:t>Two  </a:t>
            </a:r>
            <a:r>
              <a:rPr lang="en-US" sz="2000" b="1" dirty="0" err="1" smtClean="0">
                <a:solidFill>
                  <a:srgbClr val="FFFFFF"/>
                </a:solidFill>
              </a:rPr>
              <a:t>Autoships</a:t>
            </a:r>
            <a:r>
              <a:rPr lang="en-US" sz="2000" b="1" dirty="0" smtClean="0">
                <a:solidFill>
                  <a:srgbClr val="FFFFFF"/>
                </a:solidFill>
              </a:rPr>
              <a:t/>
            </a:r>
            <a:br>
              <a:rPr lang="en-US" sz="2000" b="1" dirty="0" smtClean="0">
                <a:solidFill>
                  <a:srgbClr val="FFFFFF"/>
                </a:solidFill>
              </a:rPr>
            </a:br>
            <a:r>
              <a:rPr lang="en-US" sz="2000" b="1" dirty="0" smtClean="0">
                <a:solidFill>
                  <a:srgbClr val="FFFFFF"/>
                </a:solidFill>
              </a:rPr>
              <a:t>in October</a:t>
            </a:r>
          </a:p>
        </p:txBody>
      </p:sp>
      <p:grpSp>
        <p:nvGrpSpPr>
          <p:cNvPr id="57" name="Group 56"/>
          <p:cNvGrpSpPr/>
          <p:nvPr/>
        </p:nvGrpSpPr>
        <p:grpSpPr>
          <a:xfrm>
            <a:off x="6248400" y="6525615"/>
            <a:ext cx="5829537" cy="338554"/>
            <a:chOff x="5678972" y="6957601"/>
            <a:chExt cx="5829537" cy="338554"/>
          </a:xfrm>
        </p:grpSpPr>
        <p:sp>
          <p:nvSpPr>
            <p:cNvPr id="58" name="TextBox 57"/>
            <p:cNvSpPr txBox="1"/>
            <p:nvPr/>
          </p:nvSpPr>
          <p:spPr>
            <a:xfrm>
              <a:off x="5811052" y="6957601"/>
              <a:ext cx="5697457" cy="338554"/>
            </a:xfrm>
            <a:prstGeom prst="rect">
              <a:avLst/>
            </a:prstGeom>
            <a:noFill/>
          </p:spPr>
          <p:txBody>
            <a:bodyPr wrap="none" rtlCol="0">
              <a:spAutoFit/>
            </a:bodyPr>
            <a:lstStyle/>
            <a:p>
              <a:pPr algn="r" defTabSz="914400" fontAlgn="base">
                <a:spcBef>
                  <a:spcPct val="0"/>
                </a:spcBef>
                <a:spcAft>
                  <a:spcPct val="0"/>
                </a:spcAft>
              </a:pPr>
              <a:r>
                <a:rPr lang="en-US" sz="1600" dirty="0" smtClean="0">
                  <a:solidFill>
                    <a:srgbClr val="000000"/>
                  </a:solidFill>
                  <a:latin typeface="Calibri" panose="020F0502020204030204" pitchFamily="34" charset="0"/>
                  <a:ea typeface="PMingLiU" pitchFamily="18" charset="-120"/>
                </a:rPr>
                <a:t>Q-Date           End of Q-Month           UnFranchise AutoShip Invoices</a:t>
              </a:r>
              <a:endParaRPr lang="en-US" sz="1600" dirty="0">
                <a:solidFill>
                  <a:srgbClr val="000000"/>
                </a:solidFill>
                <a:latin typeface="Calibri" panose="020F0502020204030204" pitchFamily="34" charset="0"/>
                <a:ea typeface="PMingLiU" pitchFamily="18" charset="-120"/>
              </a:endParaRPr>
            </a:p>
          </p:txBody>
        </p:sp>
        <p:sp>
          <p:nvSpPr>
            <p:cNvPr id="59" name="Oval 58"/>
            <p:cNvSpPr/>
            <p:nvPr/>
          </p:nvSpPr>
          <p:spPr>
            <a:xfrm>
              <a:off x="5678972" y="6959779"/>
              <a:ext cx="239232" cy="231700"/>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60" name="Oval 59"/>
            <p:cNvSpPr/>
            <p:nvPr/>
          </p:nvSpPr>
          <p:spPr>
            <a:xfrm>
              <a:off x="6761479" y="6959779"/>
              <a:ext cx="244111" cy="230300"/>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61" name="Rectangle 60"/>
            <p:cNvSpPr/>
            <p:nvPr/>
          </p:nvSpPr>
          <p:spPr>
            <a:xfrm>
              <a:off x="8630908" y="6959779"/>
              <a:ext cx="213384" cy="233878"/>
            </a:xfrm>
            <a:prstGeom prst="rect">
              <a:avLst/>
            </a:prstGeom>
            <a:noFill/>
            <a:ln>
              <a:solidFill>
                <a:srgbClr val="07EB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endParaRPr>
            </a:p>
          </p:txBody>
        </p:sp>
      </p:grpSp>
    </p:spTree>
    <p:extLst>
      <p:ext uri="{BB962C8B-B14F-4D97-AF65-F5344CB8AC3E}">
        <p14:creationId xmlns:p14="http://schemas.microsoft.com/office/powerpoint/2010/main" val="403304723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heel(1)">
                                      <p:cBhvr>
                                        <p:cTn id="13" dur="1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path" presetSubtype="0" accel="50000" decel="50000" fill="hold" grpId="0" nodeType="clickEffect">
                                  <p:stCondLst>
                                    <p:cond delay="0"/>
                                  </p:stCondLst>
                                  <p:childTnLst>
                                    <p:animMotion origin="layout" path="M -6.25E-7 1.11111E-6 L 0.11849 -0.00324 " pathEditMode="relative" rAng="0" ptsTypes="AA">
                                      <p:cBhvr>
                                        <p:cTn id="17" dur="2000" fill="hold"/>
                                        <p:tgtEl>
                                          <p:spTgt spid="9"/>
                                        </p:tgtEl>
                                        <p:attrNameLst>
                                          <p:attrName>ppt_x</p:attrName>
                                          <p:attrName>ppt_y</p:attrName>
                                        </p:attrNameLst>
                                      </p:cBhvr>
                                      <p:rCtr x="5924" y="-162"/>
                                    </p:animMotion>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heel(1)">
                                      <p:cBhvr>
                                        <p:cTn id="28" dur="10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8" decel="10000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1000" fill="hold"/>
                                        <p:tgtEl>
                                          <p:spTgt spid="11"/>
                                        </p:tgtEl>
                                        <p:attrNameLst>
                                          <p:attrName>ppt_x</p:attrName>
                                        </p:attrNameLst>
                                      </p:cBhvr>
                                      <p:tavLst>
                                        <p:tav tm="0">
                                          <p:val>
                                            <p:strVal val="0-#ppt_w/2"/>
                                          </p:val>
                                        </p:tav>
                                        <p:tav tm="100000">
                                          <p:val>
                                            <p:strVal val="#ppt_x"/>
                                          </p:val>
                                        </p:tav>
                                      </p:tavLst>
                                    </p:anim>
                                    <p:anim calcmode="lin" valueType="num">
                                      <p:cBhvr additive="base">
                                        <p:cTn id="34"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1"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anim calcmode="lin" valueType="num">
                                      <p:cBhvr additive="base">
                                        <p:cTn id="39" dur="500" fill="hold"/>
                                        <p:tgtEl>
                                          <p:spTgt spid="37"/>
                                        </p:tgtEl>
                                        <p:attrNameLst>
                                          <p:attrName>ppt_x</p:attrName>
                                        </p:attrNameLst>
                                      </p:cBhvr>
                                      <p:tavLst>
                                        <p:tav tm="0">
                                          <p:val>
                                            <p:strVal val="#ppt_x"/>
                                          </p:val>
                                        </p:tav>
                                        <p:tav tm="100000">
                                          <p:val>
                                            <p:strVal val="#ppt_x"/>
                                          </p:val>
                                        </p:tav>
                                      </p:tavLst>
                                    </p:anim>
                                    <p:anim calcmode="lin" valueType="num">
                                      <p:cBhvr additive="base">
                                        <p:cTn id="40"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wheel(1)">
                                      <p:cBhvr>
                                        <p:cTn id="45" dur="1000"/>
                                        <p:tgtEl>
                                          <p:spTgt spid="32"/>
                                        </p:tgtEl>
                                      </p:cBhvr>
                                    </p:animEffect>
                                  </p:childTnLst>
                                </p:cTn>
                              </p:par>
                            </p:childTnLst>
                          </p:cTn>
                        </p:par>
                      </p:childTnLst>
                    </p:cTn>
                  </p:par>
                  <p:par>
                    <p:cTn id="46" fill="hold">
                      <p:stCondLst>
                        <p:cond delay="indefinite"/>
                      </p:stCondLst>
                      <p:childTnLst>
                        <p:par>
                          <p:cTn id="47" fill="hold">
                            <p:stCondLst>
                              <p:cond delay="0"/>
                            </p:stCondLst>
                            <p:childTnLst>
                              <p:par>
                                <p:cTn id="48" presetID="21" presetClass="entr" presetSubtype="1" fill="hold" grpId="0" nodeType="click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wheel(1)">
                                      <p:cBhvr>
                                        <p:cTn id="50" dur="1000"/>
                                        <p:tgtEl>
                                          <p:spTgt spid="31"/>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1"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anim calcmode="lin" valueType="num">
                                      <p:cBhvr additive="base">
                                        <p:cTn id="55" dur="500" fill="hold"/>
                                        <p:tgtEl>
                                          <p:spTgt spid="40"/>
                                        </p:tgtEl>
                                        <p:attrNameLst>
                                          <p:attrName>ppt_x</p:attrName>
                                        </p:attrNameLst>
                                      </p:cBhvr>
                                      <p:tavLst>
                                        <p:tav tm="0">
                                          <p:val>
                                            <p:strVal val="#ppt_x"/>
                                          </p:val>
                                        </p:tav>
                                        <p:tav tm="100000">
                                          <p:val>
                                            <p:strVal val="#ppt_x"/>
                                          </p:val>
                                        </p:tav>
                                      </p:tavLst>
                                    </p:anim>
                                    <p:anim calcmode="lin" valueType="num">
                                      <p:cBhvr additive="base">
                                        <p:cTn id="56" dur="500" fill="hold"/>
                                        <p:tgtEl>
                                          <p:spTgt spid="40"/>
                                        </p:tgtEl>
                                        <p:attrNameLst>
                                          <p:attrName>ppt_y</p:attrName>
                                        </p:attrNameLst>
                                      </p:cBhvr>
                                      <p:tavLst>
                                        <p:tav tm="0">
                                          <p:val>
                                            <p:strVal val="0-#ppt_h/2"/>
                                          </p:val>
                                        </p:tav>
                                        <p:tav tm="100000">
                                          <p:val>
                                            <p:strVal val="#ppt_y"/>
                                          </p:val>
                                        </p:tav>
                                      </p:tavLst>
                                    </p:anim>
                                  </p:childTnLst>
                                </p:cTn>
                              </p:par>
                            </p:childTnLst>
                          </p:cTn>
                        </p:par>
                        <p:par>
                          <p:cTn id="57" fill="hold">
                            <p:stCondLst>
                              <p:cond delay="500"/>
                            </p:stCondLst>
                            <p:childTnLst>
                              <p:par>
                                <p:cTn id="58" presetID="2" presetClass="entr" presetSubtype="4" fill="hold" grpId="0" nodeType="afterEffect">
                                  <p:stCondLst>
                                    <p:cond delay="0"/>
                                  </p:stCondLst>
                                  <p:childTnLst>
                                    <p:set>
                                      <p:cBhvr>
                                        <p:cTn id="59" dur="1" fill="hold">
                                          <p:stCondLst>
                                            <p:cond delay="0"/>
                                          </p:stCondLst>
                                        </p:cTn>
                                        <p:tgtEl>
                                          <p:spTgt spid="36"/>
                                        </p:tgtEl>
                                        <p:attrNameLst>
                                          <p:attrName>style.visibility</p:attrName>
                                        </p:attrNameLst>
                                      </p:cBhvr>
                                      <p:to>
                                        <p:strVal val="visible"/>
                                      </p:to>
                                    </p:set>
                                    <p:anim calcmode="lin" valueType="num">
                                      <p:cBhvr additive="base">
                                        <p:cTn id="60" dur="500" fill="hold"/>
                                        <p:tgtEl>
                                          <p:spTgt spid="36"/>
                                        </p:tgtEl>
                                        <p:attrNameLst>
                                          <p:attrName>ppt_x</p:attrName>
                                        </p:attrNameLst>
                                      </p:cBhvr>
                                      <p:tavLst>
                                        <p:tav tm="0">
                                          <p:val>
                                            <p:strVal val="#ppt_x"/>
                                          </p:val>
                                        </p:tav>
                                        <p:tav tm="100000">
                                          <p:val>
                                            <p:strVal val="#ppt_x"/>
                                          </p:val>
                                        </p:tav>
                                      </p:tavLst>
                                    </p:anim>
                                    <p:anim calcmode="lin" valueType="num">
                                      <p:cBhvr additive="base">
                                        <p:cTn id="61"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1" presetClass="entr" presetSubtype="1" fill="hold" grpId="0" nodeType="clickEffect">
                                  <p:stCondLst>
                                    <p:cond delay="0"/>
                                  </p:stCondLst>
                                  <p:childTnLst>
                                    <p:set>
                                      <p:cBhvr>
                                        <p:cTn id="65" dur="1" fill="hold">
                                          <p:stCondLst>
                                            <p:cond delay="0"/>
                                          </p:stCondLst>
                                        </p:cTn>
                                        <p:tgtEl>
                                          <p:spTgt spid="49"/>
                                        </p:tgtEl>
                                        <p:attrNameLst>
                                          <p:attrName>style.visibility</p:attrName>
                                        </p:attrNameLst>
                                      </p:cBhvr>
                                      <p:to>
                                        <p:strVal val="visible"/>
                                      </p:to>
                                    </p:set>
                                    <p:animEffect transition="in" filter="wheel(1)">
                                      <p:cBhvr>
                                        <p:cTn id="66" dur="2000"/>
                                        <p:tgtEl>
                                          <p:spTgt spid="49"/>
                                        </p:tgtEl>
                                      </p:cBhvr>
                                    </p:animEffect>
                                  </p:childTnLst>
                                </p:cTn>
                              </p:par>
                              <p:par>
                                <p:cTn id="67" presetID="2" presetClass="entr" presetSubtype="4" fill="hold" grpId="0" nodeType="withEffect">
                                  <p:stCondLst>
                                    <p:cond delay="0"/>
                                  </p:stCondLst>
                                  <p:childTnLst>
                                    <p:set>
                                      <p:cBhvr>
                                        <p:cTn id="68" dur="1" fill="hold">
                                          <p:stCondLst>
                                            <p:cond delay="0"/>
                                          </p:stCondLst>
                                        </p:cTn>
                                        <p:tgtEl>
                                          <p:spTgt spid="53"/>
                                        </p:tgtEl>
                                        <p:attrNameLst>
                                          <p:attrName>style.visibility</p:attrName>
                                        </p:attrNameLst>
                                      </p:cBhvr>
                                      <p:to>
                                        <p:strVal val="visible"/>
                                      </p:to>
                                    </p:set>
                                    <p:anim calcmode="lin" valueType="num">
                                      <p:cBhvr additive="base">
                                        <p:cTn id="69" dur="1000" fill="hold"/>
                                        <p:tgtEl>
                                          <p:spTgt spid="53"/>
                                        </p:tgtEl>
                                        <p:attrNameLst>
                                          <p:attrName>ppt_x</p:attrName>
                                        </p:attrNameLst>
                                      </p:cBhvr>
                                      <p:tavLst>
                                        <p:tav tm="0">
                                          <p:val>
                                            <p:strVal val="#ppt_x"/>
                                          </p:val>
                                        </p:tav>
                                        <p:tav tm="100000">
                                          <p:val>
                                            <p:strVal val="#ppt_x"/>
                                          </p:val>
                                        </p:tav>
                                      </p:tavLst>
                                    </p:anim>
                                    <p:anim calcmode="lin" valueType="num">
                                      <p:cBhvr additive="base">
                                        <p:cTn id="70" dur="1000" fill="hold"/>
                                        <p:tgtEl>
                                          <p:spTgt spid="53"/>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53"/>
                                        </p:tgtEl>
                                        <p:attrNameLst>
                                          <p:attrName>style.visibility</p:attrName>
                                        </p:attrNameLst>
                                      </p:cBhvr>
                                      <p:to>
                                        <p:strVal val="hidden"/>
                                      </p:to>
                                    </p:set>
                                  </p:subTnLst>
                                </p:cTn>
                              </p:par>
                            </p:childTnLst>
                          </p:cTn>
                        </p:par>
                      </p:childTnLst>
                    </p:cTn>
                  </p:par>
                  <p:par>
                    <p:cTn id="71" fill="hold">
                      <p:stCondLst>
                        <p:cond delay="indefinite"/>
                      </p:stCondLst>
                      <p:childTnLst>
                        <p:par>
                          <p:cTn id="72" fill="hold">
                            <p:stCondLst>
                              <p:cond delay="0"/>
                            </p:stCondLst>
                            <p:childTnLst>
                              <p:par>
                                <p:cTn id="73" presetID="21" presetClass="entr" presetSubtype="1" fill="hold" grpId="0" nodeType="click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wheel(1)">
                                      <p:cBhvr>
                                        <p:cTn id="75" dur="1000"/>
                                        <p:tgtEl>
                                          <p:spTgt spid="14"/>
                                        </p:tgtEl>
                                      </p:cBhvr>
                                    </p:animEffect>
                                  </p:childTnLst>
                                </p:cTn>
                              </p:par>
                            </p:childTnLst>
                          </p:cTn>
                        </p:par>
                      </p:childTnLst>
                    </p:cTn>
                  </p:par>
                  <p:par>
                    <p:cTn id="76" fill="hold">
                      <p:stCondLst>
                        <p:cond delay="indefinite"/>
                      </p:stCondLst>
                      <p:childTnLst>
                        <p:par>
                          <p:cTn id="77" fill="hold">
                            <p:stCondLst>
                              <p:cond delay="0"/>
                            </p:stCondLst>
                            <p:childTnLst>
                              <p:par>
                                <p:cTn id="78" presetID="21" presetClass="entr" presetSubtype="1" fill="hold" grpId="0" nodeType="clickEffect">
                                  <p:stCondLst>
                                    <p:cond delay="0"/>
                                  </p:stCondLst>
                                  <p:childTnLst>
                                    <p:set>
                                      <p:cBhvr>
                                        <p:cTn id="79" dur="1" fill="hold">
                                          <p:stCondLst>
                                            <p:cond delay="0"/>
                                          </p:stCondLst>
                                        </p:cTn>
                                        <p:tgtEl>
                                          <p:spTgt spid="15"/>
                                        </p:tgtEl>
                                        <p:attrNameLst>
                                          <p:attrName>style.visibility</p:attrName>
                                        </p:attrNameLst>
                                      </p:cBhvr>
                                      <p:to>
                                        <p:strVal val="visible"/>
                                      </p:to>
                                    </p:set>
                                    <p:animEffect transition="in" filter="wheel(1)">
                                      <p:cBhvr>
                                        <p:cTn id="80" dur="1000"/>
                                        <p:tgtEl>
                                          <p:spTgt spid="15"/>
                                        </p:tgtEl>
                                      </p:cBhvr>
                                    </p:animEffect>
                                  </p:childTnLst>
                                </p:cTn>
                              </p:par>
                            </p:childTnLst>
                          </p:cTn>
                        </p:par>
                      </p:childTnLst>
                    </p:cTn>
                  </p:par>
                  <p:par>
                    <p:cTn id="81" fill="hold">
                      <p:stCondLst>
                        <p:cond delay="indefinite"/>
                      </p:stCondLst>
                      <p:childTnLst>
                        <p:par>
                          <p:cTn id="82" fill="hold">
                            <p:stCondLst>
                              <p:cond delay="0"/>
                            </p:stCondLst>
                            <p:childTnLst>
                              <p:par>
                                <p:cTn id="83" presetID="2" presetClass="entr" presetSubtype="1" fill="hold" grpId="0" nodeType="clickEffect">
                                  <p:stCondLst>
                                    <p:cond delay="0"/>
                                  </p:stCondLst>
                                  <p:childTnLst>
                                    <p:set>
                                      <p:cBhvr>
                                        <p:cTn id="84" dur="1" fill="hold">
                                          <p:stCondLst>
                                            <p:cond delay="0"/>
                                          </p:stCondLst>
                                        </p:cTn>
                                        <p:tgtEl>
                                          <p:spTgt spid="41"/>
                                        </p:tgtEl>
                                        <p:attrNameLst>
                                          <p:attrName>style.visibility</p:attrName>
                                        </p:attrNameLst>
                                      </p:cBhvr>
                                      <p:to>
                                        <p:strVal val="visible"/>
                                      </p:to>
                                    </p:set>
                                    <p:anim calcmode="lin" valueType="num">
                                      <p:cBhvr additive="base">
                                        <p:cTn id="85" dur="500" fill="hold"/>
                                        <p:tgtEl>
                                          <p:spTgt spid="41"/>
                                        </p:tgtEl>
                                        <p:attrNameLst>
                                          <p:attrName>ppt_x</p:attrName>
                                        </p:attrNameLst>
                                      </p:cBhvr>
                                      <p:tavLst>
                                        <p:tav tm="0">
                                          <p:val>
                                            <p:strVal val="#ppt_x"/>
                                          </p:val>
                                        </p:tav>
                                        <p:tav tm="100000">
                                          <p:val>
                                            <p:strVal val="#ppt_x"/>
                                          </p:val>
                                        </p:tav>
                                      </p:tavLst>
                                    </p:anim>
                                    <p:anim calcmode="lin" valueType="num">
                                      <p:cBhvr additive="base">
                                        <p:cTn id="86" dur="500" fill="hold"/>
                                        <p:tgtEl>
                                          <p:spTgt spid="41"/>
                                        </p:tgtEl>
                                        <p:attrNameLst>
                                          <p:attrName>ppt_y</p:attrName>
                                        </p:attrNameLst>
                                      </p:cBhvr>
                                      <p:tavLst>
                                        <p:tav tm="0">
                                          <p:val>
                                            <p:strVal val="0-#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1" presetClass="entr" presetSubtype="1" fill="hold" grpId="0" nodeType="clickEffect">
                                  <p:stCondLst>
                                    <p:cond delay="0"/>
                                  </p:stCondLst>
                                  <p:childTnLst>
                                    <p:set>
                                      <p:cBhvr>
                                        <p:cTn id="90" dur="1" fill="hold">
                                          <p:stCondLst>
                                            <p:cond delay="0"/>
                                          </p:stCondLst>
                                        </p:cTn>
                                        <p:tgtEl>
                                          <p:spTgt spid="16"/>
                                        </p:tgtEl>
                                        <p:attrNameLst>
                                          <p:attrName>style.visibility</p:attrName>
                                        </p:attrNameLst>
                                      </p:cBhvr>
                                      <p:to>
                                        <p:strVal val="visible"/>
                                      </p:to>
                                    </p:set>
                                    <p:animEffect transition="in" filter="wheel(1)">
                                      <p:cBhvr>
                                        <p:cTn id="91" dur="1000"/>
                                        <p:tgtEl>
                                          <p:spTgt spid="16"/>
                                        </p:tgtEl>
                                      </p:cBhvr>
                                    </p:animEffect>
                                  </p:childTnLst>
                                </p:cTn>
                              </p:par>
                            </p:childTnLst>
                          </p:cTn>
                        </p:par>
                      </p:childTnLst>
                    </p:cTn>
                  </p:par>
                  <p:par>
                    <p:cTn id="92" fill="hold">
                      <p:stCondLst>
                        <p:cond delay="indefinite"/>
                      </p:stCondLst>
                      <p:childTnLst>
                        <p:par>
                          <p:cTn id="93" fill="hold">
                            <p:stCondLst>
                              <p:cond delay="0"/>
                            </p:stCondLst>
                            <p:childTnLst>
                              <p:par>
                                <p:cTn id="94" presetID="21" presetClass="entr" presetSubtype="1" fill="hold" grpId="0" nodeType="clickEffect">
                                  <p:stCondLst>
                                    <p:cond delay="0"/>
                                  </p:stCondLst>
                                  <p:childTnLst>
                                    <p:set>
                                      <p:cBhvr>
                                        <p:cTn id="95" dur="1" fill="hold">
                                          <p:stCondLst>
                                            <p:cond delay="0"/>
                                          </p:stCondLst>
                                        </p:cTn>
                                        <p:tgtEl>
                                          <p:spTgt spid="17"/>
                                        </p:tgtEl>
                                        <p:attrNameLst>
                                          <p:attrName>style.visibility</p:attrName>
                                        </p:attrNameLst>
                                      </p:cBhvr>
                                      <p:to>
                                        <p:strVal val="visible"/>
                                      </p:to>
                                    </p:set>
                                    <p:animEffect transition="in" filter="wheel(1)">
                                      <p:cBhvr>
                                        <p:cTn id="96" dur="1000"/>
                                        <p:tgtEl>
                                          <p:spTgt spid="17"/>
                                        </p:tgtEl>
                                      </p:cBhvr>
                                    </p:animEffect>
                                  </p:childTnLst>
                                </p:cTn>
                              </p:par>
                            </p:childTnLst>
                          </p:cTn>
                        </p:par>
                      </p:childTnLst>
                    </p:cTn>
                  </p:par>
                  <p:par>
                    <p:cTn id="97" fill="hold">
                      <p:stCondLst>
                        <p:cond delay="indefinite"/>
                      </p:stCondLst>
                      <p:childTnLst>
                        <p:par>
                          <p:cTn id="98" fill="hold">
                            <p:stCondLst>
                              <p:cond delay="0"/>
                            </p:stCondLst>
                            <p:childTnLst>
                              <p:par>
                                <p:cTn id="99" presetID="2" presetClass="entr" presetSubtype="1" fill="hold" grpId="0" nodeType="clickEffect">
                                  <p:stCondLst>
                                    <p:cond delay="0"/>
                                  </p:stCondLst>
                                  <p:childTnLst>
                                    <p:set>
                                      <p:cBhvr>
                                        <p:cTn id="100" dur="1" fill="hold">
                                          <p:stCondLst>
                                            <p:cond delay="0"/>
                                          </p:stCondLst>
                                        </p:cTn>
                                        <p:tgtEl>
                                          <p:spTgt spid="42"/>
                                        </p:tgtEl>
                                        <p:attrNameLst>
                                          <p:attrName>style.visibility</p:attrName>
                                        </p:attrNameLst>
                                      </p:cBhvr>
                                      <p:to>
                                        <p:strVal val="visible"/>
                                      </p:to>
                                    </p:set>
                                    <p:anim calcmode="lin" valueType="num">
                                      <p:cBhvr additive="base">
                                        <p:cTn id="101" dur="500" fill="hold"/>
                                        <p:tgtEl>
                                          <p:spTgt spid="42"/>
                                        </p:tgtEl>
                                        <p:attrNameLst>
                                          <p:attrName>ppt_x</p:attrName>
                                        </p:attrNameLst>
                                      </p:cBhvr>
                                      <p:tavLst>
                                        <p:tav tm="0">
                                          <p:val>
                                            <p:strVal val="#ppt_x"/>
                                          </p:val>
                                        </p:tav>
                                        <p:tav tm="100000">
                                          <p:val>
                                            <p:strVal val="#ppt_x"/>
                                          </p:val>
                                        </p:tav>
                                      </p:tavLst>
                                    </p:anim>
                                    <p:anim calcmode="lin" valueType="num">
                                      <p:cBhvr additive="base">
                                        <p:cTn id="102" dur="500" fill="hold"/>
                                        <p:tgtEl>
                                          <p:spTgt spid="42"/>
                                        </p:tgtEl>
                                        <p:attrNameLst>
                                          <p:attrName>ppt_y</p:attrName>
                                        </p:attrNameLst>
                                      </p:cBhvr>
                                      <p:tavLst>
                                        <p:tav tm="0">
                                          <p:val>
                                            <p:strVal val="0-#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1" presetClass="entr" presetSubtype="1" fill="hold" grpId="0" nodeType="clickEffect">
                                  <p:stCondLst>
                                    <p:cond delay="0"/>
                                  </p:stCondLst>
                                  <p:childTnLst>
                                    <p:set>
                                      <p:cBhvr>
                                        <p:cTn id="106" dur="1" fill="hold">
                                          <p:stCondLst>
                                            <p:cond delay="0"/>
                                          </p:stCondLst>
                                        </p:cTn>
                                        <p:tgtEl>
                                          <p:spTgt spid="50"/>
                                        </p:tgtEl>
                                        <p:attrNameLst>
                                          <p:attrName>style.visibility</p:attrName>
                                        </p:attrNameLst>
                                      </p:cBhvr>
                                      <p:to>
                                        <p:strVal val="visible"/>
                                      </p:to>
                                    </p:set>
                                    <p:animEffect transition="in" filter="wheel(1)">
                                      <p:cBhvr>
                                        <p:cTn id="107" dur="2000"/>
                                        <p:tgtEl>
                                          <p:spTgt spid="50"/>
                                        </p:tgtEl>
                                      </p:cBhvr>
                                    </p:animEffect>
                                  </p:childTnLst>
                                </p:cTn>
                              </p:par>
                            </p:childTnLst>
                          </p:cTn>
                        </p:par>
                        <p:par>
                          <p:cTn id="108" fill="hold">
                            <p:stCondLst>
                              <p:cond delay="2000"/>
                            </p:stCondLst>
                            <p:childTnLst>
                              <p:par>
                                <p:cTn id="109" presetID="2" presetClass="entr" presetSubtype="4" fill="hold" grpId="0" nodeType="afterEffect">
                                  <p:stCondLst>
                                    <p:cond delay="0"/>
                                  </p:stCondLst>
                                  <p:childTnLst>
                                    <p:set>
                                      <p:cBhvr>
                                        <p:cTn id="110" dur="1" fill="hold">
                                          <p:stCondLst>
                                            <p:cond delay="0"/>
                                          </p:stCondLst>
                                        </p:cTn>
                                        <p:tgtEl>
                                          <p:spTgt spid="54"/>
                                        </p:tgtEl>
                                        <p:attrNameLst>
                                          <p:attrName>style.visibility</p:attrName>
                                        </p:attrNameLst>
                                      </p:cBhvr>
                                      <p:to>
                                        <p:strVal val="visible"/>
                                      </p:to>
                                    </p:set>
                                    <p:anim calcmode="lin" valueType="num">
                                      <p:cBhvr additive="base">
                                        <p:cTn id="111" dur="500" fill="hold"/>
                                        <p:tgtEl>
                                          <p:spTgt spid="54"/>
                                        </p:tgtEl>
                                        <p:attrNameLst>
                                          <p:attrName>ppt_x</p:attrName>
                                        </p:attrNameLst>
                                      </p:cBhvr>
                                      <p:tavLst>
                                        <p:tav tm="0">
                                          <p:val>
                                            <p:strVal val="#ppt_x"/>
                                          </p:val>
                                        </p:tav>
                                        <p:tav tm="100000">
                                          <p:val>
                                            <p:strVal val="#ppt_x"/>
                                          </p:val>
                                        </p:tav>
                                      </p:tavLst>
                                    </p:anim>
                                    <p:anim calcmode="lin" valueType="num">
                                      <p:cBhvr additive="base">
                                        <p:cTn id="112" dur="500" fill="hold"/>
                                        <p:tgtEl>
                                          <p:spTgt spid="54"/>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54"/>
                                        </p:tgtEl>
                                        <p:attrNameLst>
                                          <p:attrName>style.visibility</p:attrName>
                                        </p:attrNameLst>
                                      </p:cBhvr>
                                      <p:to>
                                        <p:strVal val="hidden"/>
                                      </p:to>
                                    </p:set>
                                  </p:subTnLst>
                                </p:cTn>
                              </p:par>
                            </p:childTnLst>
                          </p:cTn>
                        </p:par>
                      </p:childTnLst>
                    </p:cTn>
                  </p:par>
                  <p:par>
                    <p:cTn id="113" fill="hold">
                      <p:stCondLst>
                        <p:cond delay="indefinite"/>
                      </p:stCondLst>
                      <p:childTnLst>
                        <p:par>
                          <p:cTn id="114" fill="hold">
                            <p:stCondLst>
                              <p:cond delay="0"/>
                            </p:stCondLst>
                            <p:childTnLst>
                              <p:par>
                                <p:cTn id="115" presetID="21" presetClass="entr" presetSubtype="1" fill="hold" grpId="0" nodeType="clickEffect">
                                  <p:stCondLst>
                                    <p:cond delay="0"/>
                                  </p:stCondLst>
                                  <p:childTnLst>
                                    <p:set>
                                      <p:cBhvr>
                                        <p:cTn id="116" dur="1" fill="hold">
                                          <p:stCondLst>
                                            <p:cond delay="0"/>
                                          </p:stCondLst>
                                        </p:cTn>
                                        <p:tgtEl>
                                          <p:spTgt spid="34"/>
                                        </p:tgtEl>
                                        <p:attrNameLst>
                                          <p:attrName>style.visibility</p:attrName>
                                        </p:attrNameLst>
                                      </p:cBhvr>
                                      <p:to>
                                        <p:strVal val="visible"/>
                                      </p:to>
                                    </p:set>
                                    <p:animEffect transition="in" filter="wheel(1)">
                                      <p:cBhvr>
                                        <p:cTn id="117" dur="1000"/>
                                        <p:tgtEl>
                                          <p:spTgt spid="34"/>
                                        </p:tgtEl>
                                      </p:cBhvr>
                                    </p:animEffect>
                                  </p:childTnLst>
                                </p:cTn>
                              </p:par>
                            </p:childTnLst>
                          </p:cTn>
                        </p:par>
                      </p:childTnLst>
                    </p:cTn>
                  </p:par>
                  <p:par>
                    <p:cTn id="118" fill="hold">
                      <p:stCondLst>
                        <p:cond delay="indefinite"/>
                      </p:stCondLst>
                      <p:childTnLst>
                        <p:par>
                          <p:cTn id="119" fill="hold">
                            <p:stCondLst>
                              <p:cond delay="0"/>
                            </p:stCondLst>
                            <p:childTnLst>
                              <p:par>
                                <p:cTn id="120" presetID="21" presetClass="entr" presetSubtype="1" fill="hold" grpId="0" nodeType="clickEffect">
                                  <p:stCondLst>
                                    <p:cond delay="0"/>
                                  </p:stCondLst>
                                  <p:childTnLst>
                                    <p:set>
                                      <p:cBhvr>
                                        <p:cTn id="121" dur="1" fill="hold">
                                          <p:stCondLst>
                                            <p:cond delay="0"/>
                                          </p:stCondLst>
                                        </p:cTn>
                                        <p:tgtEl>
                                          <p:spTgt spid="33"/>
                                        </p:tgtEl>
                                        <p:attrNameLst>
                                          <p:attrName>style.visibility</p:attrName>
                                        </p:attrNameLst>
                                      </p:cBhvr>
                                      <p:to>
                                        <p:strVal val="visible"/>
                                      </p:to>
                                    </p:set>
                                    <p:animEffect transition="in" filter="wheel(1)">
                                      <p:cBhvr>
                                        <p:cTn id="122" dur="1000"/>
                                        <p:tgtEl>
                                          <p:spTgt spid="33"/>
                                        </p:tgtEl>
                                      </p:cBhvr>
                                    </p:animEffect>
                                  </p:childTnLst>
                                </p:cTn>
                              </p:par>
                            </p:childTnLst>
                          </p:cTn>
                        </p:par>
                      </p:childTnLst>
                    </p:cTn>
                  </p:par>
                  <p:par>
                    <p:cTn id="123" fill="hold">
                      <p:stCondLst>
                        <p:cond delay="indefinite"/>
                      </p:stCondLst>
                      <p:childTnLst>
                        <p:par>
                          <p:cTn id="124" fill="hold">
                            <p:stCondLst>
                              <p:cond delay="0"/>
                            </p:stCondLst>
                            <p:childTnLst>
                              <p:par>
                                <p:cTn id="125" presetID="2" presetClass="entr" presetSubtype="1" fill="hold" grpId="0" nodeType="clickEffect">
                                  <p:stCondLst>
                                    <p:cond delay="0"/>
                                  </p:stCondLst>
                                  <p:childTnLst>
                                    <p:set>
                                      <p:cBhvr>
                                        <p:cTn id="126" dur="1" fill="hold">
                                          <p:stCondLst>
                                            <p:cond delay="0"/>
                                          </p:stCondLst>
                                        </p:cTn>
                                        <p:tgtEl>
                                          <p:spTgt spid="43"/>
                                        </p:tgtEl>
                                        <p:attrNameLst>
                                          <p:attrName>style.visibility</p:attrName>
                                        </p:attrNameLst>
                                      </p:cBhvr>
                                      <p:to>
                                        <p:strVal val="visible"/>
                                      </p:to>
                                    </p:set>
                                    <p:anim calcmode="lin" valueType="num">
                                      <p:cBhvr additive="base">
                                        <p:cTn id="127" dur="500" fill="hold"/>
                                        <p:tgtEl>
                                          <p:spTgt spid="43"/>
                                        </p:tgtEl>
                                        <p:attrNameLst>
                                          <p:attrName>ppt_x</p:attrName>
                                        </p:attrNameLst>
                                      </p:cBhvr>
                                      <p:tavLst>
                                        <p:tav tm="0">
                                          <p:val>
                                            <p:strVal val="#ppt_x"/>
                                          </p:val>
                                        </p:tav>
                                        <p:tav tm="100000">
                                          <p:val>
                                            <p:strVal val="#ppt_x"/>
                                          </p:val>
                                        </p:tav>
                                      </p:tavLst>
                                    </p:anim>
                                    <p:anim calcmode="lin" valueType="num">
                                      <p:cBhvr additive="base">
                                        <p:cTn id="128" dur="500" fill="hold"/>
                                        <p:tgtEl>
                                          <p:spTgt spid="43"/>
                                        </p:tgtEl>
                                        <p:attrNameLst>
                                          <p:attrName>ppt_y</p:attrName>
                                        </p:attrNameLst>
                                      </p:cBhvr>
                                      <p:tavLst>
                                        <p:tav tm="0">
                                          <p:val>
                                            <p:strVal val="0-#ppt_h/2"/>
                                          </p:val>
                                        </p:tav>
                                        <p:tav tm="100000">
                                          <p:val>
                                            <p:strVal val="#ppt_y"/>
                                          </p:val>
                                        </p:tav>
                                      </p:tavLst>
                                    </p:anim>
                                  </p:childTnLst>
                                </p:cTn>
                              </p:par>
                            </p:childTnLst>
                          </p:cTn>
                        </p:par>
                        <p:par>
                          <p:cTn id="129" fill="hold">
                            <p:stCondLst>
                              <p:cond delay="500"/>
                            </p:stCondLst>
                            <p:childTnLst>
                              <p:par>
                                <p:cTn id="130" presetID="2" presetClass="entr" presetSubtype="4" fill="hold" grpId="0" nodeType="afterEffect">
                                  <p:stCondLst>
                                    <p:cond delay="0"/>
                                  </p:stCondLst>
                                  <p:childTnLst>
                                    <p:set>
                                      <p:cBhvr>
                                        <p:cTn id="131" dur="1" fill="hold">
                                          <p:stCondLst>
                                            <p:cond delay="0"/>
                                          </p:stCondLst>
                                        </p:cTn>
                                        <p:tgtEl>
                                          <p:spTgt spid="38"/>
                                        </p:tgtEl>
                                        <p:attrNameLst>
                                          <p:attrName>style.visibility</p:attrName>
                                        </p:attrNameLst>
                                      </p:cBhvr>
                                      <p:to>
                                        <p:strVal val="visible"/>
                                      </p:to>
                                    </p:set>
                                    <p:anim calcmode="lin" valueType="num">
                                      <p:cBhvr additive="base">
                                        <p:cTn id="132" dur="500" fill="hold"/>
                                        <p:tgtEl>
                                          <p:spTgt spid="38"/>
                                        </p:tgtEl>
                                        <p:attrNameLst>
                                          <p:attrName>ppt_x</p:attrName>
                                        </p:attrNameLst>
                                      </p:cBhvr>
                                      <p:tavLst>
                                        <p:tav tm="0">
                                          <p:val>
                                            <p:strVal val="#ppt_x"/>
                                          </p:val>
                                        </p:tav>
                                        <p:tav tm="100000">
                                          <p:val>
                                            <p:strVal val="#ppt_x"/>
                                          </p:val>
                                        </p:tav>
                                      </p:tavLst>
                                    </p:anim>
                                    <p:anim calcmode="lin" valueType="num">
                                      <p:cBhvr additive="base">
                                        <p:cTn id="133"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34" fill="hold">
                      <p:stCondLst>
                        <p:cond delay="indefinite"/>
                      </p:stCondLst>
                      <p:childTnLst>
                        <p:par>
                          <p:cTn id="135" fill="hold">
                            <p:stCondLst>
                              <p:cond delay="0"/>
                            </p:stCondLst>
                            <p:childTnLst>
                              <p:par>
                                <p:cTn id="136" presetID="21" presetClass="entr" presetSubtype="1" fill="hold" grpId="0" nodeType="clickEffect">
                                  <p:stCondLst>
                                    <p:cond delay="0"/>
                                  </p:stCondLst>
                                  <p:childTnLst>
                                    <p:set>
                                      <p:cBhvr>
                                        <p:cTn id="137" dur="1" fill="hold">
                                          <p:stCondLst>
                                            <p:cond delay="0"/>
                                          </p:stCondLst>
                                        </p:cTn>
                                        <p:tgtEl>
                                          <p:spTgt spid="20"/>
                                        </p:tgtEl>
                                        <p:attrNameLst>
                                          <p:attrName>style.visibility</p:attrName>
                                        </p:attrNameLst>
                                      </p:cBhvr>
                                      <p:to>
                                        <p:strVal val="visible"/>
                                      </p:to>
                                    </p:set>
                                    <p:animEffect transition="in" filter="wheel(1)">
                                      <p:cBhvr>
                                        <p:cTn id="138" dur="1000"/>
                                        <p:tgtEl>
                                          <p:spTgt spid="20"/>
                                        </p:tgtEl>
                                      </p:cBhvr>
                                    </p:animEffect>
                                  </p:childTnLst>
                                </p:cTn>
                              </p:par>
                            </p:childTnLst>
                          </p:cTn>
                        </p:par>
                      </p:childTnLst>
                    </p:cTn>
                  </p:par>
                  <p:par>
                    <p:cTn id="139" fill="hold">
                      <p:stCondLst>
                        <p:cond delay="indefinite"/>
                      </p:stCondLst>
                      <p:childTnLst>
                        <p:par>
                          <p:cTn id="140" fill="hold">
                            <p:stCondLst>
                              <p:cond delay="0"/>
                            </p:stCondLst>
                            <p:childTnLst>
                              <p:par>
                                <p:cTn id="141" presetID="2" presetClass="entr" presetSubtype="8" decel="100000" fill="hold" grpId="0" nodeType="clickEffect">
                                  <p:stCondLst>
                                    <p:cond delay="0"/>
                                  </p:stCondLst>
                                  <p:childTnLst>
                                    <p:set>
                                      <p:cBhvr>
                                        <p:cTn id="142" dur="1" fill="hold">
                                          <p:stCondLst>
                                            <p:cond delay="0"/>
                                          </p:stCondLst>
                                        </p:cTn>
                                        <p:tgtEl>
                                          <p:spTgt spid="21"/>
                                        </p:tgtEl>
                                        <p:attrNameLst>
                                          <p:attrName>style.visibility</p:attrName>
                                        </p:attrNameLst>
                                      </p:cBhvr>
                                      <p:to>
                                        <p:strVal val="visible"/>
                                      </p:to>
                                    </p:set>
                                    <p:anim calcmode="lin" valueType="num">
                                      <p:cBhvr additive="base">
                                        <p:cTn id="143" dur="1000" fill="hold"/>
                                        <p:tgtEl>
                                          <p:spTgt spid="21"/>
                                        </p:tgtEl>
                                        <p:attrNameLst>
                                          <p:attrName>ppt_x</p:attrName>
                                        </p:attrNameLst>
                                      </p:cBhvr>
                                      <p:tavLst>
                                        <p:tav tm="0">
                                          <p:val>
                                            <p:strVal val="0-#ppt_w/2"/>
                                          </p:val>
                                        </p:tav>
                                        <p:tav tm="100000">
                                          <p:val>
                                            <p:strVal val="#ppt_x"/>
                                          </p:val>
                                        </p:tav>
                                      </p:tavLst>
                                    </p:anim>
                                    <p:anim calcmode="lin" valueType="num">
                                      <p:cBhvr additive="base">
                                        <p:cTn id="144" dur="10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2" presetClass="entr" presetSubtype="1" fill="hold" grpId="0" nodeType="clickEffect">
                                  <p:stCondLst>
                                    <p:cond delay="0"/>
                                  </p:stCondLst>
                                  <p:childTnLst>
                                    <p:set>
                                      <p:cBhvr>
                                        <p:cTn id="148" dur="1" fill="hold">
                                          <p:stCondLst>
                                            <p:cond delay="0"/>
                                          </p:stCondLst>
                                        </p:cTn>
                                        <p:tgtEl>
                                          <p:spTgt spid="44"/>
                                        </p:tgtEl>
                                        <p:attrNameLst>
                                          <p:attrName>style.visibility</p:attrName>
                                        </p:attrNameLst>
                                      </p:cBhvr>
                                      <p:to>
                                        <p:strVal val="visible"/>
                                      </p:to>
                                    </p:set>
                                    <p:anim calcmode="lin" valueType="num">
                                      <p:cBhvr additive="base">
                                        <p:cTn id="149" dur="500" fill="hold"/>
                                        <p:tgtEl>
                                          <p:spTgt spid="44"/>
                                        </p:tgtEl>
                                        <p:attrNameLst>
                                          <p:attrName>ppt_x</p:attrName>
                                        </p:attrNameLst>
                                      </p:cBhvr>
                                      <p:tavLst>
                                        <p:tav tm="0">
                                          <p:val>
                                            <p:strVal val="#ppt_x"/>
                                          </p:val>
                                        </p:tav>
                                        <p:tav tm="100000">
                                          <p:val>
                                            <p:strVal val="#ppt_x"/>
                                          </p:val>
                                        </p:tav>
                                      </p:tavLst>
                                    </p:anim>
                                    <p:anim calcmode="lin" valueType="num">
                                      <p:cBhvr additive="base">
                                        <p:cTn id="150" dur="500" fill="hold"/>
                                        <p:tgtEl>
                                          <p:spTgt spid="44"/>
                                        </p:tgtEl>
                                        <p:attrNameLst>
                                          <p:attrName>ppt_y</p:attrName>
                                        </p:attrNameLst>
                                      </p:cBhvr>
                                      <p:tavLst>
                                        <p:tav tm="0">
                                          <p:val>
                                            <p:strVal val="0-#ppt_h/2"/>
                                          </p:val>
                                        </p:tav>
                                        <p:tav tm="100000">
                                          <p:val>
                                            <p:strVal val="#ppt_y"/>
                                          </p:val>
                                        </p:tav>
                                      </p:tavLst>
                                    </p:anim>
                                  </p:childTnLst>
                                </p:cTn>
                              </p:par>
                            </p:childTnLst>
                          </p:cTn>
                        </p:par>
                      </p:childTnLst>
                    </p:cTn>
                  </p:par>
                  <p:par>
                    <p:cTn id="151" fill="hold">
                      <p:stCondLst>
                        <p:cond delay="indefinite"/>
                      </p:stCondLst>
                      <p:childTnLst>
                        <p:par>
                          <p:cTn id="152" fill="hold">
                            <p:stCondLst>
                              <p:cond delay="0"/>
                            </p:stCondLst>
                            <p:childTnLst>
                              <p:par>
                                <p:cTn id="153" presetID="21" presetClass="entr" presetSubtype="1" fill="hold" grpId="0" nodeType="clickEffect">
                                  <p:stCondLst>
                                    <p:cond delay="0"/>
                                  </p:stCondLst>
                                  <p:childTnLst>
                                    <p:set>
                                      <p:cBhvr>
                                        <p:cTn id="154" dur="1" fill="hold">
                                          <p:stCondLst>
                                            <p:cond delay="0"/>
                                          </p:stCondLst>
                                        </p:cTn>
                                        <p:tgtEl>
                                          <p:spTgt spid="22"/>
                                        </p:tgtEl>
                                        <p:attrNameLst>
                                          <p:attrName>style.visibility</p:attrName>
                                        </p:attrNameLst>
                                      </p:cBhvr>
                                      <p:to>
                                        <p:strVal val="visible"/>
                                      </p:to>
                                    </p:set>
                                    <p:animEffect transition="in" filter="wheel(1)">
                                      <p:cBhvr>
                                        <p:cTn id="155" dur="1000"/>
                                        <p:tgtEl>
                                          <p:spTgt spid="22"/>
                                        </p:tgtEl>
                                      </p:cBhvr>
                                    </p:animEffect>
                                  </p:childTnLst>
                                </p:cTn>
                              </p:par>
                            </p:childTnLst>
                          </p:cTn>
                        </p:par>
                      </p:childTnLst>
                    </p:cTn>
                  </p:par>
                  <p:par>
                    <p:cTn id="156" fill="hold">
                      <p:stCondLst>
                        <p:cond delay="indefinite"/>
                      </p:stCondLst>
                      <p:childTnLst>
                        <p:par>
                          <p:cTn id="157" fill="hold">
                            <p:stCondLst>
                              <p:cond delay="0"/>
                            </p:stCondLst>
                            <p:childTnLst>
                              <p:par>
                                <p:cTn id="158" presetID="2" presetClass="entr" presetSubtype="8" decel="100000" fill="hold" grpId="0" nodeType="clickEffect">
                                  <p:stCondLst>
                                    <p:cond delay="0"/>
                                  </p:stCondLst>
                                  <p:childTnLst>
                                    <p:set>
                                      <p:cBhvr>
                                        <p:cTn id="159" dur="1" fill="hold">
                                          <p:stCondLst>
                                            <p:cond delay="0"/>
                                          </p:stCondLst>
                                        </p:cTn>
                                        <p:tgtEl>
                                          <p:spTgt spid="23"/>
                                        </p:tgtEl>
                                        <p:attrNameLst>
                                          <p:attrName>style.visibility</p:attrName>
                                        </p:attrNameLst>
                                      </p:cBhvr>
                                      <p:to>
                                        <p:strVal val="visible"/>
                                      </p:to>
                                    </p:set>
                                    <p:anim calcmode="lin" valueType="num">
                                      <p:cBhvr additive="base">
                                        <p:cTn id="160" dur="1000" fill="hold"/>
                                        <p:tgtEl>
                                          <p:spTgt spid="23"/>
                                        </p:tgtEl>
                                        <p:attrNameLst>
                                          <p:attrName>ppt_x</p:attrName>
                                        </p:attrNameLst>
                                      </p:cBhvr>
                                      <p:tavLst>
                                        <p:tav tm="0">
                                          <p:val>
                                            <p:strVal val="0-#ppt_w/2"/>
                                          </p:val>
                                        </p:tav>
                                        <p:tav tm="100000">
                                          <p:val>
                                            <p:strVal val="#ppt_x"/>
                                          </p:val>
                                        </p:tav>
                                      </p:tavLst>
                                    </p:anim>
                                    <p:anim calcmode="lin" valueType="num">
                                      <p:cBhvr additive="base">
                                        <p:cTn id="161" dur="10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62" fill="hold">
                      <p:stCondLst>
                        <p:cond delay="indefinite"/>
                      </p:stCondLst>
                      <p:childTnLst>
                        <p:par>
                          <p:cTn id="163" fill="hold">
                            <p:stCondLst>
                              <p:cond delay="0"/>
                            </p:stCondLst>
                            <p:childTnLst>
                              <p:par>
                                <p:cTn id="164" presetID="2" presetClass="entr" presetSubtype="1" fill="hold" grpId="0" nodeType="clickEffect">
                                  <p:stCondLst>
                                    <p:cond delay="0"/>
                                  </p:stCondLst>
                                  <p:childTnLst>
                                    <p:set>
                                      <p:cBhvr>
                                        <p:cTn id="165" dur="1" fill="hold">
                                          <p:stCondLst>
                                            <p:cond delay="0"/>
                                          </p:stCondLst>
                                        </p:cTn>
                                        <p:tgtEl>
                                          <p:spTgt spid="45"/>
                                        </p:tgtEl>
                                        <p:attrNameLst>
                                          <p:attrName>style.visibility</p:attrName>
                                        </p:attrNameLst>
                                      </p:cBhvr>
                                      <p:to>
                                        <p:strVal val="visible"/>
                                      </p:to>
                                    </p:set>
                                    <p:anim calcmode="lin" valueType="num">
                                      <p:cBhvr additive="base">
                                        <p:cTn id="166" dur="500" fill="hold"/>
                                        <p:tgtEl>
                                          <p:spTgt spid="45"/>
                                        </p:tgtEl>
                                        <p:attrNameLst>
                                          <p:attrName>ppt_x</p:attrName>
                                        </p:attrNameLst>
                                      </p:cBhvr>
                                      <p:tavLst>
                                        <p:tav tm="0">
                                          <p:val>
                                            <p:strVal val="#ppt_x"/>
                                          </p:val>
                                        </p:tav>
                                        <p:tav tm="100000">
                                          <p:val>
                                            <p:strVal val="#ppt_x"/>
                                          </p:val>
                                        </p:tav>
                                      </p:tavLst>
                                    </p:anim>
                                    <p:anim calcmode="lin" valueType="num">
                                      <p:cBhvr additive="base">
                                        <p:cTn id="167" dur="500" fill="hold"/>
                                        <p:tgtEl>
                                          <p:spTgt spid="45"/>
                                        </p:tgtEl>
                                        <p:attrNameLst>
                                          <p:attrName>ppt_y</p:attrName>
                                        </p:attrNameLst>
                                      </p:cBhvr>
                                      <p:tavLst>
                                        <p:tav tm="0">
                                          <p:val>
                                            <p:strVal val="0-#ppt_h/2"/>
                                          </p:val>
                                        </p:tav>
                                        <p:tav tm="100000">
                                          <p:val>
                                            <p:strVal val="#ppt_y"/>
                                          </p:val>
                                        </p:tav>
                                      </p:tavLst>
                                    </p:anim>
                                  </p:childTnLst>
                                </p:cTn>
                              </p:par>
                            </p:childTnLst>
                          </p:cTn>
                        </p:par>
                      </p:childTnLst>
                    </p:cTn>
                  </p:par>
                  <p:par>
                    <p:cTn id="168" fill="hold">
                      <p:stCondLst>
                        <p:cond delay="indefinite"/>
                      </p:stCondLst>
                      <p:childTnLst>
                        <p:par>
                          <p:cTn id="169" fill="hold">
                            <p:stCondLst>
                              <p:cond delay="0"/>
                            </p:stCondLst>
                            <p:childTnLst>
                              <p:par>
                                <p:cTn id="170" presetID="21" presetClass="entr" presetSubtype="1" fill="hold" grpId="0" nodeType="clickEffect">
                                  <p:stCondLst>
                                    <p:cond delay="0"/>
                                  </p:stCondLst>
                                  <p:childTnLst>
                                    <p:set>
                                      <p:cBhvr>
                                        <p:cTn id="171" dur="1" fill="hold">
                                          <p:stCondLst>
                                            <p:cond delay="0"/>
                                          </p:stCondLst>
                                        </p:cTn>
                                        <p:tgtEl>
                                          <p:spTgt spid="24"/>
                                        </p:tgtEl>
                                        <p:attrNameLst>
                                          <p:attrName>style.visibility</p:attrName>
                                        </p:attrNameLst>
                                      </p:cBhvr>
                                      <p:to>
                                        <p:strVal val="visible"/>
                                      </p:to>
                                    </p:set>
                                    <p:animEffect transition="in" filter="wheel(1)">
                                      <p:cBhvr>
                                        <p:cTn id="172" dur="1000"/>
                                        <p:tgtEl>
                                          <p:spTgt spid="24"/>
                                        </p:tgtEl>
                                      </p:cBhvr>
                                    </p:animEffect>
                                  </p:childTnLst>
                                </p:cTn>
                              </p:par>
                            </p:childTnLst>
                          </p:cTn>
                        </p:par>
                      </p:childTnLst>
                    </p:cTn>
                  </p:par>
                  <p:par>
                    <p:cTn id="173" fill="hold">
                      <p:stCondLst>
                        <p:cond delay="indefinite"/>
                      </p:stCondLst>
                      <p:childTnLst>
                        <p:par>
                          <p:cTn id="174" fill="hold">
                            <p:stCondLst>
                              <p:cond delay="0"/>
                            </p:stCondLst>
                            <p:childTnLst>
                              <p:par>
                                <p:cTn id="175" presetID="2" presetClass="entr" presetSubtype="8" decel="100000" fill="hold" grpId="0" nodeType="clickEffect">
                                  <p:stCondLst>
                                    <p:cond delay="0"/>
                                  </p:stCondLst>
                                  <p:childTnLst>
                                    <p:set>
                                      <p:cBhvr>
                                        <p:cTn id="176" dur="1" fill="hold">
                                          <p:stCondLst>
                                            <p:cond delay="0"/>
                                          </p:stCondLst>
                                        </p:cTn>
                                        <p:tgtEl>
                                          <p:spTgt spid="25"/>
                                        </p:tgtEl>
                                        <p:attrNameLst>
                                          <p:attrName>style.visibility</p:attrName>
                                        </p:attrNameLst>
                                      </p:cBhvr>
                                      <p:to>
                                        <p:strVal val="visible"/>
                                      </p:to>
                                    </p:set>
                                    <p:anim calcmode="lin" valueType="num">
                                      <p:cBhvr additive="base">
                                        <p:cTn id="177" dur="1000" fill="hold"/>
                                        <p:tgtEl>
                                          <p:spTgt spid="25"/>
                                        </p:tgtEl>
                                        <p:attrNameLst>
                                          <p:attrName>ppt_x</p:attrName>
                                        </p:attrNameLst>
                                      </p:cBhvr>
                                      <p:tavLst>
                                        <p:tav tm="0">
                                          <p:val>
                                            <p:strVal val="0-#ppt_w/2"/>
                                          </p:val>
                                        </p:tav>
                                        <p:tav tm="100000">
                                          <p:val>
                                            <p:strVal val="#ppt_x"/>
                                          </p:val>
                                        </p:tav>
                                      </p:tavLst>
                                    </p:anim>
                                    <p:anim calcmode="lin" valueType="num">
                                      <p:cBhvr additive="base">
                                        <p:cTn id="178" dur="10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79" fill="hold">
                      <p:stCondLst>
                        <p:cond delay="indefinite"/>
                      </p:stCondLst>
                      <p:childTnLst>
                        <p:par>
                          <p:cTn id="180" fill="hold">
                            <p:stCondLst>
                              <p:cond delay="0"/>
                            </p:stCondLst>
                            <p:childTnLst>
                              <p:par>
                                <p:cTn id="181" presetID="2" presetClass="entr" presetSubtype="1" fill="hold" grpId="0" nodeType="clickEffect">
                                  <p:stCondLst>
                                    <p:cond delay="0"/>
                                  </p:stCondLst>
                                  <p:childTnLst>
                                    <p:set>
                                      <p:cBhvr>
                                        <p:cTn id="182" dur="1" fill="hold">
                                          <p:stCondLst>
                                            <p:cond delay="0"/>
                                          </p:stCondLst>
                                        </p:cTn>
                                        <p:tgtEl>
                                          <p:spTgt spid="46"/>
                                        </p:tgtEl>
                                        <p:attrNameLst>
                                          <p:attrName>style.visibility</p:attrName>
                                        </p:attrNameLst>
                                      </p:cBhvr>
                                      <p:to>
                                        <p:strVal val="visible"/>
                                      </p:to>
                                    </p:set>
                                    <p:anim calcmode="lin" valueType="num">
                                      <p:cBhvr additive="base">
                                        <p:cTn id="183" dur="500" fill="hold"/>
                                        <p:tgtEl>
                                          <p:spTgt spid="46"/>
                                        </p:tgtEl>
                                        <p:attrNameLst>
                                          <p:attrName>ppt_x</p:attrName>
                                        </p:attrNameLst>
                                      </p:cBhvr>
                                      <p:tavLst>
                                        <p:tav tm="0">
                                          <p:val>
                                            <p:strVal val="#ppt_x"/>
                                          </p:val>
                                        </p:tav>
                                        <p:tav tm="100000">
                                          <p:val>
                                            <p:strVal val="#ppt_x"/>
                                          </p:val>
                                        </p:tav>
                                      </p:tavLst>
                                    </p:anim>
                                    <p:anim calcmode="lin" valueType="num">
                                      <p:cBhvr additive="base">
                                        <p:cTn id="184" dur="500" fill="hold"/>
                                        <p:tgtEl>
                                          <p:spTgt spid="46"/>
                                        </p:tgtEl>
                                        <p:attrNameLst>
                                          <p:attrName>ppt_y</p:attrName>
                                        </p:attrNameLst>
                                      </p:cBhvr>
                                      <p:tavLst>
                                        <p:tav tm="0">
                                          <p:val>
                                            <p:strVal val="0-#ppt_h/2"/>
                                          </p:val>
                                        </p:tav>
                                        <p:tav tm="100000">
                                          <p:val>
                                            <p:strVal val="#ppt_y"/>
                                          </p:val>
                                        </p:tav>
                                      </p:tavLst>
                                    </p:anim>
                                  </p:childTnLst>
                                </p:cTn>
                              </p:par>
                            </p:childTnLst>
                          </p:cTn>
                        </p:par>
                      </p:childTnLst>
                    </p:cTn>
                  </p:par>
                  <p:par>
                    <p:cTn id="185" fill="hold">
                      <p:stCondLst>
                        <p:cond delay="indefinite"/>
                      </p:stCondLst>
                      <p:childTnLst>
                        <p:par>
                          <p:cTn id="186" fill="hold">
                            <p:stCondLst>
                              <p:cond delay="0"/>
                            </p:stCondLst>
                            <p:childTnLst>
                              <p:par>
                                <p:cTn id="187" presetID="21" presetClass="entr" presetSubtype="1" fill="hold" grpId="0" nodeType="clickEffect">
                                  <p:stCondLst>
                                    <p:cond delay="0"/>
                                  </p:stCondLst>
                                  <p:childTnLst>
                                    <p:set>
                                      <p:cBhvr>
                                        <p:cTn id="188" dur="1" fill="hold">
                                          <p:stCondLst>
                                            <p:cond delay="0"/>
                                          </p:stCondLst>
                                        </p:cTn>
                                        <p:tgtEl>
                                          <p:spTgt spid="51"/>
                                        </p:tgtEl>
                                        <p:attrNameLst>
                                          <p:attrName>style.visibility</p:attrName>
                                        </p:attrNameLst>
                                      </p:cBhvr>
                                      <p:to>
                                        <p:strVal val="visible"/>
                                      </p:to>
                                    </p:set>
                                    <p:animEffect transition="in" filter="wheel(1)">
                                      <p:cBhvr>
                                        <p:cTn id="189" dur="2000"/>
                                        <p:tgtEl>
                                          <p:spTgt spid="51"/>
                                        </p:tgtEl>
                                      </p:cBhvr>
                                    </p:animEffect>
                                  </p:childTnLst>
                                </p:cTn>
                              </p:par>
                            </p:childTnLst>
                          </p:cTn>
                        </p:par>
                      </p:childTnLst>
                    </p:cTn>
                  </p:par>
                  <p:par>
                    <p:cTn id="190" fill="hold">
                      <p:stCondLst>
                        <p:cond delay="indefinite"/>
                      </p:stCondLst>
                      <p:childTnLst>
                        <p:par>
                          <p:cTn id="191" fill="hold">
                            <p:stCondLst>
                              <p:cond delay="0"/>
                            </p:stCondLst>
                            <p:childTnLst>
                              <p:par>
                                <p:cTn id="192" presetID="2" presetClass="entr" presetSubtype="4" fill="hold" grpId="0" nodeType="clickEffect">
                                  <p:stCondLst>
                                    <p:cond delay="0"/>
                                  </p:stCondLst>
                                  <p:childTnLst>
                                    <p:set>
                                      <p:cBhvr>
                                        <p:cTn id="193" dur="1" fill="hold">
                                          <p:stCondLst>
                                            <p:cond delay="0"/>
                                          </p:stCondLst>
                                        </p:cTn>
                                        <p:tgtEl>
                                          <p:spTgt spid="55"/>
                                        </p:tgtEl>
                                        <p:attrNameLst>
                                          <p:attrName>style.visibility</p:attrName>
                                        </p:attrNameLst>
                                      </p:cBhvr>
                                      <p:to>
                                        <p:strVal val="visible"/>
                                      </p:to>
                                    </p:set>
                                    <p:anim calcmode="lin" valueType="num">
                                      <p:cBhvr additive="base">
                                        <p:cTn id="194" dur="500" fill="hold"/>
                                        <p:tgtEl>
                                          <p:spTgt spid="55"/>
                                        </p:tgtEl>
                                        <p:attrNameLst>
                                          <p:attrName>ppt_x</p:attrName>
                                        </p:attrNameLst>
                                      </p:cBhvr>
                                      <p:tavLst>
                                        <p:tav tm="0">
                                          <p:val>
                                            <p:strVal val="#ppt_x"/>
                                          </p:val>
                                        </p:tav>
                                        <p:tav tm="100000">
                                          <p:val>
                                            <p:strVal val="#ppt_x"/>
                                          </p:val>
                                        </p:tav>
                                      </p:tavLst>
                                    </p:anim>
                                    <p:anim calcmode="lin" valueType="num">
                                      <p:cBhvr additive="base">
                                        <p:cTn id="195" dur="500" fill="hold"/>
                                        <p:tgtEl>
                                          <p:spTgt spid="55"/>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55"/>
                                        </p:tgtEl>
                                        <p:attrNameLst>
                                          <p:attrName>style.visibility</p:attrName>
                                        </p:attrNameLst>
                                      </p:cBhvr>
                                      <p:to>
                                        <p:strVal val="hidden"/>
                                      </p:to>
                                    </p:set>
                                  </p:subTnLst>
                                </p:cTn>
                              </p:par>
                            </p:childTnLst>
                          </p:cTn>
                        </p:par>
                      </p:childTnLst>
                    </p:cTn>
                  </p:par>
                  <p:par>
                    <p:cTn id="196" fill="hold">
                      <p:stCondLst>
                        <p:cond delay="indefinite"/>
                      </p:stCondLst>
                      <p:childTnLst>
                        <p:par>
                          <p:cTn id="197" fill="hold">
                            <p:stCondLst>
                              <p:cond delay="0"/>
                            </p:stCondLst>
                            <p:childTnLst>
                              <p:par>
                                <p:cTn id="198" presetID="2" presetClass="entr" presetSubtype="4" fill="hold" grpId="0" nodeType="clickEffect">
                                  <p:stCondLst>
                                    <p:cond delay="0"/>
                                  </p:stCondLst>
                                  <p:childTnLst>
                                    <p:set>
                                      <p:cBhvr>
                                        <p:cTn id="199" dur="1" fill="hold">
                                          <p:stCondLst>
                                            <p:cond delay="0"/>
                                          </p:stCondLst>
                                        </p:cTn>
                                        <p:tgtEl>
                                          <p:spTgt spid="39"/>
                                        </p:tgtEl>
                                        <p:attrNameLst>
                                          <p:attrName>style.visibility</p:attrName>
                                        </p:attrNameLst>
                                      </p:cBhvr>
                                      <p:to>
                                        <p:strVal val="visible"/>
                                      </p:to>
                                    </p:set>
                                    <p:anim calcmode="lin" valueType="num">
                                      <p:cBhvr additive="base">
                                        <p:cTn id="200" dur="500" fill="hold"/>
                                        <p:tgtEl>
                                          <p:spTgt spid="39"/>
                                        </p:tgtEl>
                                        <p:attrNameLst>
                                          <p:attrName>ppt_x</p:attrName>
                                        </p:attrNameLst>
                                      </p:cBhvr>
                                      <p:tavLst>
                                        <p:tav tm="0">
                                          <p:val>
                                            <p:strVal val="#ppt_x"/>
                                          </p:val>
                                        </p:tav>
                                        <p:tav tm="100000">
                                          <p:val>
                                            <p:strVal val="#ppt_x"/>
                                          </p:val>
                                        </p:tav>
                                      </p:tavLst>
                                    </p:anim>
                                    <p:anim calcmode="lin" valueType="num">
                                      <p:cBhvr additive="base">
                                        <p:cTn id="201"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202" fill="hold">
                      <p:stCondLst>
                        <p:cond delay="indefinite"/>
                      </p:stCondLst>
                      <p:childTnLst>
                        <p:par>
                          <p:cTn id="203" fill="hold">
                            <p:stCondLst>
                              <p:cond delay="0"/>
                            </p:stCondLst>
                            <p:childTnLst>
                              <p:par>
                                <p:cTn id="204" presetID="21" presetClass="entr" presetSubtype="1" fill="hold" grpId="0" nodeType="clickEffect">
                                  <p:stCondLst>
                                    <p:cond delay="0"/>
                                  </p:stCondLst>
                                  <p:childTnLst>
                                    <p:set>
                                      <p:cBhvr>
                                        <p:cTn id="205" dur="1" fill="hold">
                                          <p:stCondLst>
                                            <p:cond delay="0"/>
                                          </p:stCondLst>
                                        </p:cTn>
                                        <p:tgtEl>
                                          <p:spTgt spid="26"/>
                                        </p:tgtEl>
                                        <p:attrNameLst>
                                          <p:attrName>style.visibility</p:attrName>
                                        </p:attrNameLst>
                                      </p:cBhvr>
                                      <p:to>
                                        <p:strVal val="visible"/>
                                      </p:to>
                                    </p:set>
                                    <p:animEffect transition="in" filter="wheel(1)">
                                      <p:cBhvr>
                                        <p:cTn id="206" dur="1000"/>
                                        <p:tgtEl>
                                          <p:spTgt spid="26"/>
                                        </p:tgtEl>
                                      </p:cBhvr>
                                    </p:animEffect>
                                  </p:childTnLst>
                                </p:cTn>
                              </p:par>
                            </p:childTnLst>
                          </p:cTn>
                        </p:par>
                      </p:childTnLst>
                    </p:cTn>
                  </p:par>
                  <p:par>
                    <p:cTn id="207" fill="hold">
                      <p:stCondLst>
                        <p:cond delay="indefinite"/>
                      </p:stCondLst>
                      <p:childTnLst>
                        <p:par>
                          <p:cTn id="208" fill="hold">
                            <p:stCondLst>
                              <p:cond delay="0"/>
                            </p:stCondLst>
                            <p:childTnLst>
                              <p:par>
                                <p:cTn id="209" presetID="2" presetClass="entr" presetSubtype="8" decel="100000" fill="hold" grpId="0" nodeType="clickEffect">
                                  <p:stCondLst>
                                    <p:cond delay="0"/>
                                  </p:stCondLst>
                                  <p:childTnLst>
                                    <p:set>
                                      <p:cBhvr>
                                        <p:cTn id="210" dur="1" fill="hold">
                                          <p:stCondLst>
                                            <p:cond delay="0"/>
                                          </p:stCondLst>
                                        </p:cTn>
                                        <p:tgtEl>
                                          <p:spTgt spid="27"/>
                                        </p:tgtEl>
                                        <p:attrNameLst>
                                          <p:attrName>style.visibility</p:attrName>
                                        </p:attrNameLst>
                                      </p:cBhvr>
                                      <p:to>
                                        <p:strVal val="visible"/>
                                      </p:to>
                                    </p:set>
                                    <p:anim calcmode="lin" valueType="num">
                                      <p:cBhvr additive="base">
                                        <p:cTn id="211" dur="1000" fill="hold"/>
                                        <p:tgtEl>
                                          <p:spTgt spid="27"/>
                                        </p:tgtEl>
                                        <p:attrNameLst>
                                          <p:attrName>ppt_x</p:attrName>
                                        </p:attrNameLst>
                                      </p:cBhvr>
                                      <p:tavLst>
                                        <p:tav tm="0">
                                          <p:val>
                                            <p:strVal val="0-#ppt_w/2"/>
                                          </p:val>
                                        </p:tav>
                                        <p:tav tm="100000">
                                          <p:val>
                                            <p:strVal val="#ppt_x"/>
                                          </p:val>
                                        </p:tav>
                                      </p:tavLst>
                                    </p:anim>
                                    <p:anim calcmode="lin" valueType="num">
                                      <p:cBhvr additive="base">
                                        <p:cTn id="212" dur="10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213" fill="hold">
                      <p:stCondLst>
                        <p:cond delay="indefinite"/>
                      </p:stCondLst>
                      <p:childTnLst>
                        <p:par>
                          <p:cTn id="214" fill="hold">
                            <p:stCondLst>
                              <p:cond delay="0"/>
                            </p:stCondLst>
                            <p:childTnLst>
                              <p:par>
                                <p:cTn id="215" presetID="2" presetClass="entr" presetSubtype="1" fill="hold" grpId="0" nodeType="clickEffect">
                                  <p:stCondLst>
                                    <p:cond delay="0"/>
                                  </p:stCondLst>
                                  <p:childTnLst>
                                    <p:set>
                                      <p:cBhvr>
                                        <p:cTn id="216" dur="1" fill="hold">
                                          <p:stCondLst>
                                            <p:cond delay="0"/>
                                          </p:stCondLst>
                                        </p:cTn>
                                        <p:tgtEl>
                                          <p:spTgt spid="47"/>
                                        </p:tgtEl>
                                        <p:attrNameLst>
                                          <p:attrName>style.visibility</p:attrName>
                                        </p:attrNameLst>
                                      </p:cBhvr>
                                      <p:to>
                                        <p:strVal val="visible"/>
                                      </p:to>
                                    </p:set>
                                    <p:anim calcmode="lin" valueType="num">
                                      <p:cBhvr additive="base">
                                        <p:cTn id="217" dur="500" fill="hold"/>
                                        <p:tgtEl>
                                          <p:spTgt spid="47"/>
                                        </p:tgtEl>
                                        <p:attrNameLst>
                                          <p:attrName>ppt_x</p:attrName>
                                        </p:attrNameLst>
                                      </p:cBhvr>
                                      <p:tavLst>
                                        <p:tav tm="0">
                                          <p:val>
                                            <p:strVal val="#ppt_x"/>
                                          </p:val>
                                        </p:tav>
                                        <p:tav tm="100000">
                                          <p:val>
                                            <p:strVal val="#ppt_x"/>
                                          </p:val>
                                        </p:tav>
                                      </p:tavLst>
                                    </p:anim>
                                    <p:anim calcmode="lin" valueType="num">
                                      <p:cBhvr additive="base">
                                        <p:cTn id="218" dur="500" fill="hold"/>
                                        <p:tgtEl>
                                          <p:spTgt spid="47"/>
                                        </p:tgtEl>
                                        <p:attrNameLst>
                                          <p:attrName>ppt_y</p:attrName>
                                        </p:attrNameLst>
                                      </p:cBhvr>
                                      <p:tavLst>
                                        <p:tav tm="0">
                                          <p:val>
                                            <p:strVal val="0-#ppt_h/2"/>
                                          </p:val>
                                        </p:tav>
                                        <p:tav tm="100000">
                                          <p:val>
                                            <p:strVal val="#ppt_y"/>
                                          </p:val>
                                        </p:tav>
                                      </p:tavLst>
                                    </p:anim>
                                  </p:childTnLst>
                                </p:cTn>
                              </p:par>
                            </p:childTnLst>
                          </p:cTn>
                        </p:par>
                      </p:childTnLst>
                    </p:cTn>
                  </p:par>
                  <p:par>
                    <p:cTn id="219" fill="hold">
                      <p:stCondLst>
                        <p:cond delay="indefinite"/>
                      </p:stCondLst>
                      <p:childTnLst>
                        <p:par>
                          <p:cTn id="220" fill="hold">
                            <p:stCondLst>
                              <p:cond delay="0"/>
                            </p:stCondLst>
                            <p:childTnLst>
                              <p:par>
                                <p:cTn id="221" presetID="21" presetClass="entr" presetSubtype="1" fill="hold" grpId="0" nodeType="clickEffect">
                                  <p:stCondLst>
                                    <p:cond delay="0"/>
                                  </p:stCondLst>
                                  <p:childTnLst>
                                    <p:set>
                                      <p:cBhvr>
                                        <p:cTn id="222" dur="1" fill="hold">
                                          <p:stCondLst>
                                            <p:cond delay="0"/>
                                          </p:stCondLst>
                                        </p:cTn>
                                        <p:tgtEl>
                                          <p:spTgt spid="52"/>
                                        </p:tgtEl>
                                        <p:attrNameLst>
                                          <p:attrName>style.visibility</p:attrName>
                                        </p:attrNameLst>
                                      </p:cBhvr>
                                      <p:to>
                                        <p:strVal val="visible"/>
                                      </p:to>
                                    </p:set>
                                    <p:animEffect transition="in" filter="wheel(1)">
                                      <p:cBhvr>
                                        <p:cTn id="223" dur="2000"/>
                                        <p:tgtEl>
                                          <p:spTgt spid="52"/>
                                        </p:tgtEl>
                                      </p:cBhvr>
                                    </p:animEffect>
                                  </p:childTnLst>
                                </p:cTn>
                              </p:par>
                              <p:par>
                                <p:cTn id="224" presetID="2" presetClass="entr" presetSubtype="4" fill="hold" grpId="0" nodeType="withEffect">
                                  <p:stCondLst>
                                    <p:cond delay="0"/>
                                  </p:stCondLst>
                                  <p:childTnLst>
                                    <p:set>
                                      <p:cBhvr>
                                        <p:cTn id="225" dur="1" fill="hold">
                                          <p:stCondLst>
                                            <p:cond delay="0"/>
                                          </p:stCondLst>
                                        </p:cTn>
                                        <p:tgtEl>
                                          <p:spTgt spid="56"/>
                                        </p:tgtEl>
                                        <p:attrNameLst>
                                          <p:attrName>style.visibility</p:attrName>
                                        </p:attrNameLst>
                                      </p:cBhvr>
                                      <p:to>
                                        <p:strVal val="visible"/>
                                      </p:to>
                                    </p:set>
                                    <p:anim calcmode="lin" valueType="num">
                                      <p:cBhvr additive="base">
                                        <p:cTn id="226" dur="500" fill="hold"/>
                                        <p:tgtEl>
                                          <p:spTgt spid="56"/>
                                        </p:tgtEl>
                                        <p:attrNameLst>
                                          <p:attrName>ppt_x</p:attrName>
                                        </p:attrNameLst>
                                      </p:cBhvr>
                                      <p:tavLst>
                                        <p:tav tm="0">
                                          <p:val>
                                            <p:strVal val="#ppt_x"/>
                                          </p:val>
                                        </p:tav>
                                        <p:tav tm="100000">
                                          <p:val>
                                            <p:strVal val="#ppt_x"/>
                                          </p:val>
                                        </p:tav>
                                      </p:tavLst>
                                    </p:anim>
                                    <p:anim calcmode="lin" valueType="num">
                                      <p:cBhvr additive="base">
                                        <p:cTn id="227" dur="500" fill="hold"/>
                                        <p:tgtEl>
                                          <p:spTgt spid="56"/>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56"/>
                                        </p:tgtEl>
                                        <p:attrNameLst>
                                          <p:attrName>style.visibility</p:attrName>
                                        </p:attrNameLst>
                                      </p:cBhvr>
                                      <p:to>
                                        <p:strVal val="hidden"/>
                                      </p:to>
                                    </p:set>
                                  </p:subTnLst>
                                </p:cTn>
                              </p:par>
                            </p:childTnLst>
                          </p:cTn>
                        </p:par>
                      </p:childTnLst>
                    </p:cTn>
                  </p:par>
                  <p:par>
                    <p:cTn id="228" fill="hold">
                      <p:stCondLst>
                        <p:cond delay="indefinite"/>
                      </p:stCondLst>
                      <p:childTnLst>
                        <p:par>
                          <p:cTn id="229" fill="hold">
                            <p:stCondLst>
                              <p:cond delay="0"/>
                            </p:stCondLst>
                            <p:childTnLst>
                              <p:par>
                                <p:cTn id="230" presetID="21" presetClass="entr" presetSubtype="1" fill="hold" grpId="0" nodeType="clickEffect">
                                  <p:stCondLst>
                                    <p:cond delay="0"/>
                                  </p:stCondLst>
                                  <p:childTnLst>
                                    <p:set>
                                      <p:cBhvr>
                                        <p:cTn id="231" dur="1" fill="hold">
                                          <p:stCondLst>
                                            <p:cond delay="0"/>
                                          </p:stCondLst>
                                        </p:cTn>
                                        <p:tgtEl>
                                          <p:spTgt spid="28"/>
                                        </p:tgtEl>
                                        <p:attrNameLst>
                                          <p:attrName>style.visibility</p:attrName>
                                        </p:attrNameLst>
                                      </p:cBhvr>
                                      <p:to>
                                        <p:strVal val="visible"/>
                                      </p:to>
                                    </p:set>
                                    <p:animEffect transition="in" filter="wheel(1)">
                                      <p:cBhvr>
                                        <p:cTn id="232" dur="1000"/>
                                        <p:tgtEl>
                                          <p:spTgt spid="28"/>
                                        </p:tgtEl>
                                      </p:cBhvr>
                                    </p:animEffect>
                                  </p:childTnLst>
                                </p:cTn>
                              </p:par>
                            </p:childTnLst>
                          </p:cTn>
                        </p:par>
                      </p:childTnLst>
                    </p:cTn>
                  </p:par>
                  <p:par>
                    <p:cTn id="233" fill="hold">
                      <p:stCondLst>
                        <p:cond delay="indefinite"/>
                      </p:stCondLst>
                      <p:childTnLst>
                        <p:par>
                          <p:cTn id="234" fill="hold">
                            <p:stCondLst>
                              <p:cond delay="0"/>
                            </p:stCondLst>
                            <p:childTnLst>
                              <p:par>
                                <p:cTn id="235" presetID="2" presetClass="entr" presetSubtype="8" decel="100000" fill="hold" grpId="0" nodeType="clickEffect">
                                  <p:stCondLst>
                                    <p:cond delay="0"/>
                                  </p:stCondLst>
                                  <p:childTnLst>
                                    <p:set>
                                      <p:cBhvr>
                                        <p:cTn id="236" dur="1" fill="hold">
                                          <p:stCondLst>
                                            <p:cond delay="0"/>
                                          </p:stCondLst>
                                        </p:cTn>
                                        <p:tgtEl>
                                          <p:spTgt spid="29"/>
                                        </p:tgtEl>
                                        <p:attrNameLst>
                                          <p:attrName>style.visibility</p:attrName>
                                        </p:attrNameLst>
                                      </p:cBhvr>
                                      <p:to>
                                        <p:strVal val="visible"/>
                                      </p:to>
                                    </p:set>
                                    <p:anim calcmode="lin" valueType="num">
                                      <p:cBhvr additive="base">
                                        <p:cTn id="237" dur="1000" fill="hold"/>
                                        <p:tgtEl>
                                          <p:spTgt spid="29"/>
                                        </p:tgtEl>
                                        <p:attrNameLst>
                                          <p:attrName>ppt_x</p:attrName>
                                        </p:attrNameLst>
                                      </p:cBhvr>
                                      <p:tavLst>
                                        <p:tav tm="0">
                                          <p:val>
                                            <p:strVal val="0-#ppt_w/2"/>
                                          </p:val>
                                        </p:tav>
                                        <p:tav tm="100000">
                                          <p:val>
                                            <p:strVal val="#ppt_x"/>
                                          </p:val>
                                        </p:tav>
                                      </p:tavLst>
                                    </p:anim>
                                    <p:anim calcmode="lin" valueType="num">
                                      <p:cBhvr additive="base">
                                        <p:cTn id="238" dur="10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239" fill="hold">
                      <p:stCondLst>
                        <p:cond delay="indefinite"/>
                      </p:stCondLst>
                      <p:childTnLst>
                        <p:par>
                          <p:cTn id="240" fill="hold">
                            <p:stCondLst>
                              <p:cond delay="0"/>
                            </p:stCondLst>
                            <p:childTnLst>
                              <p:par>
                                <p:cTn id="241" presetID="2" presetClass="entr" presetSubtype="1" fill="hold" grpId="0" nodeType="clickEffect">
                                  <p:stCondLst>
                                    <p:cond delay="0"/>
                                  </p:stCondLst>
                                  <p:childTnLst>
                                    <p:set>
                                      <p:cBhvr>
                                        <p:cTn id="242" dur="1" fill="hold">
                                          <p:stCondLst>
                                            <p:cond delay="0"/>
                                          </p:stCondLst>
                                        </p:cTn>
                                        <p:tgtEl>
                                          <p:spTgt spid="48"/>
                                        </p:tgtEl>
                                        <p:attrNameLst>
                                          <p:attrName>style.visibility</p:attrName>
                                        </p:attrNameLst>
                                      </p:cBhvr>
                                      <p:to>
                                        <p:strVal val="visible"/>
                                      </p:to>
                                    </p:set>
                                    <p:anim calcmode="lin" valueType="num">
                                      <p:cBhvr additive="base">
                                        <p:cTn id="243" dur="500" fill="hold"/>
                                        <p:tgtEl>
                                          <p:spTgt spid="48"/>
                                        </p:tgtEl>
                                        <p:attrNameLst>
                                          <p:attrName>ppt_x</p:attrName>
                                        </p:attrNameLst>
                                      </p:cBhvr>
                                      <p:tavLst>
                                        <p:tav tm="0">
                                          <p:val>
                                            <p:strVal val="#ppt_x"/>
                                          </p:val>
                                        </p:tav>
                                        <p:tav tm="100000">
                                          <p:val>
                                            <p:strVal val="#ppt_x"/>
                                          </p:val>
                                        </p:tav>
                                      </p:tavLst>
                                    </p:anim>
                                    <p:anim calcmode="lin" valueType="num">
                                      <p:cBhvr additive="base">
                                        <p:cTn id="244" dur="500" fill="hold"/>
                                        <p:tgtEl>
                                          <p:spTgt spid="4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4" grpId="0" animBg="1"/>
      <p:bldP spid="15" grpId="0" animBg="1"/>
      <p:bldP spid="16" grpId="0" animBg="1"/>
      <p:bldP spid="17"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1" grpId="0" animBg="1"/>
      <p:bldP spid="32" grpId="0" animBg="1"/>
      <p:bldP spid="33" grpId="0" animBg="1"/>
      <p:bldP spid="34" grpId="0" animBg="1"/>
      <p:bldP spid="35" grpId="0" animBg="1"/>
      <p:bldP spid="36" grpId="0" animBg="1"/>
      <p:bldP spid="38" grpId="0" animBg="1"/>
      <p:bldP spid="39" grpId="0" animBg="1"/>
      <p:bldP spid="3" grpId="0" animBg="1"/>
      <p:bldP spid="37"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335" t="21102" b="30201"/>
          <a:stretch/>
        </p:blipFill>
        <p:spPr>
          <a:xfrm>
            <a:off x="-2539" y="0"/>
            <a:ext cx="12156439" cy="6858000"/>
          </a:xfrm>
          <a:prstGeom prst="rect">
            <a:avLst/>
          </a:prstGeom>
        </p:spPr>
      </p:pic>
      <p:sp>
        <p:nvSpPr>
          <p:cNvPr id="7" name="Rounded Rectangle 6"/>
          <p:cNvSpPr/>
          <p:nvPr/>
        </p:nvSpPr>
        <p:spPr>
          <a:xfrm>
            <a:off x="6139070" y="4229100"/>
            <a:ext cx="5858011" cy="2495550"/>
          </a:xfrm>
          <a:prstGeom prst="round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231775" lvl="1">
              <a:lnSpc>
                <a:spcPct val="90000"/>
              </a:lnSpc>
            </a:pPr>
            <a:r>
              <a:rPr lang="en-US" altLang="en-US" sz="2200" b="1" dirty="0">
                <a:solidFill>
                  <a:srgbClr val="FFFFFF"/>
                </a:solidFill>
              </a:rPr>
              <a:t>Accrual Protection (Insured Transfer Buy Rider) will, if needed, automatically double or triple the BV or IBV items on the order when the monthly criteria increases after earning </a:t>
            </a:r>
            <a:r>
              <a:rPr lang="en-US" altLang="en-US" sz="2200" b="1" dirty="0" smtClean="0">
                <a:solidFill>
                  <a:srgbClr val="FFFFFF"/>
                </a:solidFill>
              </a:rPr>
              <a:t>commissions</a:t>
            </a:r>
          </a:p>
          <a:p>
            <a:pPr marL="231775" lvl="1">
              <a:lnSpc>
                <a:spcPct val="90000"/>
              </a:lnSpc>
            </a:pPr>
            <a:endParaRPr lang="en-US" altLang="en-US" sz="2200" b="1" dirty="0">
              <a:solidFill>
                <a:srgbClr val="FFFFFF"/>
              </a:solidFill>
            </a:endParaRPr>
          </a:p>
          <a:p>
            <a:pPr marL="231775" lvl="1">
              <a:lnSpc>
                <a:spcPct val="90000"/>
              </a:lnSpc>
            </a:pPr>
            <a:r>
              <a:rPr lang="en-US" altLang="en-US" sz="2200" b="1" dirty="0">
                <a:solidFill>
                  <a:srgbClr val="FFFFFF"/>
                </a:solidFill>
              </a:rPr>
              <a:t>This prevents a red flush</a:t>
            </a:r>
          </a:p>
        </p:txBody>
      </p:sp>
      <p:sp>
        <p:nvSpPr>
          <p:cNvPr id="2" name="Rounded Rectangle 1"/>
          <p:cNvSpPr/>
          <p:nvPr/>
        </p:nvSpPr>
        <p:spPr>
          <a:xfrm>
            <a:off x="4495799" y="114300"/>
            <a:ext cx="7501281" cy="2171700"/>
          </a:xfrm>
          <a:prstGeom prst="round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231775" lvl="1">
              <a:lnSpc>
                <a:spcPct val="90000"/>
              </a:lnSpc>
            </a:pPr>
            <a:r>
              <a:rPr lang="en-US" altLang="en-US" sz="2200" b="1" dirty="0">
                <a:solidFill>
                  <a:srgbClr val="FFFFFF"/>
                </a:solidFill>
              </a:rPr>
              <a:t>Add everything used monthly to your </a:t>
            </a:r>
            <a:r>
              <a:rPr lang="en-US" altLang="en-US" sz="2200" b="1" dirty="0" smtClean="0">
                <a:solidFill>
                  <a:srgbClr val="FFFFFF"/>
                </a:solidFill>
              </a:rPr>
              <a:t>UnFranchise</a:t>
            </a:r>
            <a:r>
              <a:rPr lang="en-US" altLang="en-US" sz="2200" dirty="0" smtClean="0">
                <a:ln w="3175">
                  <a:noFill/>
                </a:ln>
                <a:solidFill>
                  <a:prstClr val="white"/>
                </a:solidFill>
              </a:rPr>
              <a:t>®</a:t>
            </a:r>
            <a:r>
              <a:rPr lang="en-US" altLang="en-US" sz="2200" b="1" dirty="0" smtClean="0">
                <a:solidFill>
                  <a:srgbClr val="FFFFFF"/>
                </a:solidFill>
              </a:rPr>
              <a:t> </a:t>
            </a:r>
            <a:r>
              <a:rPr lang="en-US" altLang="en-US" sz="2200" b="1" dirty="0">
                <a:solidFill>
                  <a:srgbClr val="FFFFFF"/>
                </a:solidFill>
              </a:rPr>
              <a:t>AutoShip Order</a:t>
            </a:r>
          </a:p>
          <a:p>
            <a:pPr lvl="1">
              <a:lnSpc>
                <a:spcPct val="90000"/>
              </a:lnSpc>
            </a:pPr>
            <a:endParaRPr lang="en-US" altLang="en-US" sz="2200" b="1" dirty="0">
              <a:solidFill>
                <a:srgbClr val="FFFFFF"/>
              </a:solidFill>
            </a:endParaRPr>
          </a:p>
          <a:p>
            <a:pPr marL="231775" lvl="1">
              <a:lnSpc>
                <a:spcPct val="90000"/>
              </a:lnSpc>
            </a:pPr>
            <a:r>
              <a:rPr lang="en-US" altLang="en-US" sz="2200" b="1" dirty="0">
                <a:solidFill>
                  <a:srgbClr val="FFFFFF"/>
                </a:solidFill>
              </a:rPr>
              <a:t>Any amount over the monthly criteria based on your BV/IBV level will be placed according to the Excess BV/IBV Placement </a:t>
            </a:r>
            <a:r>
              <a:rPr lang="en-US" altLang="en-US" sz="2200" b="1" dirty="0" smtClean="0">
                <a:solidFill>
                  <a:srgbClr val="FFFFFF"/>
                </a:solidFill>
              </a:rPr>
              <a:t>settings</a:t>
            </a:r>
            <a:endParaRPr lang="en-US" altLang="en-US" sz="2200" b="1" dirty="0">
              <a:solidFill>
                <a:srgbClr val="FFFFFF"/>
              </a:solidFill>
            </a:endParaRPr>
          </a:p>
        </p:txBody>
      </p:sp>
    </p:spTree>
    <p:extLst>
      <p:ext uri="{BB962C8B-B14F-4D97-AF65-F5344CB8AC3E}">
        <p14:creationId xmlns:p14="http://schemas.microsoft.com/office/powerpoint/2010/main" val="1058044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
          <p:cNvPicPr>
            <a:picLocks/>
          </p:cNvPicPr>
          <p:nvPr/>
        </p:nvPicPr>
        <p:blipFill>
          <a:blip r:embed="rId3">
            <a:extLst>
              <a:ext uri="{28A0092B-C50C-407E-A947-70E740481C1C}">
                <a14:useLocalDpi xmlns:a14="http://schemas.microsoft.com/office/drawing/2010/main" val="0"/>
              </a:ext>
            </a:extLst>
          </a:blip>
          <a:stretch>
            <a:fillRect/>
          </a:stretch>
        </p:blipFill>
        <p:spPr bwMode="auto">
          <a:xfrm>
            <a:off x="501702" y="1905000"/>
            <a:ext cx="11188598" cy="4123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10" name="TextBox 22"/>
          <p:cNvSpPr txBox="1">
            <a:spLocks noChangeArrowheads="1"/>
          </p:cNvSpPr>
          <p:nvPr/>
        </p:nvSpPr>
        <p:spPr bwMode="auto">
          <a:xfrm>
            <a:off x="1004630" y="117164"/>
            <a:ext cx="2875802" cy="492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4" tIns="60957" rIns="121914" bIns="60957">
            <a:spAutoFit/>
          </a:bodyPr>
          <a:lstStyle>
            <a:lvl1pPr eaLnBrk="0" hangingPunct="0">
              <a:defRPr sz="2400">
                <a:solidFill>
                  <a:schemeClr val="tx1"/>
                </a:solidFill>
                <a:latin typeface="Calisto MT" pitchFamily="18" charset="0"/>
                <a:ea typeface="MS PGothic" pitchFamily="34" charset="-128"/>
              </a:defRPr>
            </a:lvl1pPr>
            <a:lvl2pPr marL="742950" indent="-285750" eaLnBrk="0" hangingPunct="0">
              <a:defRPr sz="2400">
                <a:solidFill>
                  <a:schemeClr val="tx1"/>
                </a:solidFill>
                <a:latin typeface="Calisto MT" pitchFamily="18" charset="0"/>
                <a:ea typeface="MS PGothic" pitchFamily="34" charset="-128"/>
              </a:defRPr>
            </a:lvl2pPr>
            <a:lvl3pPr marL="1143000" indent="-228600" eaLnBrk="0" hangingPunct="0">
              <a:defRPr sz="2400">
                <a:solidFill>
                  <a:schemeClr val="tx1"/>
                </a:solidFill>
                <a:latin typeface="Calisto MT" pitchFamily="18" charset="0"/>
                <a:ea typeface="MS PGothic" pitchFamily="34" charset="-128"/>
              </a:defRPr>
            </a:lvl3pPr>
            <a:lvl4pPr marL="1600200" indent="-228600" eaLnBrk="0" hangingPunct="0">
              <a:defRPr sz="2400">
                <a:solidFill>
                  <a:schemeClr val="tx1"/>
                </a:solidFill>
                <a:latin typeface="Calisto MT" pitchFamily="18" charset="0"/>
                <a:ea typeface="MS PGothic" pitchFamily="34" charset="-128"/>
              </a:defRPr>
            </a:lvl4pPr>
            <a:lvl5pPr marL="2057400" indent="-228600" eaLnBrk="0" hangingPunct="0">
              <a:defRPr sz="2400">
                <a:solidFill>
                  <a:schemeClr val="tx1"/>
                </a:solidFill>
                <a:latin typeface="Calisto MT"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Calisto MT"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Calisto MT"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Calisto MT"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Calisto MT" pitchFamily="18" charset="0"/>
                <a:ea typeface="MS PGothic" pitchFamily="34" charset="-128"/>
              </a:defRPr>
            </a:lvl9pPr>
          </a:lstStyle>
          <a:p>
            <a:pPr algn="ctr" defTabSz="1219170" eaLnBrk="1" fontAlgn="base" hangingPunct="1">
              <a:spcBef>
                <a:spcPct val="0"/>
              </a:spcBef>
              <a:spcAft>
                <a:spcPct val="0"/>
              </a:spcAft>
            </a:pPr>
            <a:r>
              <a:rPr lang="en-US" altLang="en-US" dirty="0">
                <a:solidFill>
                  <a:prstClr val="black"/>
                </a:solidFill>
                <a:latin typeface="Calibri"/>
              </a:rPr>
              <a:t>Americas</a:t>
            </a:r>
          </a:p>
        </p:txBody>
      </p:sp>
      <p:sp>
        <p:nvSpPr>
          <p:cNvPr id="37911" name="TextBox 23"/>
          <p:cNvSpPr txBox="1">
            <a:spLocks noChangeArrowheads="1"/>
          </p:cNvSpPr>
          <p:nvPr/>
        </p:nvSpPr>
        <p:spPr bwMode="auto">
          <a:xfrm>
            <a:off x="4668070" y="104465"/>
            <a:ext cx="2875802" cy="492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4" tIns="60957" rIns="121914" bIns="60957">
            <a:spAutoFit/>
          </a:bodyPr>
          <a:lstStyle>
            <a:lvl1pPr eaLnBrk="0" hangingPunct="0">
              <a:defRPr sz="2400">
                <a:solidFill>
                  <a:schemeClr val="tx1"/>
                </a:solidFill>
                <a:latin typeface="Calisto MT" pitchFamily="18" charset="0"/>
                <a:ea typeface="MS PGothic" pitchFamily="34" charset="-128"/>
              </a:defRPr>
            </a:lvl1pPr>
            <a:lvl2pPr marL="742950" indent="-285750" eaLnBrk="0" hangingPunct="0">
              <a:defRPr sz="2400">
                <a:solidFill>
                  <a:schemeClr val="tx1"/>
                </a:solidFill>
                <a:latin typeface="Calisto MT" pitchFamily="18" charset="0"/>
                <a:ea typeface="MS PGothic" pitchFamily="34" charset="-128"/>
              </a:defRPr>
            </a:lvl2pPr>
            <a:lvl3pPr marL="1143000" indent="-228600" eaLnBrk="0" hangingPunct="0">
              <a:defRPr sz="2400">
                <a:solidFill>
                  <a:schemeClr val="tx1"/>
                </a:solidFill>
                <a:latin typeface="Calisto MT" pitchFamily="18" charset="0"/>
                <a:ea typeface="MS PGothic" pitchFamily="34" charset="-128"/>
              </a:defRPr>
            </a:lvl3pPr>
            <a:lvl4pPr marL="1600200" indent="-228600" eaLnBrk="0" hangingPunct="0">
              <a:defRPr sz="2400">
                <a:solidFill>
                  <a:schemeClr val="tx1"/>
                </a:solidFill>
                <a:latin typeface="Calisto MT" pitchFamily="18" charset="0"/>
                <a:ea typeface="MS PGothic" pitchFamily="34" charset="-128"/>
              </a:defRPr>
            </a:lvl4pPr>
            <a:lvl5pPr marL="2057400" indent="-228600" eaLnBrk="0" hangingPunct="0">
              <a:defRPr sz="2400">
                <a:solidFill>
                  <a:schemeClr val="tx1"/>
                </a:solidFill>
                <a:latin typeface="Calisto MT"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Calisto MT"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Calisto MT"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Calisto MT"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Calisto MT" pitchFamily="18" charset="0"/>
                <a:ea typeface="MS PGothic" pitchFamily="34" charset="-128"/>
              </a:defRPr>
            </a:lvl9pPr>
          </a:lstStyle>
          <a:p>
            <a:pPr algn="ctr" defTabSz="1219170" eaLnBrk="1" fontAlgn="base" hangingPunct="1">
              <a:spcBef>
                <a:spcPct val="0"/>
              </a:spcBef>
              <a:spcAft>
                <a:spcPct val="0"/>
              </a:spcAft>
            </a:pPr>
            <a:r>
              <a:rPr lang="en-US" altLang="en-US" dirty="0">
                <a:solidFill>
                  <a:prstClr val="black"/>
                </a:solidFill>
                <a:latin typeface="Calibri"/>
              </a:rPr>
              <a:t>Europe</a:t>
            </a:r>
          </a:p>
        </p:txBody>
      </p:sp>
      <p:sp>
        <p:nvSpPr>
          <p:cNvPr id="37912" name="TextBox 24"/>
          <p:cNvSpPr txBox="1">
            <a:spLocks noChangeArrowheads="1"/>
          </p:cNvSpPr>
          <p:nvPr/>
        </p:nvSpPr>
        <p:spPr bwMode="auto">
          <a:xfrm>
            <a:off x="8173271" y="104465"/>
            <a:ext cx="2875800" cy="492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4" tIns="60957" rIns="121914" bIns="60957">
            <a:spAutoFit/>
          </a:bodyPr>
          <a:lstStyle>
            <a:lvl1pPr eaLnBrk="0" hangingPunct="0">
              <a:defRPr sz="2400">
                <a:solidFill>
                  <a:schemeClr val="tx1"/>
                </a:solidFill>
                <a:latin typeface="Calisto MT" pitchFamily="18" charset="0"/>
                <a:ea typeface="MS PGothic" pitchFamily="34" charset="-128"/>
              </a:defRPr>
            </a:lvl1pPr>
            <a:lvl2pPr marL="742950" indent="-285750" eaLnBrk="0" hangingPunct="0">
              <a:defRPr sz="2400">
                <a:solidFill>
                  <a:schemeClr val="tx1"/>
                </a:solidFill>
                <a:latin typeface="Calisto MT" pitchFamily="18" charset="0"/>
                <a:ea typeface="MS PGothic" pitchFamily="34" charset="-128"/>
              </a:defRPr>
            </a:lvl2pPr>
            <a:lvl3pPr marL="1143000" indent="-228600" eaLnBrk="0" hangingPunct="0">
              <a:defRPr sz="2400">
                <a:solidFill>
                  <a:schemeClr val="tx1"/>
                </a:solidFill>
                <a:latin typeface="Calisto MT" pitchFamily="18" charset="0"/>
                <a:ea typeface="MS PGothic" pitchFamily="34" charset="-128"/>
              </a:defRPr>
            </a:lvl3pPr>
            <a:lvl4pPr marL="1600200" indent="-228600" eaLnBrk="0" hangingPunct="0">
              <a:defRPr sz="2400">
                <a:solidFill>
                  <a:schemeClr val="tx1"/>
                </a:solidFill>
                <a:latin typeface="Calisto MT" pitchFamily="18" charset="0"/>
                <a:ea typeface="MS PGothic" pitchFamily="34" charset="-128"/>
              </a:defRPr>
            </a:lvl4pPr>
            <a:lvl5pPr marL="2057400" indent="-228600" eaLnBrk="0" hangingPunct="0">
              <a:defRPr sz="2400">
                <a:solidFill>
                  <a:schemeClr val="tx1"/>
                </a:solidFill>
                <a:latin typeface="Calisto MT"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Calisto MT"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Calisto MT"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Calisto MT"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Calisto MT" pitchFamily="18" charset="0"/>
                <a:ea typeface="MS PGothic" pitchFamily="34" charset="-128"/>
              </a:defRPr>
            </a:lvl9pPr>
          </a:lstStyle>
          <a:p>
            <a:pPr algn="ctr" defTabSz="1219170" eaLnBrk="1" fontAlgn="base" hangingPunct="1">
              <a:spcBef>
                <a:spcPct val="0"/>
              </a:spcBef>
              <a:spcAft>
                <a:spcPct val="0"/>
              </a:spcAft>
            </a:pPr>
            <a:r>
              <a:rPr lang="en-US" altLang="en-US" dirty="0">
                <a:solidFill>
                  <a:prstClr val="black"/>
                </a:solidFill>
                <a:latin typeface="Calibri"/>
              </a:rPr>
              <a:t>Asia Pacific</a:t>
            </a:r>
          </a:p>
        </p:txBody>
      </p:sp>
      <p:sp>
        <p:nvSpPr>
          <p:cNvPr id="26" name="Title 1"/>
          <p:cNvSpPr txBox="1">
            <a:spLocks/>
          </p:cNvSpPr>
          <p:nvPr/>
        </p:nvSpPr>
        <p:spPr>
          <a:xfrm>
            <a:off x="1789" y="5943600"/>
            <a:ext cx="12188825" cy="849368"/>
          </a:xfrm>
          <a:prstGeom prst="rect">
            <a:avLst/>
          </a:prstGeom>
        </p:spPr>
        <p:txBody>
          <a:bodyPr vert="horz" lIns="91400" tIns="45718" rIns="91400" bIns="45718" rtlCol="0" anchor="ctr">
            <a:normAutofit/>
          </a:bodyPr>
          <a:lstStyle>
            <a:lvl1pPr algn="ctr" defTabSz="456963" rtl="0" eaLnBrk="1" latinLnBrk="0" hangingPunct="1">
              <a:spcBef>
                <a:spcPct val="0"/>
              </a:spcBef>
              <a:buNone/>
              <a:defRPr sz="4400" kern="1200">
                <a:solidFill>
                  <a:schemeClr val="tx1"/>
                </a:solidFill>
                <a:latin typeface="+mj-lt"/>
                <a:ea typeface="+mj-ea"/>
                <a:cs typeface="+mj-cs"/>
              </a:defRPr>
            </a:lvl1pPr>
          </a:lstStyle>
          <a:p>
            <a:r>
              <a:rPr lang="en-US" sz="2400" b="1" dirty="0">
                <a:solidFill>
                  <a:prstClr val="black">
                    <a:lumMod val="10000"/>
                  </a:prstClr>
                </a:solidFill>
              </a:rPr>
              <a:t>Fully operating in nine countries, with seven Emerging Market countries </a:t>
            </a:r>
            <a:br>
              <a:rPr lang="en-US" sz="2400" b="1" dirty="0">
                <a:solidFill>
                  <a:prstClr val="black">
                    <a:lumMod val="10000"/>
                  </a:prstClr>
                </a:solidFill>
              </a:rPr>
            </a:br>
            <a:r>
              <a:rPr lang="en-US" sz="2400" b="1" dirty="0">
                <a:solidFill>
                  <a:prstClr val="black">
                    <a:lumMod val="10000"/>
                  </a:prstClr>
                </a:solidFill>
              </a:rPr>
              <a:t>and servicing over 200 countries through Global.SHOP.COM</a:t>
            </a:r>
          </a:p>
        </p:txBody>
      </p:sp>
      <p:pic>
        <p:nvPicPr>
          <p:cNvPr id="37889" name="Picture 1"/>
          <p:cNvPicPr>
            <a:picLocks noChangeAspect="1"/>
          </p:cNvPicPr>
          <p:nvPr/>
        </p:nvPicPr>
        <p:blipFill rotWithShape="1">
          <a:blip r:embed="rId4">
            <a:extLst>
              <a:ext uri="{28A0092B-C50C-407E-A947-70E740481C1C}">
                <a14:useLocalDpi xmlns:a14="http://schemas.microsoft.com/office/drawing/2010/main" val="0"/>
              </a:ext>
            </a:extLst>
          </a:blip>
          <a:srcRect b="94402"/>
          <a:stretch/>
        </p:blipFill>
        <p:spPr bwMode="auto">
          <a:xfrm>
            <a:off x="570069" y="484763"/>
            <a:ext cx="11141347" cy="103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ountry Flags Waving.png"/>
          <p:cNvPicPr>
            <a:picLocks noChangeAspect="1"/>
          </p:cNvPicPr>
          <p:nvPr/>
        </p:nvPicPr>
        <p:blipFill rotWithShape="1">
          <a:blip r:embed="rId5">
            <a:extLst>
              <a:ext uri="{28A0092B-C50C-407E-A947-70E740481C1C}">
                <a14:useLocalDpi xmlns:a14="http://schemas.microsoft.com/office/drawing/2010/main" val="0"/>
              </a:ext>
            </a:extLst>
          </a:blip>
          <a:srcRect r="68267"/>
          <a:stretch/>
        </p:blipFill>
        <p:spPr>
          <a:xfrm>
            <a:off x="723988" y="543590"/>
            <a:ext cx="3390812" cy="1379243"/>
          </a:xfrm>
          <a:prstGeom prst="rect">
            <a:avLst/>
          </a:prstGeom>
        </p:spPr>
      </p:pic>
      <p:pic>
        <p:nvPicPr>
          <p:cNvPr id="30" name="Picture 29" descr="Country Flags Waving.png"/>
          <p:cNvPicPr>
            <a:picLocks noChangeAspect="1"/>
          </p:cNvPicPr>
          <p:nvPr/>
        </p:nvPicPr>
        <p:blipFill rotWithShape="1">
          <a:blip r:embed="rId5">
            <a:extLst>
              <a:ext uri="{28A0092B-C50C-407E-A947-70E740481C1C}">
                <a14:useLocalDpi xmlns:a14="http://schemas.microsoft.com/office/drawing/2010/main" val="0"/>
              </a:ext>
            </a:extLst>
          </a:blip>
          <a:srcRect l="44542" r="44970"/>
          <a:stretch/>
        </p:blipFill>
        <p:spPr>
          <a:xfrm>
            <a:off x="5530544" y="525757"/>
            <a:ext cx="1120731" cy="1379243"/>
          </a:xfrm>
          <a:prstGeom prst="rect">
            <a:avLst/>
          </a:prstGeom>
        </p:spPr>
      </p:pic>
      <p:pic>
        <p:nvPicPr>
          <p:cNvPr id="31" name="Picture 30" descr="Country Flags Waving.png"/>
          <p:cNvPicPr>
            <a:picLocks noChangeAspect="1"/>
          </p:cNvPicPr>
          <p:nvPr/>
        </p:nvPicPr>
        <p:blipFill rotWithShape="1">
          <a:blip r:embed="rId5">
            <a:extLst>
              <a:ext uri="{28A0092B-C50C-407E-A947-70E740481C1C}">
                <a14:useLocalDpi xmlns:a14="http://schemas.microsoft.com/office/drawing/2010/main" val="0"/>
              </a:ext>
            </a:extLst>
          </a:blip>
          <a:srcRect l="68201"/>
          <a:stretch/>
        </p:blipFill>
        <p:spPr>
          <a:xfrm>
            <a:off x="8108256" y="543590"/>
            <a:ext cx="3397945" cy="1379243"/>
          </a:xfrm>
          <a:prstGeom prst="rect">
            <a:avLst/>
          </a:prstGeom>
        </p:spPr>
      </p:pic>
      <p:sp>
        <p:nvSpPr>
          <p:cNvPr id="2" name="TextBox 1"/>
          <p:cNvSpPr txBox="1"/>
          <p:nvPr/>
        </p:nvSpPr>
        <p:spPr>
          <a:xfrm>
            <a:off x="10637245" y="6611779"/>
            <a:ext cx="1459054" cy="246221"/>
          </a:xfrm>
          <a:prstGeom prst="rect">
            <a:avLst/>
          </a:prstGeom>
          <a:noFill/>
        </p:spPr>
        <p:txBody>
          <a:bodyPr wrap="none" rtlCol="0">
            <a:spAutoFit/>
          </a:bodyPr>
          <a:lstStyle/>
          <a:p>
            <a:r>
              <a:rPr lang="en-US" sz="1000" dirty="0" smtClean="0"/>
              <a:t>Countries listed in Notes</a:t>
            </a:r>
            <a:endParaRPr lang="en-US" sz="1000" dirty="0"/>
          </a:p>
        </p:txBody>
      </p:sp>
    </p:spTree>
    <p:extLst>
      <p:ext uri="{BB962C8B-B14F-4D97-AF65-F5344CB8AC3E}">
        <p14:creationId xmlns:p14="http://schemas.microsoft.com/office/powerpoint/2010/main" val="3036510151"/>
      </p:ext>
    </p:extLst>
  </p:cSld>
  <p:clrMapOvr>
    <a:masterClrMapping/>
  </p:clrMapOvr>
  <mc:AlternateContent xmlns:mc="http://schemas.openxmlformats.org/markup-compatibility/2006">
    <mc:Choice xmlns:p14="http://schemas.microsoft.com/office/powerpoint/2010/main" Requires="p14">
      <p:transition spd="slow" p14:dur="2000">
        <p14:reveal/>
      </p:transition>
    </mc:Choice>
    <mc:Fallback>
      <p:transition spd="slow">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pic>
        <p:nvPicPr>
          <p:cNvPr id="3074" name="Picture 2" descr="T:\Field Training\Field Training\North America\NA_ENGLISH\NUOT update\images\shutterstock_170786750.png"/>
          <p:cNvPicPr>
            <a:picLocks noChangeAspect="1" noChangeArrowheads="1"/>
          </p:cNvPicPr>
          <p:nvPr/>
        </p:nvPicPr>
        <p:blipFill rotWithShape="1">
          <a:blip r:embed="rId2">
            <a:extLst>
              <a:ext uri="{28A0092B-C50C-407E-A947-70E740481C1C}">
                <a14:useLocalDpi xmlns:a14="http://schemas.microsoft.com/office/drawing/2010/main" val="0"/>
              </a:ext>
            </a:extLst>
          </a:blip>
          <a:srcRect t="76" r="27663" b="-76"/>
          <a:stretch/>
        </p:blipFill>
        <p:spPr bwMode="auto">
          <a:xfrm>
            <a:off x="208" y="62"/>
            <a:ext cx="5467321" cy="50387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08" y="5467350"/>
            <a:ext cx="5467321" cy="13906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Rectangle 3"/>
          <p:cNvSpPr/>
          <p:nvPr/>
        </p:nvSpPr>
        <p:spPr>
          <a:xfrm>
            <a:off x="162" y="317126"/>
            <a:ext cx="5467351" cy="5150224"/>
          </a:xfrm>
          <a:prstGeom prst="rect">
            <a:avLst/>
          </a:prstGeom>
          <a:gradFill flip="none" rotWithShape="1">
            <a:gsLst>
              <a:gs pos="0">
                <a:schemeClr val="tx1">
                  <a:alpha val="0"/>
                </a:schemeClr>
              </a:gs>
              <a:gs pos="55000">
                <a:schemeClr val="tx1">
                  <a:alpha val="50000"/>
                </a:schemeClr>
              </a:gs>
              <a:gs pos="100000">
                <a:schemeClr val="tx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prstClr val="white"/>
              </a:solidFill>
            </a:endParaRPr>
          </a:p>
        </p:txBody>
      </p:sp>
      <p:sp>
        <p:nvSpPr>
          <p:cNvPr id="5" name="Rectangle 4"/>
          <p:cNvSpPr/>
          <p:nvPr/>
        </p:nvSpPr>
        <p:spPr>
          <a:xfrm>
            <a:off x="594359" y="5038809"/>
            <a:ext cx="4278736" cy="1554272"/>
          </a:xfrm>
          <a:prstGeom prst="rect">
            <a:avLst/>
          </a:prstGeom>
        </p:spPr>
        <p:txBody>
          <a:bodyPr wrap="none">
            <a:spAutoFit/>
          </a:bodyPr>
          <a:lstStyle/>
          <a:p>
            <a:pPr algn="ctr" defTabSz="914400"/>
            <a:r>
              <a:rPr lang="en-US" altLang="en-US" sz="3600" dirty="0">
                <a:ln w="3175">
                  <a:solidFill>
                    <a:prstClr val="white"/>
                  </a:solidFill>
                </a:ln>
                <a:solidFill>
                  <a:prstClr val="white"/>
                </a:solidFill>
              </a:rPr>
              <a:t>First-Quarter </a:t>
            </a:r>
            <a:r>
              <a:rPr lang="en-US" altLang="en-US" sz="3600" dirty="0" smtClean="0">
                <a:ln w="3175">
                  <a:solidFill>
                    <a:prstClr val="white"/>
                  </a:solidFill>
                </a:ln>
                <a:solidFill>
                  <a:prstClr val="white"/>
                </a:solidFill>
              </a:rPr>
              <a:t/>
            </a:r>
            <a:br>
              <a:rPr lang="en-US" altLang="en-US" sz="3600" dirty="0" smtClean="0">
                <a:ln w="3175">
                  <a:solidFill>
                    <a:prstClr val="white"/>
                  </a:solidFill>
                </a:ln>
                <a:solidFill>
                  <a:prstClr val="white"/>
                </a:solidFill>
              </a:rPr>
            </a:br>
            <a:r>
              <a:rPr lang="en-US" altLang="en-US" sz="3600" dirty="0" smtClean="0">
                <a:ln w="3175">
                  <a:solidFill>
                    <a:prstClr val="white"/>
                  </a:solidFill>
                </a:ln>
                <a:solidFill>
                  <a:prstClr val="white"/>
                </a:solidFill>
              </a:rPr>
              <a:t>Grace Period</a:t>
            </a:r>
          </a:p>
          <a:p>
            <a:pPr algn="ctr" defTabSz="914400"/>
            <a:r>
              <a:rPr lang="en-US" altLang="en-US" sz="2000" dirty="0">
                <a:ln w="3175">
                  <a:solidFill>
                    <a:prstClr val="white"/>
                  </a:solidFill>
                </a:ln>
                <a:solidFill>
                  <a:prstClr val="white"/>
                </a:solidFill>
              </a:rPr>
              <a:t>(Qualified </a:t>
            </a:r>
            <a:r>
              <a:rPr lang="en-US" altLang="en-US" sz="2000" dirty="0" smtClean="0">
                <a:ln w="3175">
                  <a:solidFill>
                    <a:prstClr val="white"/>
                  </a:solidFill>
                </a:ln>
                <a:solidFill>
                  <a:prstClr val="white"/>
                </a:solidFill>
              </a:rPr>
              <a:t>UnFranchise</a:t>
            </a:r>
            <a:r>
              <a:rPr lang="en-US" altLang="en-US" sz="2000" dirty="0" smtClean="0">
                <a:ln w="3175">
                  <a:noFill/>
                </a:ln>
                <a:solidFill>
                  <a:prstClr val="white"/>
                </a:solidFill>
              </a:rPr>
              <a:t>®</a:t>
            </a:r>
            <a:r>
              <a:rPr lang="en-US" altLang="en-US" sz="2000" dirty="0" smtClean="0">
                <a:ln w="3175">
                  <a:solidFill>
                    <a:prstClr val="white"/>
                  </a:solidFill>
                </a:ln>
                <a:solidFill>
                  <a:prstClr val="white"/>
                </a:solidFill>
              </a:rPr>
              <a:t> </a:t>
            </a:r>
            <a:r>
              <a:rPr lang="en-US" altLang="en-US" sz="2000" dirty="0">
                <a:ln w="3175">
                  <a:solidFill>
                    <a:prstClr val="white"/>
                  </a:solidFill>
                </a:ln>
                <a:solidFill>
                  <a:prstClr val="white"/>
                </a:solidFill>
              </a:rPr>
              <a:t>Owners only) </a:t>
            </a:r>
          </a:p>
        </p:txBody>
      </p:sp>
      <p:sp>
        <p:nvSpPr>
          <p:cNvPr id="6" name="Rounded Rectangle 5"/>
          <p:cNvSpPr/>
          <p:nvPr/>
        </p:nvSpPr>
        <p:spPr>
          <a:xfrm>
            <a:off x="5829494" y="644901"/>
            <a:ext cx="5876925" cy="1330080"/>
          </a:xfrm>
          <a:prstGeom prst="roundRect">
            <a:avLst>
              <a:gd name="adj" fmla="val 5914"/>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defTabSz="914400">
              <a:spcAft>
                <a:spcPts val="1200"/>
              </a:spcAft>
            </a:pPr>
            <a:r>
              <a:rPr lang="en-US" altLang="en-US" sz="1800" b="1" kern="0" dirty="0">
                <a:solidFill>
                  <a:prstClr val="white"/>
                </a:solidFill>
              </a:rPr>
              <a:t>Submit 50 BV and 10 IBV in BDC-001 by the end of first quarter </a:t>
            </a:r>
            <a:endParaRPr lang="en-US" altLang="en-US" sz="1800" b="1" kern="0" dirty="0" smtClean="0">
              <a:solidFill>
                <a:prstClr val="white"/>
              </a:solidFill>
            </a:endParaRPr>
          </a:p>
          <a:p>
            <a:pPr marL="174625" defTabSz="914400">
              <a:spcAft>
                <a:spcPts val="1200"/>
              </a:spcAft>
            </a:pPr>
            <a:r>
              <a:rPr lang="en-US" altLang="en-US" sz="1800" b="1" kern="0" dirty="0" smtClean="0">
                <a:solidFill>
                  <a:prstClr val="white"/>
                </a:solidFill>
              </a:rPr>
              <a:t>(</a:t>
            </a:r>
            <a:r>
              <a:rPr lang="en-US" altLang="en-US" sz="1800" b="1" kern="0" dirty="0">
                <a:solidFill>
                  <a:prstClr val="white"/>
                </a:solidFill>
              </a:rPr>
              <a:t>assuming no commissions have been earned)</a:t>
            </a:r>
          </a:p>
        </p:txBody>
      </p:sp>
      <p:sp>
        <p:nvSpPr>
          <p:cNvPr id="7" name="Rounded Rectangle 6"/>
          <p:cNvSpPr/>
          <p:nvPr/>
        </p:nvSpPr>
        <p:spPr>
          <a:xfrm>
            <a:off x="6591498" y="2202909"/>
            <a:ext cx="4352925" cy="625288"/>
          </a:xfrm>
          <a:prstGeom prst="roundRect">
            <a:avLst>
              <a:gd name="adj" fmla="val 5914"/>
            </a:avLst>
          </a:prstGeom>
          <a:solidFill>
            <a:srgbClr val="4439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9863" lvl="2">
              <a:spcAft>
                <a:spcPts val="1200"/>
              </a:spcAft>
              <a:defRPr/>
            </a:pPr>
            <a:r>
              <a:rPr lang="en-US" altLang="zh-CN" sz="1800" b="1" dirty="0"/>
              <a:t>50 BV criterion is for the MPCP</a:t>
            </a:r>
          </a:p>
        </p:txBody>
      </p:sp>
      <p:sp>
        <p:nvSpPr>
          <p:cNvPr id="8" name="Rounded Rectangle 7"/>
          <p:cNvSpPr/>
          <p:nvPr/>
        </p:nvSpPr>
        <p:spPr>
          <a:xfrm>
            <a:off x="6591498" y="3056125"/>
            <a:ext cx="4352925" cy="625288"/>
          </a:xfrm>
          <a:prstGeom prst="roundRect">
            <a:avLst>
              <a:gd name="adj" fmla="val 5914"/>
            </a:avLst>
          </a:prstGeom>
          <a:solidFill>
            <a:srgbClr val="4439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9863" lvl="2">
              <a:spcAft>
                <a:spcPts val="1200"/>
              </a:spcAft>
              <a:defRPr/>
            </a:pPr>
            <a:r>
              <a:rPr lang="en-US" altLang="zh-CN" sz="1800" b="1" dirty="0"/>
              <a:t>10 IBV criterion is for the IBVCP</a:t>
            </a:r>
          </a:p>
        </p:txBody>
      </p:sp>
      <p:sp>
        <p:nvSpPr>
          <p:cNvPr id="9" name="Rounded Rectangle 8"/>
          <p:cNvSpPr/>
          <p:nvPr/>
        </p:nvSpPr>
        <p:spPr>
          <a:xfrm>
            <a:off x="5829494" y="3909341"/>
            <a:ext cx="5876925" cy="1330080"/>
          </a:xfrm>
          <a:prstGeom prst="roundRect">
            <a:avLst>
              <a:gd name="adj" fmla="val 5914"/>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defTabSz="914400">
              <a:spcAft>
                <a:spcPts val="1200"/>
              </a:spcAft>
            </a:pPr>
            <a:r>
              <a:rPr lang="en-US" altLang="en-US" sz="1800" b="1" kern="0" dirty="0">
                <a:solidFill>
                  <a:prstClr val="white"/>
                </a:solidFill>
              </a:rPr>
              <a:t>Subscribe to one month of UnFranchise Management System (UFMS) in the last month of the first quarter </a:t>
            </a:r>
            <a:endParaRPr lang="en-US" altLang="en-US" sz="1800" b="1" kern="0" dirty="0" smtClean="0">
              <a:solidFill>
                <a:prstClr val="white"/>
              </a:solidFill>
            </a:endParaRPr>
          </a:p>
          <a:p>
            <a:pPr marL="174625" defTabSz="914400">
              <a:spcAft>
                <a:spcPts val="1200"/>
              </a:spcAft>
            </a:pPr>
            <a:r>
              <a:rPr lang="en-US" altLang="en-US" sz="1800" b="1" kern="0" dirty="0" smtClean="0">
                <a:solidFill>
                  <a:prstClr val="white"/>
                </a:solidFill>
              </a:rPr>
              <a:t>(</a:t>
            </a:r>
            <a:r>
              <a:rPr lang="en-US" altLang="en-US" sz="1800" b="1" kern="0" dirty="0">
                <a:solidFill>
                  <a:prstClr val="white"/>
                </a:solidFill>
              </a:rPr>
              <a:t>assuming no commissions have been earned)</a:t>
            </a:r>
          </a:p>
        </p:txBody>
      </p:sp>
      <p:sp>
        <p:nvSpPr>
          <p:cNvPr id="10" name="Rounded Rectangle 9"/>
          <p:cNvSpPr/>
          <p:nvPr/>
        </p:nvSpPr>
        <p:spPr>
          <a:xfrm>
            <a:off x="5829498" y="5467702"/>
            <a:ext cx="5876925" cy="907825"/>
          </a:xfrm>
          <a:prstGeom prst="roundRect">
            <a:avLst>
              <a:gd name="adj" fmla="val 5914"/>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defTabSz="914400">
              <a:spcAft>
                <a:spcPts val="1200"/>
              </a:spcAft>
            </a:pPr>
            <a:r>
              <a:rPr lang="en-US" altLang="en-US" sz="1800" b="1" kern="0" dirty="0">
                <a:solidFill>
                  <a:prstClr val="white"/>
                </a:solidFill>
              </a:rPr>
              <a:t>Correct enrollment in UnFranchise AutoShip meets </a:t>
            </a:r>
            <a:r>
              <a:rPr lang="en-US" altLang="en-US" sz="1800" b="1" kern="0" dirty="0" smtClean="0">
                <a:solidFill>
                  <a:prstClr val="white"/>
                </a:solidFill>
              </a:rPr>
              <a:t/>
            </a:r>
            <a:br>
              <a:rPr lang="en-US" altLang="en-US" sz="1800" b="1" kern="0" dirty="0" smtClean="0">
                <a:solidFill>
                  <a:prstClr val="white"/>
                </a:solidFill>
              </a:rPr>
            </a:br>
            <a:r>
              <a:rPr lang="en-US" altLang="en-US" sz="1800" b="1" kern="0" dirty="0" smtClean="0">
                <a:solidFill>
                  <a:prstClr val="white"/>
                </a:solidFill>
              </a:rPr>
              <a:t>these </a:t>
            </a:r>
            <a:r>
              <a:rPr lang="en-US" altLang="en-US" sz="1800" b="1" kern="0" dirty="0">
                <a:solidFill>
                  <a:prstClr val="white"/>
                </a:solidFill>
              </a:rPr>
              <a:t>criteria</a:t>
            </a:r>
          </a:p>
        </p:txBody>
      </p:sp>
    </p:spTree>
    <p:extLst>
      <p:ext uri="{BB962C8B-B14F-4D97-AF65-F5344CB8AC3E}">
        <p14:creationId xmlns:p14="http://schemas.microsoft.com/office/powerpoint/2010/main" val="3798655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pic>
        <p:nvPicPr>
          <p:cNvPr id="14" name="Picture 2" descr="T:\Field Training\Field Training\North America\NA_ENGLISH\NUOT update\images\shutterstock_170786750.png"/>
          <p:cNvPicPr>
            <a:picLocks noChangeAspect="1" noChangeArrowheads="1"/>
          </p:cNvPicPr>
          <p:nvPr/>
        </p:nvPicPr>
        <p:blipFill rotWithShape="1">
          <a:blip r:embed="rId2">
            <a:extLst>
              <a:ext uri="{28A0092B-C50C-407E-A947-70E740481C1C}">
                <a14:useLocalDpi xmlns:a14="http://schemas.microsoft.com/office/drawing/2010/main" val="0"/>
              </a:ext>
            </a:extLst>
          </a:blip>
          <a:srcRect t="76" r="27663" b="-76"/>
          <a:stretch/>
        </p:blipFill>
        <p:spPr bwMode="auto">
          <a:xfrm>
            <a:off x="208" y="62"/>
            <a:ext cx="5467321" cy="5038725"/>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p:cNvSpPr/>
          <p:nvPr/>
        </p:nvSpPr>
        <p:spPr>
          <a:xfrm>
            <a:off x="5924746" y="3838638"/>
            <a:ext cx="5876925" cy="907825"/>
          </a:xfrm>
          <a:prstGeom prst="roundRect">
            <a:avLst>
              <a:gd name="adj" fmla="val 5914"/>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9863" lvl="2">
              <a:spcAft>
                <a:spcPts val="1200"/>
              </a:spcAft>
              <a:defRPr/>
            </a:pPr>
            <a:r>
              <a:rPr lang="en-US" altLang="zh-CN" sz="1800" b="1" dirty="0" smtClean="0"/>
              <a:t>Consult </a:t>
            </a:r>
            <a:r>
              <a:rPr lang="en-US" altLang="zh-CN" sz="1800" b="1" dirty="0"/>
              <a:t>with senior partners and the Career </a:t>
            </a:r>
            <a:r>
              <a:rPr lang="en-US" altLang="zh-CN" sz="1800" b="1" dirty="0" smtClean="0"/>
              <a:t>Manual</a:t>
            </a:r>
            <a:endParaRPr lang="en-US" altLang="zh-CN" sz="1800" b="1" dirty="0"/>
          </a:p>
        </p:txBody>
      </p:sp>
      <p:sp>
        <p:nvSpPr>
          <p:cNvPr id="3" name="Rectangle 2"/>
          <p:cNvSpPr/>
          <p:nvPr/>
        </p:nvSpPr>
        <p:spPr>
          <a:xfrm>
            <a:off x="208" y="5467350"/>
            <a:ext cx="5467321" cy="13906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Rectangle 3"/>
          <p:cNvSpPr/>
          <p:nvPr/>
        </p:nvSpPr>
        <p:spPr>
          <a:xfrm>
            <a:off x="162" y="317126"/>
            <a:ext cx="5467351" cy="5150224"/>
          </a:xfrm>
          <a:prstGeom prst="rect">
            <a:avLst/>
          </a:prstGeom>
          <a:gradFill flip="none" rotWithShape="1">
            <a:gsLst>
              <a:gs pos="0">
                <a:schemeClr val="tx1">
                  <a:alpha val="0"/>
                </a:schemeClr>
              </a:gs>
              <a:gs pos="55000">
                <a:schemeClr val="tx1">
                  <a:alpha val="50000"/>
                </a:schemeClr>
              </a:gs>
              <a:gs pos="100000">
                <a:schemeClr val="tx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prstClr val="white"/>
              </a:solidFill>
            </a:endParaRPr>
          </a:p>
        </p:txBody>
      </p:sp>
      <p:sp>
        <p:nvSpPr>
          <p:cNvPr id="5" name="Rectangle 4"/>
          <p:cNvSpPr/>
          <p:nvPr/>
        </p:nvSpPr>
        <p:spPr>
          <a:xfrm>
            <a:off x="594359" y="5038809"/>
            <a:ext cx="4278736" cy="1554272"/>
          </a:xfrm>
          <a:prstGeom prst="rect">
            <a:avLst/>
          </a:prstGeom>
        </p:spPr>
        <p:txBody>
          <a:bodyPr wrap="none">
            <a:spAutoFit/>
          </a:bodyPr>
          <a:lstStyle/>
          <a:p>
            <a:pPr algn="ctr" defTabSz="914400"/>
            <a:r>
              <a:rPr lang="en-US" altLang="en-US" sz="3600" dirty="0">
                <a:ln w="3175">
                  <a:solidFill>
                    <a:prstClr val="white"/>
                  </a:solidFill>
                </a:ln>
                <a:solidFill>
                  <a:prstClr val="white"/>
                </a:solidFill>
              </a:rPr>
              <a:t>First-Quarter </a:t>
            </a:r>
            <a:r>
              <a:rPr lang="en-US" altLang="en-US" sz="3600" dirty="0" smtClean="0">
                <a:ln w="3175">
                  <a:solidFill>
                    <a:prstClr val="white"/>
                  </a:solidFill>
                </a:ln>
                <a:solidFill>
                  <a:prstClr val="white"/>
                </a:solidFill>
              </a:rPr>
              <a:t/>
            </a:r>
            <a:br>
              <a:rPr lang="en-US" altLang="en-US" sz="3600" dirty="0" smtClean="0">
                <a:ln w="3175">
                  <a:solidFill>
                    <a:prstClr val="white"/>
                  </a:solidFill>
                </a:ln>
                <a:solidFill>
                  <a:prstClr val="white"/>
                </a:solidFill>
              </a:rPr>
            </a:br>
            <a:r>
              <a:rPr lang="en-US" altLang="en-US" sz="3600" dirty="0" smtClean="0">
                <a:ln w="3175">
                  <a:solidFill>
                    <a:prstClr val="white"/>
                  </a:solidFill>
                </a:ln>
                <a:solidFill>
                  <a:prstClr val="white"/>
                </a:solidFill>
              </a:rPr>
              <a:t>Grace Period</a:t>
            </a:r>
          </a:p>
          <a:p>
            <a:pPr algn="ctr" defTabSz="914400"/>
            <a:r>
              <a:rPr lang="en-US" altLang="en-US" sz="2000" dirty="0">
                <a:ln w="3175">
                  <a:solidFill>
                    <a:prstClr val="white"/>
                  </a:solidFill>
                </a:ln>
                <a:solidFill>
                  <a:prstClr val="white"/>
                </a:solidFill>
              </a:rPr>
              <a:t>(Qualified </a:t>
            </a:r>
            <a:r>
              <a:rPr lang="en-US" altLang="en-US" sz="2000" dirty="0" smtClean="0">
                <a:ln w="3175">
                  <a:solidFill>
                    <a:prstClr val="white"/>
                  </a:solidFill>
                </a:ln>
                <a:solidFill>
                  <a:prstClr val="white"/>
                </a:solidFill>
              </a:rPr>
              <a:t>UnFranchise</a:t>
            </a:r>
            <a:r>
              <a:rPr lang="en-US" altLang="en-US" sz="2000" dirty="0" smtClean="0">
                <a:ln w="3175">
                  <a:noFill/>
                </a:ln>
                <a:solidFill>
                  <a:prstClr val="white"/>
                </a:solidFill>
              </a:rPr>
              <a:t>®</a:t>
            </a:r>
            <a:r>
              <a:rPr lang="en-US" altLang="en-US" sz="2000" dirty="0" smtClean="0">
                <a:ln w="3175">
                  <a:solidFill>
                    <a:prstClr val="white"/>
                  </a:solidFill>
                </a:ln>
                <a:solidFill>
                  <a:prstClr val="white"/>
                </a:solidFill>
              </a:rPr>
              <a:t> </a:t>
            </a:r>
            <a:r>
              <a:rPr lang="en-US" altLang="en-US" sz="2000" dirty="0">
                <a:ln w="3175">
                  <a:solidFill>
                    <a:prstClr val="white"/>
                  </a:solidFill>
                </a:ln>
                <a:solidFill>
                  <a:prstClr val="white"/>
                </a:solidFill>
              </a:rPr>
              <a:t>Owners only) </a:t>
            </a:r>
          </a:p>
        </p:txBody>
      </p:sp>
      <p:sp>
        <p:nvSpPr>
          <p:cNvPr id="11" name="TextBox 10"/>
          <p:cNvSpPr txBox="1"/>
          <p:nvPr/>
        </p:nvSpPr>
        <p:spPr>
          <a:xfrm>
            <a:off x="6169874" y="866840"/>
            <a:ext cx="5386410" cy="1200329"/>
          </a:xfrm>
          <a:prstGeom prst="rect">
            <a:avLst/>
          </a:prstGeom>
          <a:noFill/>
        </p:spPr>
        <p:txBody>
          <a:bodyPr wrap="none" rtlCol="0">
            <a:spAutoFit/>
          </a:bodyPr>
          <a:lstStyle/>
          <a:p>
            <a:pPr algn="ctr"/>
            <a:r>
              <a:rPr lang="en-US" altLang="en-US" sz="2400" b="1" kern="0" dirty="0">
                <a:solidFill>
                  <a:prstClr val="white"/>
                </a:solidFill>
              </a:rPr>
              <a:t>If a commission has been earned within </a:t>
            </a:r>
            <a:r>
              <a:rPr lang="en-US" altLang="en-US" sz="2400" b="1" kern="0" dirty="0" smtClean="0">
                <a:solidFill>
                  <a:prstClr val="white"/>
                </a:solidFill>
              </a:rPr>
              <a:t/>
            </a:r>
            <a:br>
              <a:rPr lang="en-US" altLang="en-US" sz="2400" b="1" kern="0" dirty="0" smtClean="0">
                <a:solidFill>
                  <a:prstClr val="white"/>
                </a:solidFill>
              </a:rPr>
            </a:br>
            <a:r>
              <a:rPr lang="en-US" altLang="en-US" sz="2400" b="1" kern="0" dirty="0" smtClean="0">
                <a:solidFill>
                  <a:prstClr val="white"/>
                </a:solidFill>
              </a:rPr>
              <a:t>the </a:t>
            </a:r>
            <a:r>
              <a:rPr lang="en-US" altLang="en-US" sz="2400" b="1" kern="0" dirty="0">
                <a:solidFill>
                  <a:prstClr val="white"/>
                </a:solidFill>
              </a:rPr>
              <a:t>first quarter, </a:t>
            </a:r>
            <a:r>
              <a:rPr lang="en-US" altLang="en-US" sz="2400" b="1" kern="0" dirty="0" smtClean="0">
                <a:solidFill>
                  <a:prstClr val="white"/>
                </a:solidFill>
              </a:rPr>
              <a:t>the </a:t>
            </a:r>
            <a:r>
              <a:rPr lang="en-US" altLang="en-US" sz="2400" b="1" kern="0" dirty="0">
                <a:solidFill>
                  <a:prstClr val="white"/>
                </a:solidFill>
              </a:rPr>
              <a:t>First Quarter Grace </a:t>
            </a:r>
            <a:r>
              <a:rPr lang="en-US" altLang="en-US" sz="2400" b="1" kern="0" dirty="0" smtClean="0">
                <a:solidFill>
                  <a:prstClr val="white"/>
                </a:solidFill>
              </a:rPr>
              <a:t/>
            </a:r>
            <a:br>
              <a:rPr lang="en-US" altLang="en-US" sz="2400" b="1" kern="0" dirty="0" smtClean="0">
                <a:solidFill>
                  <a:prstClr val="white"/>
                </a:solidFill>
              </a:rPr>
            </a:br>
            <a:r>
              <a:rPr lang="en-US" altLang="en-US" sz="2400" b="1" kern="0" dirty="0" smtClean="0">
                <a:solidFill>
                  <a:prstClr val="white"/>
                </a:solidFill>
              </a:rPr>
              <a:t>Period </a:t>
            </a:r>
            <a:r>
              <a:rPr lang="en-US" altLang="en-US" sz="2400" b="1" kern="0" dirty="0">
                <a:solidFill>
                  <a:prstClr val="white"/>
                </a:solidFill>
              </a:rPr>
              <a:t>no longer </a:t>
            </a:r>
            <a:r>
              <a:rPr lang="en-US" altLang="en-US" sz="2400" b="1" kern="0" dirty="0" smtClean="0">
                <a:solidFill>
                  <a:prstClr val="white"/>
                </a:solidFill>
              </a:rPr>
              <a:t>applies</a:t>
            </a:r>
            <a:endParaRPr lang="en-US" altLang="en-US" sz="2400" b="1" kern="0" dirty="0">
              <a:solidFill>
                <a:prstClr val="white"/>
              </a:solidFill>
            </a:endParaRPr>
          </a:p>
        </p:txBody>
      </p:sp>
      <p:sp>
        <p:nvSpPr>
          <p:cNvPr id="12" name="Rounded Rectangle 11"/>
          <p:cNvSpPr/>
          <p:nvPr/>
        </p:nvSpPr>
        <p:spPr>
          <a:xfrm>
            <a:off x="5924742" y="2546740"/>
            <a:ext cx="5876925" cy="907825"/>
          </a:xfrm>
          <a:prstGeom prst="roundRect">
            <a:avLst>
              <a:gd name="adj" fmla="val 5914"/>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9863" lvl="2">
              <a:spcAft>
                <a:spcPts val="1200"/>
              </a:spcAft>
              <a:defRPr/>
            </a:pPr>
            <a:r>
              <a:rPr lang="en-US" altLang="zh-CN" sz="1800" b="1" dirty="0"/>
              <a:t>Monthly Accrual Option criteria may </a:t>
            </a:r>
            <a:r>
              <a:rPr lang="en-US" altLang="zh-CN" sz="1800" b="1" dirty="0" smtClean="0"/>
              <a:t>change</a:t>
            </a:r>
            <a:endParaRPr lang="en-US" altLang="zh-CN" sz="1800" b="1" dirty="0"/>
          </a:p>
        </p:txBody>
      </p:sp>
      <p:sp>
        <p:nvSpPr>
          <p:cNvPr id="13" name="Rounded Rectangle 12"/>
          <p:cNvSpPr/>
          <p:nvPr/>
        </p:nvSpPr>
        <p:spPr>
          <a:xfrm>
            <a:off x="5924746" y="5134327"/>
            <a:ext cx="5876925" cy="907825"/>
          </a:xfrm>
          <a:prstGeom prst="roundRect">
            <a:avLst>
              <a:gd name="adj" fmla="val 5914"/>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9863" lvl="2">
              <a:spcAft>
                <a:spcPts val="1200"/>
              </a:spcAft>
              <a:defRPr/>
            </a:pPr>
            <a:r>
              <a:rPr lang="en-US" altLang="zh-CN" sz="1800" b="1" dirty="0" smtClean="0"/>
              <a:t>This </a:t>
            </a:r>
            <a:r>
              <a:rPr lang="en-US" altLang="zh-CN" sz="1800" b="1" dirty="0"/>
              <a:t>is a time sensitive issue</a:t>
            </a:r>
          </a:p>
        </p:txBody>
      </p:sp>
    </p:spTree>
    <p:extLst>
      <p:ext uri="{BB962C8B-B14F-4D97-AF65-F5344CB8AC3E}">
        <p14:creationId xmlns:p14="http://schemas.microsoft.com/office/powerpoint/2010/main" val="1434405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T:\Field Training\Field Training\North America\NA_ENGLISH\NUOT update\images\Flushing-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2174" y="127592"/>
            <a:ext cx="10519828" cy="7889872"/>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T:\Field Training\Field Training\North America\NA_ENGLISH\NUOT update\images\Flushing-G1.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9437" b="61125"/>
          <a:stretch/>
        </p:blipFill>
        <p:spPr bwMode="auto">
          <a:xfrm>
            <a:off x="1672174" y="1661270"/>
            <a:ext cx="10519828" cy="1533613"/>
          </a:xfrm>
          <a:prstGeom prst="rect">
            <a:avLst/>
          </a:prstGeom>
          <a:noFill/>
          <a:extLst>
            <a:ext uri="{909E8E84-426E-40DD-AFC4-6F175D3DCCD1}">
              <a14:hiddenFill xmlns:a14="http://schemas.microsoft.com/office/drawing/2010/main">
                <a:solidFill>
                  <a:srgbClr val="FFFFFF"/>
                </a:solidFill>
              </a14:hiddenFill>
            </a:ext>
          </a:extLst>
        </p:spPr>
      </p:pic>
      <p:sp>
        <p:nvSpPr>
          <p:cNvPr id="635910" name="TextBox 9"/>
          <p:cNvSpPr txBox="1">
            <a:spLocks noChangeArrowheads="1"/>
          </p:cNvSpPr>
          <p:nvPr/>
        </p:nvSpPr>
        <p:spPr bwMode="auto">
          <a:xfrm>
            <a:off x="406400" y="5135798"/>
            <a:ext cx="11785600" cy="1554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0" tIns="45718" rIns="91400" bIns="45718">
            <a:spAutoFit/>
          </a:bodyPr>
          <a:lstStyle>
            <a:lvl1pPr algn="l">
              <a:spcBef>
                <a:spcPct val="20000"/>
              </a:spcBef>
              <a:buFont typeface="Arial" pitchFamily="34" charset="0"/>
              <a:buChar char="•"/>
              <a:defRPr sz="3200">
                <a:solidFill>
                  <a:schemeClr val="tx1"/>
                </a:solidFill>
                <a:latin typeface="Calibri" pitchFamily="34" charset="0"/>
              </a:defRPr>
            </a:lvl1pPr>
            <a:lvl2pPr marL="742950" indent="-285750" algn="l">
              <a:spcBef>
                <a:spcPct val="20000"/>
              </a:spcBef>
              <a:buFont typeface="Arial" pitchFamily="34" charset="0"/>
              <a:buChar char="–"/>
              <a:defRPr sz="2800">
                <a:solidFill>
                  <a:schemeClr val="tx1"/>
                </a:solidFill>
                <a:latin typeface="Calibri" pitchFamily="34" charset="0"/>
              </a:defRPr>
            </a:lvl2pPr>
            <a:lvl3pPr marL="1143000" indent="-228600" algn="l">
              <a:spcBef>
                <a:spcPct val="20000"/>
              </a:spcBef>
              <a:buFont typeface="Arial" pitchFamily="34" charset="0"/>
              <a:buChar char="•"/>
              <a:defRPr sz="2400">
                <a:solidFill>
                  <a:schemeClr val="tx1"/>
                </a:solidFill>
                <a:latin typeface="Calibri" pitchFamily="34" charset="0"/>
              </a:defRPr>
            </a:lvl3pPr>
            <a:lvl4pPr marL="1600200" indent="-228600" algn="l">
              <a:spcBef>
                <a:spcPct val="20000"/>
              </a:spcBef>
              <a:buFont typeface="Arial" pitchFamily="34" charset="0"/>
              <a:buChar char="–"/>
              <a:defRPr sz="2000">
                <a:solidFill>
                  <a:schemeClr val="tx1"/>
                </a:solidFill>
                <a:latin typeface="Calibri" pitchFamily="34" charset="0"/>
              </a:defRPr>
            </a:lvl4pPr>
            <a:lvl5pPr marL="2057400" indent="-228600" algn="l">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285750" indent="-285750" fontAlgn="base">
              <a:spcBef>
                <a:spcPct val="0"/>
              </a:spcBef>
              <a:spcAft>
                <a:spcPts val="600"/>
              </a:spcAft>
            </a:pPr>
            <a:r>
              <a:rPr lang="en-US" altLang="en-US" sz="2000" b="1" dirty="0" smtClean="0">
                <a:solidFill>
                  <a:srgbClr val="042555"/>
                </a:solidFill>
                <a:latin typeface="+mn-lt"/>
                <a:ea typeface="ＭＳ Ｐゴシック" pitchFamily="34" charset="-128"/>
                <a:cs typeface="ＭＳ Ｐゴシック" pitchFamily="34" charset="-128"/>
              </a:rPr>
              <a:t>Potential for a weekly green flush</a:t>
            </a:r>
          </a:p>
          <a:p>
            <a:pPr marL="285750" indent="-285750" fontAlgn="base">
              <a:spcBef>
                <a:spcPct val="0"/>
              </a:spcBef>
              <a:spcAft>
                <a:spcPts val="600"/>
              </a:spcAft>
            </a:pPr>
            <a:r>
              <a:rPr lang="en-US" altLang="en-US" sz="2000" b="1" dirty="0" smtClean="0">
                <a:solidFill>
                  <a:srgbClr val="042555"/>
                </a:solidFill>
                <a:latin typeface="+mn-lt"/>
                <a:ea typeface="ＭＳ Ｐゴシック" pitchFamily="34" charset="-128"/>
                <a:cs typeface="ＭＳ Ｐゴシック" pitchFamily="34" charset="-128"/>
              </a:rPr>
              <a:t>BV </a:t>
            </a:r>
            <a:r>
              <a:rPr lang="en-US" altLang="en-US" sz="2000" b="1" dirty="0">
                <a:solidFill>
                  <a:srgbClr val="042555"/>
                </a:solidFill>
                <a:latin typeface="+mn-lt"/>
                <a:ea typeface="ＭＳ Ｐゴシック" pitchFamily="34" charset="-128"/>
                <a:cs typeface="ＭＳ Ｐゴシック" pitchFamily="34" charset="-128"/>
              </a:rPr>
              <a:t>and IBV green flush independently of one another</a:t>
            </a:r>
          </a:p>
          <a:p>
            <a:pPr marL="285750" indent="-285750" fontAlgn="base">
              <a:spcBef>
                <a:spcPct val="0"/>
              </a:spcBef>
              <a:spcAft>
                <a:spcPts val="600"/>
              </a:spcAft>
            </a:pPr>
            <a:r>
              <a:rPr lang="en-US" altLang="en-US" sz="2000" b="1" dirty="0">
                <a:solidFill>
                  <a:srgbClr val="042555"/>
                </a:solidFill>
                <a:latin typeface="+mn-lt"/>
                <a:ea typeface="ＭＳ Ｐゴシック" pitchFamily="34" charset="-128"/>
                <a:cs typeface="ＭＳ Ｐゴシック" pitchFamily="34" charset="-128"/>
              </a:rPr>
              <a:t>Only affects the BDC green </a:t>
            </a:r>
            <a:r>
              <a:rPr lang="en-US" altLang="en-US" sz="2000" b="1" dirty="0" smtClean="0">
                <a:solidFill>
                  <a:srgbClr val="042555"/>
                </a:solidFill>
                <a:latin typeface="+mn-lt"/>
                <a:ea typeface="ＭＳ Ｐゴシック" pitchFamily="34" charset="-128"/>
                <a:cs typeface="ＭＳ Ｐゴシック" pitchFamily="34" charset="-128"/>
              </a:rPr>
              <a:t>flushing (does not reset other personal BDC banks)</a:t>
            </a:r>
          </a:p>
          <a:p>
            <a:pPr marL="285750" indent="-285750" fontAlgn="base">
              <a:spcBef>
                <a:spcPct val="0"/>
              </a:spcBef>
              <a:spcAft>
                <a:spcPts val="600"/>
              </a:spcAft>
            </a:pPr>
            <a:r>
              <a:rPr lang="en-US" altLang="en-US" sz="2000" b="1" dirty="0">
                <a:solidFill>
                  <a:srgbClr val="042555"/>
                </a:solidFill>
                <a:latin typeface="Calibri"/>
                <a:ea typeface="ＭＳ Ｐゴシック" pitchFamily="34" charset="-128"/>
                <a:cs typeface="ＭＳ Ｐゴシック" pitchFamily="34" charset="-128"/>
              </a:rPr>
              <a:t>Reflected in reports twelve days following </a:t>
            </a:r>
            <a:r>
              <a:rPr lang="en-US" altLang="en-US" sz="2000" b="1" dirty="0" smtClean="0">
                <a:solidFill>
                  <a:srgbClr val="042555"/>
                </a:solidFill>
                <a:latin typeface="Calibri"/>
                <a:ea typeface="ＭＳ Ｐゴシック" pitchFamily="34" charset="-128"/>
                <a:cs typeface="ＭＳ Ｐゴシック" pitchFamily="34" charset="-128"/>
              </a:rPr>
              <a:t>green flush</a:t>
            </a:r>
            <a:endParaRPr lang="en-US" altLang="en-US" sz="2000" b="1" dirty="0">
              <a:solidFill>
                <a:srgbClr val="042555"/>
              </a:solidFill>
              <a:latin typeface="Calibri"/>
              <a:ea typeface="ＭＳ Ｐゴシック" pitchFamily="34" charset="-128"/>
              <a:cs typeface="ＭＳ Ｐゴシック" pitchFamily="34" charset="-128"/>
            </a:endParaRPr>
          </a:p>
        </p:txBody>
      </p:sp>
      <p:sp>
        <p:nvSpPr>
          <p:cNvPr id="13" name="TextBox 12"/>
          <p:cNvSpPr txBox="1">
            <a:spLocks noChangeArrowheads="1"/>
          </p:cNvSpPr>
          <p:nvPr/>
        </p:nvSpPr>
        <p:spPr bwMode="auto">
          <a:xfrm>
            <a:off x="595377" y="457485"/>
            <a:ext cx="10987616" cy="1698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0" tIns="45718" rIns="91400" bIns="45718">
            <a:spAutoFit/>
          </a:bodyPr>
          <a:lstStyle>
            <a:lvl1pPr algn="l" defTabSz="457200">
              <a:spcBef>
                <a:spcPct val="20000"/>
              </a:spcBef>
              <a:buFont typeface="Arial" pitchFamily="34" charset="0"/>
              <a:buChar char="•"/>
              <a:defRPr sz="3200">
                <a:solidFill>
                  <a:schemeClr val="tx1"/>
                </a:solidFill>
                <a:latin typeface="Calibri" pitchFamily="34" charset="0"/>
              </a:defRPr>
            </a:lvl1pPr>
            <a:lvl2pPr marL="742950" indent="-285750" algn="l" defTabSz="457200">
              <a:spcBef>
                <a:spcPct val="20000"/>
              </a:spcBef>
              <a:buFont typeface="Arial" pitchFamily="34" charset="0"/>
              <a:buChar char="–"/>
              <a:defRPr sz="2800">
                <a:solidFill>
                  <a:schemeClr val="tx1"/>
                </a:solidFill>
                <a:latin typeface="Calibri" pitchFamily="34" charset="0"/>
              </a:defRPr>
            </a:lvl2pPr>
            <a:lvl3pPr marL="1143000" indent="-228600" algn="l" defTabSz="457200">
              <a:spcBef>
                <a:spcPct val="20000"/>
              </a:spcBef>
              <a:buFont typeface="Arial" pitchFamily="34" charset="0"/>
              <a:buChar char="•"/>
              <a:defRPr sz="2400">
                <a:solidFill>
                  <a:schemeClr val="tx1"/>
                </a:solidFill>
                <a:latin typeface="Calibri" pitchFamily="34" charset="0"/>
              </a:defRPr>
            </a:lvl3pPr>
            <a:lvl4pPr marL="1600200" indent="-228600" algn="l" defTabSz="457200">
              <a:spcBef>
                <a:spcPct val="20000"/>
              </a:spcBef>
              <a:buFont typeface="Arial" pitchFamily="34" charset="0"/>
              <a:buChar char="–"/>
              <a:defRPr sz="2000">
                <a:solidFill>
                  <a:schemeClr val="tx1"/>
                </a:solidFill>
                <a:latin typeface="Calibri" pitchFamily="34" charset="0"/>
              </a:defRPr>
            </a:lvl4pPr>
            <a:lvl5pPr marL="2057400" indent="-228600" algn="l"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fontAlgn="base">
              <a:lnSpc>
                <a:spcPct val="90000"/>
              </a:lnSpc>
              <a:spcBef>
                <a:spcPct val="0"/>
              </a:spcBef>
              <a:spcAft>
                <a:spcPct val="0"/>
              </a:spcAft>
              <a:buFontTx/>
              <a:buNone/>
            </a:pPr>
            <a:r>
              <a:rPr lang="en-US" altLang="en-US" sz="3600" b="1" dirty="0" smtClean="0">
                <a:solidFill>
                  <a:srgbClr val="042555"/>
                </a:solidFill>
                <a:latin typeface="+mn-lt"/>
                <a:ea typeface="ＭＳ Ｐゴシック" pitchFamily="34" charset="-128"/>
                <a:cs typeface="ＭＳ Ｐゴシック" pitchFamily="34" charset="-128"/>
              </a:rPr>
              <a:t>Green (Good) Flush</a:t>
            </a:r>
          </a:p>
          <a:p>
            <a:pPr fontAlgn="base">
              <a:lnSpc>
                <a:spcPct val="90000"/>
              </a:lnSpc>
              <a:spcBef>
                <a:spcPct val="0"/>
              </a:spcBef>
              <a:spcAft>
                <a:spcPct val="0"/>
              </a:spcAft>
              <a:buFontTx/>
              <a:buNone/>
            </a:pPr>
            <a:r>
              <a:rPr lang="en-US" altLang="en-US" sz="2000" b="1" dirty="0" smtClean="0">
                <a:solidFill>
                  <a:srgbClr val="042555"/>
                </a:solidFill>
                <a:latin typeface="+mn-lt"/>
                <a:ea typeface="ＭＳ Ｐゴシック" pitchFamily="34" charset="-128"/>
                <a:cs typeface="ＭＳ Ｐゴシック" pitchFamily="34" charset="-128"/>
              </a:rPr>
              <a:t>Banks </a:t>
            </a:r>
            <a:r>
              <a:rPr lang="en-US" altLang="en-US" sz="2000" b="1" u="sng" dirty="0">
                <a:solidFill>
                  <a:srgbClr val="042555"/>
                </a:solidFill>
                <a:latin typeface="+mn-lt"/>
                <a:ea typeface="ＭＳ Ｐゴシック" pitchFamily="34" charset="-128"/>
                <a:cs typeface="ＭＳ Ｐゴシック" pitchFamily="34" charset="-128"/>
              </a:rPr>
              <a:t>reset </a:t>
            </a:r>
            <a:r>
              <a:rPr lang="en-US" altLang="en-US" sz="2000" b="1" u="sng" dirty="0" smtClean="0">
                <a:solidFill>
                  <a:srgbClr val="042555"/>
                </a:solidFill>
                <a:latin typeface="+mn-lt"/>
                <a:ea typeface="ＭＳ Ｐゴシック" pitchFamily="34" charset="-128"/>
                <a:cs typeface="ＭＳ Ｐゴシック" pitchFamily="34" charset="-128"/>
              </a:rPr>
              <a:t>to zero (0) </a:t>
            </a:r>
            <a:r>
              <a:rPr lang="en-US" altLang="en-US" sz="2000" b="1" dirty="0" smtClean="0">
                <a:solidFill>
                  <a:srgbClr val="042555"/>
                </a:solidFill>
                <a:latin typeface="+mn-lt"/>
                <a:ea typeface="ＭＳ Ｐゴシック" pitchFamily="34" charset="-128"/>
                <a:cs typeface="ＭＳ Ｐゴシック" pitchFamily="34" charset="-128"/>
              </a:rPr>
              <a:t>because </a:t>
            </a:r>
            <a:r>
              <a:rPr lang="en-US" altLang="en-US" sz="2000" b="1" dirty="0">
                <a:solidFill>
                  <a:srgbClr val="042555"/>
                </a:solidFill>
                <a:latin typeface="+mn-lt"/>
                <a:ea typeface="ＭＳ Ｐゴシック" pitchFamily="34" charset="-128"/>
                <a:cs typeface="ＭＳ Ｐゴシック" pitchFamily="34" charset="-128"/>
              </a:rPr>
              <a:t>you </a:t>
            </a:r>
            <a:r>
              <a:rPr lang="en-US" altLang="en-US" sz="2000" b="1" dirty="0" smtClean="0">
                <a:solidFill>
                  <a:srgbClr val="042555"/>
                </a:solidFill>
                <a:latin typeface="+mn-lt"/>
                <a:ea typeface="ＭＳ Ｐゴシック" pitchFamily="34" charset="-128"/>
                <a:cs typeface="ＭＳ Ｐゴシック" pitchFamily="34" charset="-128"/>
              </a:rPr>
              <a:t/>
            </a:r>
            <a:br>
              <a:rPr lang="en-US" altLang="en-US" sz="2000" b="1" dirty="0" smtClean="0">
                <a:solidFill>
                  <a:srgbClr val="042555"/>
                </a:solidFill>
                <a:latin typeface="+mn-lt"/>
                <a:ea typeface="ＭＳ Ｐゴシック" pitchFamily="34" charset="-128"/>
                <a:cs typeface="ＭＳ Ｐゴシック" pitchFamily="34" charset="-128"/>
              </a:rPr>
            </a:br>
            <a:r>
              <a:rPr lang="en-US" altLang="en-US" sz="2000" b="1" dirty="0" smtClean="0">
                <a:solidFill>
                  <a:srgbClr val="042555"/>
                </a:solidFill>
                <a:latin typeface="+mn-lt"/>
                <a:ea typeface="ＭＳ Ｐゴシック" pitchFamily="34" charset="-128"/>
                <a:cs typeface="ＭＳ Ｐゴシック" pitchFamily="34" charset="-128"/>
              </a:rPr>
              <a:t>accumulated 5000 BV </a:t>
            </a:r>
            <a:r>
              <a:rPr lang="en-US" altLang="en-US" sz="2000" b="1" dirty="0">
                <a:solidFill>
                  <a:srgbClr val="042555"/>
                </a:solidFill>
                <a:latin typeface="+mn-lt"/>
                <a:ea typeface="ＭＳ Ｐゴシック" pitchFamily="34" charset="-128"/>
                <a:cs typeface="ＭＳ Ｐゴシック" pitchFamily="34" charset="-128"/>
              </a:rPr>
              <a:t>or </a:t>
            </a:r>
            <a:r>
              <a:rPr lang="en-US" altLang="en-US" sz="2000" b="1" dirty="0" smtClean="0">
                <a:solidFill>
                  <a:srgbClr val="042555"/>
                </a:solidFill>
                <a:latin typeface="+mn-lt"/>
                <a:ea typeface="ＭＳ Ｐゴシック" pitchFamily="34" charset="-128"/>
                <a:cs typeface="ＭＳ Ｐゴシック" pitchFamily="34" charset="-128"/>
              </a:rPr>
              <a:t>IBV </a:t>
            </a:r>
            <a:r>
              <a:rPr lang="en-US" altLang="en-US" sz="2000" b="1" dirty="0">
                <a:solidFill>
                  <a:srgbClr val="042555"/>
                </a:solidFill>
                <a:latin typeface="+mn-lt"/>
                <a:ea typeface="ＭＳ Ｐゴシック" pitchFamily="34" charset="-128"/>
                <a:cs typeface="ＭＳ Ｐゴシック" pitchFamily="34" charset="-128"/>
              </a:rPr>
              <a:t>in the </a:t>
            </a:r>
            <a:r>
              <a:rPr lang="en-US" altLang="en-US" sz="2000" b="1" dirty="0" smtClean="0">
                <a:solidFill>
                  <a:srgbClr val="042555"/>
                </a:solidFill>
                <a:latin typeface="+mn-lt"/>
                <a:ea typeface="ＭＳ Ｐゴシック" pitchFamily="34" charset="-128"/>
                <a:cs typeface="ＭＳ Ｐゴシック" pitchFamily="34" charset="-128"/>
              </a:rPr>
              <a:t/>
            </a:r>
            <a:br>
              <a:rPr lang="en-US" altLang="en-US" sz="2000" b="1" dirty="0" smtClean="0">
                <a:solidFill>
                  <a:srgbClr val="042555"/>
                </a:solidFill>
                <a:latin typeface="+mn-lt"/>
                <a:ea typeface="ＭＳ Ｐゴシック" pitchFamily="34" charset="-128"/>
                <a:cs typeface="ＭＳ Ｐゴシック" pitchFamily="34" charset="-128"/>
              </a:rPr>
            </a:br>
            <a:r>
              <a:rPr lang="en-US" altLang="en-US" sz="2000" b="1" dirty="0" smtClean="0">
                <a:solidFill>
                  <a:srgbClr val="042555"/>
                </a:solidFill>
                <a:latin typeface="+mn-lt"/>
                <a:ea typeface="ＭＳ Ｐゴシック" pitchFamily="34" charset="-128"/>
                <a:cs typeface="ＭＳ Ｐゴシック" pitchFamily="34" charset="-128"/>
              </a:rPr>
              <a:t>left </a:t>
            </a:r>
            <a:r>
              <a:rPr lang="en-US" altLang="en-US" sz="2000" b="1" dirty="0">
                <a:solidFill>
                  <a:srgbClr val="042555"/>
                </a:solidFill>
                <a:latin typeface="+mn-lt"/>
                <a:ea typeface="ＭＳ Ｐゴシック" pitchFamily="34" charset="-128"/>
                <a:cs typeface="ＭＳ Ｐゴシック" pitchFamily="34" charset="-128"/>
              </a:rPr>
              <a:t>and right </a:t>
            </a:r>
            <a:r>
              <a:rPr lang="en-US" altLang="en-US" sz="2000" b="1" dirty="0" smtClean="0">
                <a:solidFill>
                  <a:srgbClr val="042555"/>
                </a:solidFill>
                <a:latin typeface="+mn-lt"/>
                <a:ea typeface="ＭＳ Ｐゴシック" pitchFamily="34" charset="-128"/>
                <a:cs typeface="ＭＳ Ｐゴシック" pitchFamily="34" charset="-128"/>
              </a:rPr>
              <a:t>banks of </a:t>
            </a:r>
            <a:r>
              <a:rPr lang="en-US" altLang="en-US" sz="2000" b="1" dirty="0">
                <a:solidFill>
                  <a:srgbClr val="042555"/>
                </a:solidFill>
                <a:latin typeface="+mn-lt"/>
                <a:ea typeface="ＭＳ Ｐゴシック" pitchFamily="34" charset="-128"/>
                <a:cs typeface="ＭＳ Ｐゴシック" pitchFamily="34" charset="-128"/>
              </a:rPr>
              <a:t>that BDC </a:t>
            </a:r>
            <a:r>
              <a:rPr lang="en-US" altLang="en-US" sz="2000" b="1" dirty="0" smtClean="0">
                <a:solidFill>
                  <a:srgbClr val="042555"/>
                </a:solidFill>
                <a:latin typeface="+mn-lt"/>
                <a:ea typeface="ＭＳ Ｐゴシック" pitchFamily="34" charset="-128"/>
                <a:cs typeface="ＭＳ Ｐゴシック" pitchFamily="34" charset="-128"/>
              </a:rPr>
              <a:t>and </a:t>
            </a:r>
            <a:br>
              <a:rPr lang="en-US" altLang="en-US" sz="2000" b="1" dirty="0" smtClean="0">
                <a:solidFill>
                  <a:srgbClr val="042555"/>
                </a:solidFill>
                <a:latin typeface="+mn-lt"/>
                <a:ea typeface="ＭＳ Ｐゴシック" pitchFamily="34" charset="-128"/>
                <a:cs typeface="ＭＳ Ｐゴシック" pitchFamily="34" charset="-128"/>
              </a:rPr>
            </a:br>
            <a:r>
              <a:rPr lang="en-US" altLang="en-US" sz="2000" b="1" dirty="0" smtClean="0">
                <a:solidFill>
                  <a:srgbClr val="042555"/>
                </a:solidFill>
                <a:latin typeface="+mn-lt"/>
                <a:ea typeface="ＭＳ Ｐゴシック" pitchFamily="34" charset="-128"/>
                <a:cs typeface="ＭＳ Ｐゴシック" pitchFamily="34" charset="-128"/>
              </a:rPr>
              <a:t>received the </a:t>
            </a:r>
            <a:r>
              <a:rPr lang="en-US" altLang="en-US" sz="2000" b="1" dirty="0">
                <a:solidFill>
                  <a:srgbClr val="042555"/>
                </a:solidFill>
                <a:latin typeface="+mn-lt"/>
                <a:ea typeface="ＭＳ Ｐゴシック" pitchFamily="34" charset="-128"/>
                <a:cs typeface="ＭＳ Ｐゴシック" pitchFamily="34" charset="-128"/>
              </a:rPr>
              <a:t>420 € </a:t>
            </a:r>
            <a:r>
              <a:rPr lang="en-US" altLang="en-US" sz="2000" b="1" dirty="0" smtClean="0">
                <a:solidFill>
                  <a:srgbClr val="042555"/>
                </a:solidFill>
                <a:latin typeface="+mn-lt"/>
                <a:ea typeface="ＭＳ Ｐゴシック" pitchFamily="34" charset="-128"/>
                <a:cs typeface="ＭＳ Ｐゴシック" pitchFamily="34" charset="-128"/>
              </a:rPr>
              <a:t>Commission</a:t>
            </a:r>
            <a:endParaRPr lang="en-US" altLang="en-US" sz="2000" b="1" dirty="0">
              <a:solidFill>
                <a:srgbClr val="042555"/>
              </a:solidFill>
              <a:latin typeface="+mn-lt"/>
              <a:ea typeface="ＭＳ Ｐゴシック" pitchFamily="34" charset="-128"/>
              <a:cs typeface="ＭＳ Ｐゴシック" pitchFamily="34" charset="-128"/>
            </a:endParaRPr>
          </a:p>
        </p:txBody>
      </p:sp>
      <p:sp>
        <p:nvSpPr>
          <p:cNvPr id="2" name="TextBox 1"/>
          <p:cNvSpPr txBox="1"/>
          <p:nvPr/>
        </p:nvSpPr>
        <p:spPr>
          <a:xfrm>
            <a:off x="8623024" y="1964044"/>
            <a:ext cx="2056973" cy="384721"/>
          </a:xfrm>
          <a:prstGeom prst="rect">
            <a:avLst/>
          </a:prstGeom>
          <a:noFill/>
        </p:spPr>
        <p:txBody>
          <a:bodyPr wrap="none" rtlCol="0">
            <a:spAutoFit/>
          </a:bodyPr>
          <a:lstStyle/>
          <a:p>
            <a:r>
              <a:rPr lang="en-US" sz="1800" b="1" dirty="0">
                <a:solidFill>
                  <a:srgbClr val="042555"/>
                </a:solidFill>
              </a:rPr>
              <a:t>420 €</a:t>
            </a:r>
            <a:r>
              <a:rPr lang="en-US" b="1" dirty="0" smtClean="0">
                <a:solidFill>
                  <a:srgbClr val="042555"/>
                </a:solidFill>
              </a:rPr>
              <a:t> (5000/5000) </a:t>
            </a:r>
            <a:endParaRPr lang="en-US" b="1" dirty="0">
              <a:solidFill>
                <a:srgbClr val="042555"/>
              </a:solidFill>
            </a:endParaRPr>
          </a:p>
        </p:txBody>
      </p:sp>
      <p:sp>
        <p:nvSpPr>
          <p:cNvPr id="14" name="TextBox 13"/>
          <p:cNvSpPr txBox="1"/>
          <p:nvPr/>
        </p:nvSpPr>
        <p:spPr>
          <a:xfrm>
            <a:off x="6584655" y="3002870"/>
            <a:ext cx="885820" cy="384721"/>
          </a:xfrm>
          <a:prstGeom prst="rect">
            <a:avLst/>
          </a:prstGeom>
          <a:noFill/>
        </p:spPr>
        <p:txBody>
          <a:bodyPr wrap="none" rtlCol="0">
            <a:spAutoFit/>
          </a:bodyPr>
          <a:lstStyle/>
          <a:p>
            <a:r>
              <a:rPr lang="en-US" b="1" dirty="0" smtClean="0">
                <a:solidFill>
                  <a:srgbClr val="042555"/>
                </a:solidFill>
              </a:rPr>
              <a:t>200 BV</a:t>
            </a:r>
            <a:endParaRPr lang="en-US" b="1" dirty="0">
              <a:solidFill>
                <a:srgbClr val="042555"/>
              </a:solidFill>
            </a:endParaRPr>
          </a:p>
        </p:txBody>
      </p:sp>
    </p:spTree>
    <p:extLst>
      <p:ext uri="{BB962C8B-B14F-4D97-AF65-F5344CB8AC3E}">
        <p14:creationId xmlns:p14="http://schemas.microsoft.com/office/powerpoint/2010/main" val="75234486"/>
      </p:ext>
    </p:extLst>
  </p:cSld>
  <p:clrMapOvr>
    <a:masterClrMapping/>
  </p:clrMapOvr>
  <mc:AlternateContent xmlns:mc="http://schemas.openxmlformats.org/markup-compatibility/2006">
    <mc:Choice xmlns:p14="http://schemas.microsoft.com/office/powerpoint/2010/main" Requires="p14">
      <p:transition spd="slow" p14:dur="20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xit" presetSubtype="4" fill="hold" nodeType="afterEffect">
                                  <p:stCondLst>
                                    <p:cond delay="0"/>
                                  </p:stCondLst>
                                  <p:childTnLst>
                                    <p:animEffect transition="out" filter="wipe(down)">
                                      <p:cBhvr>
                                        <p:cTn id="10" dur="3000"/>
                                        <p:tgtEl>
                                          <p:spTgt spid="1031"/>
                                        </p:tgtEl>
                                      </p:cBhvr>
                                    </p:animEffect>
                                    <p:set>
                                      <p:cBhvr>
                                        <p:cTn id="11" dur="1" fill="hold">
                                          <p:stCondLst>
                                            <p:cond delay="2999"/>
                                          </p:stCondLst>
                                        </p:cTn>
                                        <p:tgtEl>
                                          <p:spTgt spid="1031"/>
                                        </p:tgtEl>
                                        <p:attrNameLst>
                                          <p:attrName>style.visibility</p:attrName>
                                        </p:attrNameLst>
                                      </p:cBhvr>
                                      <p:to>
                                        <p:strVal val="hidden"/>
                                      </p:to>
                                    </p:set>
                                  </p:childTnLst>
                                </p:cTn>
                              </p:par>
                            </p:childTnLst>
                          </p:cTn>
                        </p:par>
                        <p:par>
                          <p:cTn id="12" fill="hold">
                            <p:stCondLst>
                              <p:cond delay="3500"/>
                            </p:stCondLst>
                            <p:childTnLst>
                              <p:par>
                                <p:cTn id="13" presetID="10" presetClass="entr" presetSubtype="0" fill="hold" grpId="0" nodeType="afterEffect">
                                  <p:stCondLst>
                                    <p:cond delay="0"/>
                                  </p:stCondLst>
                                  <p:childTnLst>
                                    <p:set>
                                      <p:cBhvr>
                                        <p:cTn id="14" dur="1" fill="hold">
                                          <p:stCondLst>
                                            <p:cond delay="0"/>
                                          </p:stCondLst>
                                        </p:cTn>
                                        <p:tgtEl>
                                          <p:spTgt spid="635910"/>
                                        </p:tgtEl>
                                        <p:attrNameLst>
                                          <p:attrName>style.visibility</p:attrName>
                                        </p:attrNameLst>
                                      </p:cBhvr>
                                      <p:to>
                                        <p:strVal val="visible"/>
                                      </p:to>
                                    </p:set>
                                    <p:animEffect transition="in" filter="fade">
                                      <p:cBhvr>
                                        <p:cTn id="15" dur="500"/>
                                        <p:tgtEl>
                                          <p:spTgt spid="6359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5910" grpId="0"/>
      <p:bldP spid="2"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Field Training\Field Training\North America\NA_ENGLISH\NUOT update\images\Flushing-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2366" y="127592"/>
            <a:ext cx="10519829" cy="7889872"/>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T:\Field Training\Field Training\North America\NA_ENGLISH\NUOT update\images\Flushing-R1.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3275" b="61124"/>
          <a:stretch/>
        </p:blipFill>
        <p:spPr bwMode="auto">
          <a:xfrm>
            <a:off x="1672366" y="1963980"/>
            <a:ext cx="10519829" cy="123083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a:spLocks noChangeArrowheads="1"/>
          </p:cNvSpPr>
          <p:nvPr/>
        </p:nvSpPr>
        <p:spPr bwMode="auto">
          <a:xfrm>
            <a:off x="602389" y="457418"/>
            <a:ext cx="10987616" cy="2294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0" tIns="45718" rIns="91400" bIns="45718">
            <a:spAutoFit/>
          </a:bodyPr>
          <a:lstStyle>
            <a:lvl1pPr algn="l" defTabSz="457200">
              <a:spcBef>
                <a:spcPct val="20000"/>
              </a:spcBef>
              <a:buFont typeface="Arial" pitchFamily="34" charset="0"/>
              <a:buChar char="•"/>
              <a:defRPr sz="3200">
                <a:solidFill>
                  <a:schemeClr val="tx1"/>
                </a:solidFill>
                <a:latin typeface="Calibri" pitchFamily="34" charset="0"/>
              </a:defRPr>
            </a:lvl1pPr>
            <a:lvl2pPr marL="742950" indent="-285750" algn="l" defTabSz="457200">
              <a:spcBef>
                <a:spcPct val="20000"/>
              </a:spcBef>
              <a:buFont typeface="Arial" pitchFamily="34" charset="0"/>
              <a:buChar char="–"/>
              <a:defRPr sz="2800">
                <a:solidFill>
                  <a:schemeClr val="tx1"/>
                </a:solidFill>
                <a:latin typeface="Calibri" pitchFamily="34" charset="0"/>
              </a:defRPr>
            </a:lvl2pPr>
            <a:lvl3pPr marL="1143000" indent="-228600" algn="l" defTabSz="457200">
              <a:spcBef>
                <a:spcPct val="20000"/>
              </a:spcBef>
              <a:buFont typeface="Arial" pitchFamily="34" charset="0"/>
              <a:buChar char="•"/>
              <a:defRPr sz="2400">
                <a:solidFill>
                  <a:schemeClr val="tx1"/>
                </a:solidFill>
                <a:latin typeface="Calibri" pitchFamily="34" charset="0"/>
              </a:defRPr>
            </a:lvl3pPr>
            <a:lvl4pPr marL="1600200" indent="-228600" algn="l" defTabSz="457200">
              <a:spcBef>
                <a:spcPct val="20000"/>
              </a:spcBef>
              <a:buFont typeface="Arial" pitchFamily="34" charset="0"/>
              <a:buChar char="–"/>
              <a:defRPr sz="2000">
                <a:solidFill>
                  <a:schemeClr val="tx1"/>
                </a:solidFill>
                <a:latin typeface="Calibri" pitchFamily="34" charset="0"/>
              </a:defRPr>
            </a:lvl4pPr>
            <a:lvl5pPr marL="2057400" indent="-228600" algn="l"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fontAlgn="base">
              <a:lnSpc>
                <a:spcPct val="90000"/>
              </a:lnSpc>
              <a:spcBef>
                <a:spcPct val="0"/>
              </a:spcBef>
              <a:spcAft>
                <a:spcPct val="0"/>
              </a:spcAft>
              <a:buFontTx/>
              <a:buNone/>
            </a:pPr>
            <a:r>
              <a:rPr lang="en-US" altLang="en-US" sz="3600" b="1" dirty="0" smtClean="0">
                <a:solidFill>
                  <a:srgbClr val="042555"/>
                </a:solidFill>
                <a:latin typeface="+mn-lt"/>
                <a:ea typeface="ＭＳ Ｐゴシック" pitchFamily="34" charset="-128"/>
                <a:cs typeface="ＭＳ Ｐゴシック" pitchFamily="34" charset="-128"/>
              </a:rPr>
              <a:t>Red (Bad) Flush</a:t>
            </a:r>
          </a:p>
          <a:p>
            <a:pPr fontAlgn="base">
              <a:lnSpc>
                <a:spcPct val="90000"/>
              </a:lnSpc>
              <a:spcBef>
                <a:spcPct val="0"/>
              </a:spcBef>
              <a:spcAft>
                <a:spcPct val="0"/>
              </a:spcAft>
              <a:buFontTx/>
              <a:buNone/>
            </a:pPr>
            <a:r>
              <a:rPr lang="en-US" altLang="en-US" sz="2000" b="1" dirty="0">
                <a:solidFill>
                  <a:srgbClr val="042555"/>
                </a:solidFill>
                <a:latin typeface="+mn-lt"/>
                <a:ea typeface="ＭＳ Ｐゴシック" pitchFamily="34" charset="-128"/>
                <a:cs typeface="ＭＳ Ｐゴシック" pitchFamily="34" charset="-128"/>
              </a:rPr>
              <a:t>All </a:t>
            </a:r>
            <a:r>
              <a:rPr lang="en-US" altLang="en-US" sz="2000" b="1" dirty="0" smtClean="0">
                <a:solidFill>
                  <a:srgbClr val="042555"/>
                </a:solidFill>
                <a:latin typeface="+mn-lt"/>
                <a:ea typeface="ＭＳ Ｐゴシック" pitchFamily="34" charset="-128"/>
                <a:cs typeface="ＭＳ Ｐゴシック" pitchFamily="34" charset="-128"/>
              </a:rPr>
              <a:t>personal BDC banks </a:t>
            </a:r>
            <a:r>
              <a:rPr lang="en-US" altLang="en-US" sz="2000" b="1" u="sng" dirty="0">
                <a:solidFill>
                  <a:srgbClr val="042555"/>
                </a:solidFill>
                <a:latin typeface="+mn-lt"/>
                <a:ea typeface="ＭＳ Ｐゴシック" pitchFamily="34" charset="-128"/>
                <a:cs typeface="ＭＳ Ｐゴシック" pitchFamily="34" charset="-128"/>
              </a:rPr>
              <a:t>reset to zero (0) </a:t>
            </a:r>
            <a:r>
              <a:rPr lang="en-US" altLang="en-US" sz="2000" b="1" dirty="0" smtClean="0">
                <a:solidFill>
                  <a:srgbClr val="042555"/>
                </a:solidFill>
                <a:latin typeface="+mn-lt"/>
                <a:ea typeface="ＭＳ Ｐゴシック" pitchFamily="34" charset="-128"/>
                <a:cs typeface="ＭＳ Ｐゴシック" pitchFamily="34" charset="-128"/>
              </a:rPr>
              <a:t/>
            </a:r>
            <a:br>
              <a:rPr lang="en-US" altLang="en-US" sz="2000" b="1" dirty="0" smtClean="0">
                <a:solidFill>
                  <a:srgbClr val="042555"/>
                </a:solidFill>
                <a:latin typeface="+mn-lt"/>
                <a:ea typeface="ＭＳ Ｐゴシック" pitchFamily="34" charset="-128"/>
                <a:cs typeface="ＭＳ Ｐゴシック" pitchFamily="34" charset="-128"/>
              </a:rPr>
            </a:br>
            <a:r>
              <a:rPr lang="en-US" altLang="en-US" sz="2000" b="1" dirty="0" smtClean="0">
                <a:solidFill>
                  <a:srgbClr val="042555"/>
                </a:solidFill>
                <a:latin typeface="+mn-lt"/>
                <a:ea typeface="ＭＳ Ｐゴシック" pitchFamily="34" charset="-128"/>
                <a:cs typeface="ＭＳ Ｐゴシック" pitchFamily="34" charset="-128"/>
              </a:rPr>
              <a:t>because </a:t>
            </a:r>
            <a:r>
              <a:rPr lang="en-US" altLang="en-US" sz="2000" b="1" dirty="0">
                <a:solidFill>
                  <a:srgbClr val="042555"/>
                </a:solidFill>
                <a:latin typeface="+mn-lt"/>
                <a:ea typeface="ＭＳ Ｐゴシック" pitchFamily="34" charset="-128"/>
                <a:cs typeface="ＭＳ Ｐゴシック" pitchFamily="34" charset="-128"/>
              </a:rPr>
              <a:t>you </a:t>
            </a:r>
            <a:r>
              <a:rPr lang="en-US" altLang="en-US" sz="2000" b="1" dirty="0" smtClean="0">
                <a:solidFill>
                  <a:srgbClr val="042555"/>
                </a:solidFill>
                <a:latin typeface="+mn-lt"/>
                <a:ea typeface="ＭＳ Ｐゴシック" pitchFamily="34" charset="-128"/>
                <a:cs typeface="ＭＳ Ｐゴシック" pitchFamily="34" charset="-128"/>
              </a:rPr>
              <a:t>did </a:t>
            </a:r>
            <a:r>
              <a:rPr lang="en-US" altLang="en-US" sz="2000" b="1" dirty="0">
                <a:solidFill>
                  <a:srgbClr val="042555"/>
                </a:solidFill>
                <a:latin typeface="+mn-lt"/>
                <a:ea typeface="ＭＳ Ｐゴシック" pitchFamily="34" charset="-128"/>
                <a:cs typeface="ＭＳ Ｐゴシック" pitchFamily="34" charset="-128"/>
              </a:rPr>
              <a:t>not exercise the </a:t>
            </a:r>
            <a:r>
              <a:rPr lang="en-US" altLang="en-US" sz="2000" b="1" dirty="0" smtClean="0">
                <a:solidFill>
                  <a:srgbClr val="042555"/>
                </a:solidFill>
                <a:latin typeface="+mn-lt"/>
                <a:ea typeface="ＭＳ Ｐゴシック" pitchFamily="34" charset="-128"/>
                <a:cs typeface="ＭＳ Ｐゴシック" pitchFamily="34" charset="-128"/>
              </a:rPr>
              <a:t/>
            </a:r>
            <a:br>
              <a:rPr lang="en-US" altLang="en-US" sz="2000" b="1" dirty="0" smtClean="0">
                <a:solidFill>
                  <a:srgbClr val="042555"/>
                </a:solidFill>
                <a:latin typeface="+mn-lt"/>
                <a:ea typeface="ＭＳ Ｐゴシック" pitchFamily="34" charset="-128"/>
                <a:cs typeface="ＭＳ Ｐゴシック" pitchFamily="34" charset="-128"/>
              </a:rPr>
            </a:br>
            <a:r>
              <a:rPr lang="en-US" altLang="en-US" sz="2000" b="1" dirty="0" smtClean="0">
                <a:solidFill>
                  <a:srgbClr val="042555"/>
                </a:solidFill>
                <a:latin typeface="+mn-lt"/>
                <a:ea typeface="ＭＳ Ｐゴシック" pitchFamily="34" charset="-128"/>
                <a:cs typeface="ＭＳ Ｐゴシック" pitchFamily="34" charset="-128"/>
              </a:rPr>
              <a:t>Monthly </a:t>
            </a:r>
            <a:r>
              <a:rPr lang="en-US" altLang="en-US" sz="2000" b="1" dirty="0">
                <a:solidFill>
                  <a:srgbClr val="042555"/>
                </a:solidFill>
                <a:latin typeface="+mn-lt"/>
                <a:ea typeface="ＭＳ Ｐゴシック" pitchFamily="34" charset="-128"/>
                <a:cs typeface="ＭＳ Ｐゴシック" pitchFamily="34" charset="-128"/>
              </a:rPr>
              <a:t>Accrual Option </a:t>
            </a:r>
            <a:r>
              <a:rPr lang="en-US" altLang="en-US" sz="2000" b="1" dirty="0" smtClean="0">
                <a:solidFill>
                  <a:srgbClr val="042555"/>
                </a:solidFill>
                <a:latin typeface="+mn-lt"/>
                <a:ea typeface="ＭＳ Ｐゴシック" pitchFamily="34" charset="-128"/>
                <a:cs typeface="ＭＳ Ｐゴシック" pitchFamily="34" charset="-128"/>
              </a:rPr>
              <a:t>(</a:t>
            </a:r>
            <a:r>
              <a:rPr lang="en-US" altLang="en-US" sz="2000" b="1" dirty="0">
                <a:solidFill>
                  <a:srgbClr val="042555"/>
                </a:solidFill>
                <a:latin typeface="+mn-lt"/>
                <a:ea typeface="ＭＳ Ｐゴシック" pitchFamily="34" charset="-128"/>
                <a:cs typeface="ＭＳ Ｐゴシック" pitchFamily="34" charset="-128"/>
              </a:rPr>
              <a:t>BV or IBV</a:t>
            </a:r>
            <a:r>
              <a:rPr lang="en-US" altLang="en-US" sz="2000" b="1" dirty="0" smtClean="0">
                <a:solidFill>
                  <a:srgbClr val="042555"/>
                </a:solidFill>
                <a:latin typeface="+mn-lt"/>
                <a:ea typeface="ＭＳ Ｐゴシック" pitchFamily="34" charset="-128"/>
                <a:cs typeface="ＭＳ Ｐゴシック" pitchFamily="34" charset="-128"/>
              </a:rPr>
              <a:t>)</a:t>
            </a:r>
          </a:p>
          <a:p>
            <a:pPr fontAlgn="base">
              <a:lnSpc>
                <a:spcPct val="90000"/>
              </a:lnSpc>
              <a:spcBef>
                <a:spcPct val="0"/>
              </a:spcBef>
              <a:spcAft>
                <a:spcPct val="0"/>
              </a:spcAft>
              <a:buFontTx/>
              <a:buNone/>
            </a:pPr>
            <a:endParaRPr lang="en-US" altLang="en-US" sz="2000" b="1" dirty="0">
              <a:solidFill>
                <a:srgbClr val="042555"/>
              </a:solidFill>
              <a:latin typeface="+mn-lt"/>
              <a:ea typeface="ＭＳ Ｐゴシック" pitchFamily="34" charset="-128"/>
              <a:cs typeface="ＭＳ Ｐゴシック" pitchFamily="34" charset="-128"/>
            </a:endParaRPr>
          </a:p>
          <a:p>
            <a:pPr fontAlgn="base">
              <a:lnSpc>
                <a:spcPct val="90000"/>
              </a:lnSpc>
              <a:spcBef>
                <a:spcPct val="0"/>
              </a:spcBef>
              <a:spcAft>
                <a:spcPct val="0"/>
              </a:spcAft>
              <a:buFontTx/>
              <a:buNone/>
            </a:pPr>
            <a:r>
              <a:rPr lang="en-US" altLang="en-US" sz="2000" b="1" dirty="0" smtClean="0">
                <a:solidFill>
                  <a:srgbClr val="139FC9"/>
                </a:solidFill>
                <a:latin typeface="+mn-lt"/>
                <a:ea typeface="ＭＳ Ｐゴシック" pitchFamily="34" charset="-128"/>
                <a:cs typeface="ＭＳ Ｐゴシック" pitchFamily="34" charset="-128"/>
              </a:rPr>
              <a:t>Correctly enrolling in UnFranchise</a:t>
            </a:r>
            <a:r>
              <a:rPr lang="en-US" altLang="en-US" sz="2000" dirty="0" smtClean="0">
                <a:ln w="3175">
                  <a:noFill/>
                </a:ln>
                <a:solidFill>
                  <a:srgbClr val="00A9FC"/>
                </a:solidFill>
              </a:rPr>
              <a:t>®</a:t>
            </a:r>
            <a:r>
              <a:rPr lang="en-US" altLang="en-US" sz="2000" b="1" dirty="0" smtClean="0">
                <a:solidFill>
                  <a:srgbClr val="139FC9"/>
                </a:solidFill>
                <a:latin typeface="+mn-lt"/>
                <a:ea typeface="ＭＳ Ｐゴシック" pitchFamily="34" charset="-128"/>
                <a:cs typeface="ＭＳ Ｐゴシック" pitchFamily="34" charset="-128"/>
              </a:rPr>
              <a:t> </a:t>
            </a:r>
            <a:br>
              <a:rPr lang="en-US" altLang="en-US" sz="2000" b="1" dirty="0" smtClean="0">
                <a:solidFill>
                  <a:srgbClr val="139FC9"/>
                </a:solidFill>
                <a:latin typeface="+mn-lt"/>
                <a:ea typeface="ＭＳ Ｐゴシック" pitchFamily="34" charset="-128"/>
                <a:cs typeface="ＭＳ Ｐゴシック" pitchFamily="34" charset="-128"/>
              </a:rPr>
            </a:br>
            <a:r>
              <a:rPr lang="en-US" altLang="en-US" sz="2000" b="1" dirty="0" smtClean="0">
                <a:solidFill>
                  <a:srgbClr val="139FC9"/>
                </a:solidFill>
                <a:latin typeface="+mn-lt"/>
                <a:ea typeface="ＭＳ Ｐゴシック" pitchFamily="34" charset="-128"/>
                <a:cs typeface="ＭＳ Ｐゴシック" pitchFamily="34" charset="-128"/>
              </a:rPr>
              <a:t>AutoShip will prevent red flushes</a:t>
            </a:r>
          </a:p>
        </p:txBody>
      </p:sp>
      <p:sp>
        <p:nvSpPr>
          <p:cNvPr id="2" name="TextBox 1"/>
          <p:cNvSpPr txBox="1"/>
          <p:nvPr/>
        </p:nvSpPr>
        <p:spPr>
          <a:xfrm>
            <a:off x="8623151" y="1964044"/>
            <a:ext cx="2509405" cy="384721"/>
          </a:xfrm>
          <a:prstGeom prst="rect">
            <a:avLst/>
          </a:prstGeom>
          <a:noFill/>
        </p:spPr>
        <p:txBody>
          <a:bodyPr wrap="none" rtlCol="0">
            <a:spAutoFit/>
          </a:bodyPr>
          <a:lstStyle/>
          <a:p>
            <a:r>
              <a:rPr lang="en-US" b="1" dirty="0" smtClean="0">
                <a:solidFill>
                  <a:srgbClr val="042555"/>
                </a:solidFill>
              </a:rPr>
              <a:t>No commission earned</a:t>
            </a:r>
            <a:endParaRPr lang="en-US" b="1" dirty="0">
              <a:solidFill>
                <a:srgbClr val="042555"/>
              </a:solidFill>
            </a:endParaRPr>
          </a:p>
        </p:txBody>
      </p:sp>
      <p:sp>
        <p:nvSpPr>
          <p:cNvPr id="3" name="TextBox 2"/>
          <p:cNvSpPr txBox="1"/>
          <p:nvPr/>
        </p:nvSpPr>
        <p:spPr>
          <a:xfrm>
            <a:off x="448899" y="4719941"/>
            <a:ext cx="5044651" cy="2068259"/>
          </a:xfrm>
          <a:prstGeom prst="rect">
            <a:avLst/>
          </a:prstGeom>
          <a:noFill/>
        </p:spPr>
        <p:txBody>
          <a:bodyPr wrap="none" rtlCol="0">
            <a:spAutoFit/>
          </a:bodyPr>
          <a:lstStyle/>
          <a:p>
            <a:pPr fontAlgn="base">
              <a:lnSpc>
                <a:spcPct val="90000"/>
              </a:lnSpc>
              <a:spcBef>
                <a:spcPct val="0"/>
              </a:spcBef>
              <a:spcAft>
                <a:spcPts val="600"/>
              </a:spcAft>
              <a:buNone/>
            </a:pPr>
            <a:r>
              <a:rPr lang="en-US" altLang="en-US" sz="1800" b="1" u="sng" dirty="0" smtClean="0">
                <a:solidFill>
                  <a:srgbClr val="042555"/>
                </a:solidFill>
                <a:ea typeface="ＭＳ Ｐゴシック" pitchFamily="34" charset="-128"/>
                <a:cs typeface="ＭＳ Ｐゴシック" pitchFamily="34" charset="-128"/>
              </a:rPr>
              <a:t>Reasons:</a:t>
            </a:r>
          </a:p>
          <a:p>
            <a:pPr fontAlgn="base">
              <a:lnSpc>
                <a:spcPct val="90000"/>
              </a:lnSpc>
              <a:spcBef>
                <a:spcPct val="0"/>
              </a:spcBef>
              <a:spcAft>
                <a:spcPts val="600"/>
              </a:spcAft>
              <a:buNone/>
            </a:pPr>
            <a:r>
              <a:rPr lang="en-US" altLang="en-US" sz="1800" b="1" dirty="0" smtClean="0">
                <a:solidFill>
                  <a:srgbClr val="042555"/>
                </a:solidFill>
                <a:ea typeface="ＭＳ Ｐゴシック" pitchFamily="34" charset="-128"/>
                <a:cs typeface="ＭＳ Ｐゴシック" pitchFamily="34" charset="-128"/>
              </a:rPr>
              <a:t>Did </a:t>
            </a:r>
            <a:r>
              <a:rPr lang="en-US" altLang="en-US" sz="1800" b="1" dirty="0">
                <a:solidFill>
                  <a:srgbClr val="042555"/>
                </a:solidFill>
                <a:ea typeface="ＭＳ Ｐゴシック" pitchFamily="34" charset="-128"/>
                <a:cs typeface="ＭＳ Ｐゴシック" pitchFamily="34" charset="-128"/>
              </a:rPr>
              <a:t>not place 50/100/150 BV in your 001 BDC </a:t>
            </a:r>
            <a:br>
              <a:rPr lang="en-US" altLang="en-US" sz="1800" b="1" dirty="0">
                <a:solidFill>
                  <a:srgbClr val="042555"/>
                </a:solidFill>
                <a:ea typeface="ＭＳ Ｐゴシック" pitchFamily="34" charset="-128"/>
                <a:cs typeface="ＭＳ Ｐゴシック" pitchFamily="34" charset="-128"/>
              </a:rPr>
            </a:br>
            <a:r>
              <a:rPr lang="en-US" altLang="en-US" sz="1800" b="1" dirty="0" smtClean="0">
                <a:solidFill>
                  <a:srgbClr val="042555"/>
                </a:solidFill>
                <a:ea typeface="ＭＳ Ｐゴシック" pitchFamily="34" charset="-128"/>
                <a:cs typeface="ＭＳ Ｐゴシック" pitchFamily="34" charset="-128"/>
              </a:rPr>
              <a:t>	</a:t>
            </a:r>
            <a:r>
              <a:rPr lang="en-US" altLang="en-US" sz="1600" b="1" dirty="0" smtClean="0">
                <a:solidFill>
                  <a:srgbClr val="042555"/>
                </a:solidFill>
                <a:ea typeface="ＭＳ Ｐゴシック" pitchFamily="34" charset="-128"/>
                <a:cs typeface="ＭＳ Ｐゴシック" pitchFamily="34" charset="-128"/>
              </a:rPr>
              <a:t>(</a:t>
            </a:r>
            <a:r>
              <a:rPr lang="en-US" altLang="en-US" sz="1600" b="1" dirty="0">
                <a:solidFill>
                  <a:srgbClr val="042555"/>
                </a:solidFill>
                <a:ea typeface="ＭＳ Ｐゴシック" pitchFamily="34" charset="-128"/>
                <a:cs typeface="ＭＳ Ｐゴシック" pitchFamily="34" charset="-128"/>
              </a:rPr>
              <a:t>will affect BV only)</a:t>
            </a:r>
          </a:p>
          <a:p>
            <a:pPr fontAlgn="base">
              <a:lnSpc>
                <a:spcPct val="90000"/>
              </a:lnSpc>
              <a:spcBef>
                <a:spcPct val="0"/>
              </a:spcBef>
              <a:spcAft>
                <a:spcPts val="600"/>
              </a:spcAft>
              <a:buNone/>
            </a:pPr>
            <a:r>
              <a:rPr lang="en-US" altLang="en-US" sz="1800" b="1" dirty="0">
                <a:solidFill>
                  <a:srgbClr val="042555"/>
                </a:solidFill>
                <a:ea typeface="ＭＳ Ｐゴシック" pitchFamily="34" charset="-128"/>
                <a:cs typeface="ＭＳ Ｐゴシック" pitchFamily="34" charset="-128"/>
              </a:rPr>
              <a:t>Did not place 10/20/30 IBV in your 001 BDC </a:t>
            </a:r>
            <a:br>
              <a:rPr lang="en-US" altLang="en-US" sz="1800" b="1" dirty="0">
                <a:solidFill>
                  <a:srgbClr val="042555"/>
                </a:solidFill>
                <a:ea typeface="ＭＳ Ｐゴシック" pitchFamily="34" charset="-128"/>
                <a:cs typeface="ＭＳ Ｐゴシック" pitchFamily="34" charset="-128"/>
              </a:rPr>
            </a:br>
            <a:r>
              <a:rPr lang="en-US" altLang="en-US" sz="1800" b="1" dirty="0" smtClean="0">
                <a:solidFill>
                  <a:srgbClr val="042555"/>
                </a:solidFill>
                <a:ea typeface="ＭＳ Ｐゴシック" pitchFamily="34" charset="-128"/>
                <a:cs typeface="ＭＳ Ｐゴシック" pitchFamily="34" charset="-128"/>
              </a:rPr>
              <a:t>	</a:t>
            </a:r>
            <a:r>
              <a:rPr lang="en-US" altLang="en-US" sz="1600" b="1" dirty="0" smtClean="0">
                <a:solidFill>
                  <a:srgbClr val="042555"/>
                </a:solidFill>
                <a:ea typeface="ＭＳ Ｐゴシック" pitchFamily="34" charset="-128"/>
                <a:cs typeface="ＭＳ Ｐゴシック" pitchFamily="34" charset="-128"/>
              </a:rPr>
              <a:t>(</a:t>
            </a:r>
            <a:r>
              <a:rPr lang="en-US" altLang="en-US" sz="1600" b="1" dirty="0">
                <a:solidFill>
                  <a:srgbClr val="042555"/>
                </a:solidFill>
                <a:ea typeface="ＭＳ Ｐゴシック" pitchFamily="34" charset="-128"/>
                <a:cs typeface="ＭＳ Ｐゴシック" pitchFamily="34" charset="-128"/>
              </a:rPr>
              <a:t>will affect IBV only)</a:t>
            </a:r>
          </a:p>
          <a:p>
            <a:pPr fontAlgn="base">
              <a:lnSpc>
                <a:spcPct val="90000"/>
              </a:lnSpc>
              <a:spcBef>
                <a:spcPct val="0"/>
              </a:spcBef>
              <a:spcAft>
                <a:spcPts val="600"/>
              </a:spcAft>
              <a:buNone/>
            </a:pPr>
            <a:r>
              <a:rPr lang="en-US" altLang="en-US" sz="1800" b="1" dirty="0">
                <a:solidFill>
                  <a:srgbClr val="042555"/>
                </a:solidFill>
                <a:ea typeface="ＭＳ Ｐゴシック" pitchFamily="34" charset="-128"/>
                <a:cs typeface="ＭＳ Ｐゴシック" pitchFamily="34" charset="-128"/>
              </a:rPr>
              <a:t>Did not purchase your monthly UFMS subscription </a:t>
            </a:r>
            <a:br>
              <a:rPr lang="en-US" altLang="en-US" sz="1800" b="1" dirty="0">
                <a:solidFill>
                  <a:srgbClr val="042555"/>
                </a:solidFill>
                <a:ea typeface="ＭＳ Ｐゴシック" pitchFamily="34" charset="-128"/>
                <a:cs typeface="ＭＳ Ｐゴシック" pitchFamily="34" charset="-128"/>
              </a:rPr>
            </a:br>
            <a:r>
              <a:rPr lang="en-US" altLang="en-US" sz="1800" b="1" dirty="0" smtClean="0">
                <a:solidFill>
                  <a:srgbClr val="042555"/>
                </a:solidFill>
                <a:ea typeface="ＭＳ Ｐゴシック" pitchFamily="34" charset="-128"/>
                <a:cs typeface="ＭＳ Ｐゴシック" pitchFamily="34" charset="-128"/>
              </a:rPr>
              <a:t>	</a:t>
            </a:r>
            <a:r>
              <a:rPr lang="en-US" altLang="en-US" sz="1600" b="1" dirty="0" smtClean="0">
                <a:solidFill>
                  <a:srgbClr val="042555"/>
                </a:solidFill>
                <a:ea typeface="ＭＳ Ｐゴシック" pitchFamily="34" charset="-128"/>
                <a:cs typeface="ＭＳ Ｐゴシック" pitchFamily="34" charset="-128"/>
              </a:rPr>
              <a:t>(</a:t>
            </a:r>
            <a:r>
              <a:rPr lang="en-US" altLang="en-US" sz="1600" b="1" dirty="0">
                <a:solidFill>
                  <a:srgbClr val="042555"/>
                </a:solidFill>
                <a:ea typeface="ＭＳ Ｐゴシック" pitchFamily="34" charset="-128"/>
                <a:cs typeface="ＭＳ Ｐゴシック" pitchFamily="34" charset="-128"/>
              </a:rPr>
              <a:t>will affect both BV and IBV</a:t>
            </a:r>
            <a:r>
              <a:rPr lang="en-US" altLang="en-US" sz="1600" b="1" dirty="0" smtClean="0">
                <a:solidFill>
                  <a:srgbClr val="042555"/>
                </a:solidFill>
                <a:ea typeface="ＭＳ Ｐゴシック" pitchFamily="34" charset="-128"/>
                <a:cs typeface="ＭＳ Ｐゴシック" pitchFamily="34" charset="-128"/>
              </a:rPr>
              <a:t>)</a:t>
            </a:r>
            <a:endParaRPr lang="en-US" altLang="en-US" sz="1600" b="1" dirty="0">
              <a:solidFill>
                <a:srgbClr val="042555"/>
              </a:solidFill>
              <a:ea typeface="ＭＳ Ｐゴシック" pitchFamily="34" charset="-128"/>
              <a:cs typeface="ＭＳ Ｐゴシック" pitchFamily="34" charset="-128"/>
            </a:endParaRPr>
          </a:p>
        </p:txBody>
      </p:sp>
      <p:sp>
        <p:nvSpPr>
          <p:cNvPr id="635910" name="TextBox 9"/>
          <p:cNvSpPr txBox="1">
            <a:spLocks noChangeArrowheads="1"/>
          </p:cNvSpPr>
          <p:nvPr/>
        </p:nvSpPr>
        <p:spPr bwMode="auto">
          <a:xfrm>
            <a:off x="5969135" y="5075064"/>
            <a:ext cx="6165851" cy="163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18" rIns="91400" bIns="45718">
            <a:spAutoFit/>
          </a:bodyPr>
          <a:lstStyle>
            <a:lvl1pPr algn="l">
              <a:spcBef>
                <a:spcPct val="20000"/>
              </a:spcBef>
              <a:buFont typeface="Arial" pitchFamily="34" charset="0"/>
              <a:buChar char="•"/>
              <a:defRPr sz="3200">
                <a:solidFill>
                  <a:schemeClr val="tx1"/>
                </a:solidFill>
                <a:latin typeface="Calibri" pitchFamily="34" charset="0"/>
              </a:defRPr>
            </a:lvl1pPr>
            <a:lvl2pPr marL="742950" indent="-285750" algn="l">
              <a:spcBef>
                <a:spcPct val="20000"/>
              </a:spcBef>
              <a:buFont typeface="Arial" pitchFamily="34" charset="0"/>
              <a:buChar char="–"/>
              <a:defRPr sz="2800">
                <a:solidFill>
                  <a:schemeClr val="tx1"/>
                </a:solidFill>
                <a:latin typeface="Calibri" pitchFamily="34" charset="0"/>
              </a:defRPr>
            </a:lvl2pPr>
            <a:lvl3pPr marL="1143000" indent="-228600" algn="l">
              <a:spcBef>
                <a:spcPct val="20000"/>
              </a:spcBef>
              <a:buFont typeface="Arial" pitchFamily="34" charset="0"/>
              <a:buChar char="•"/>
              <a:defRPr sz="2400">
                <a:solidFill>
                  <a:schemeClr val="tx1"/>
                </a:solidFill>
                <a:latin typeface="Calibri" pitchFamily="34" charset="0"/>
              </a:defRPr>
            </a:lvl3pPr>
            <a:lvl4pPr marL="1600200" indent="-228600" algn="l">
              <a:spcBef>
                <a:spcPct val="20000"/>
              </a:spcBef>
              <a:buFont typeface="Arial" pitchFamily="34" charset="0"/>
              <a:buChar char="–"/>
              <a:defRPr sz="2000">
                <a:solidFill>
                  <a:schemeClr val="tx1"/>
                </a:solidFill>
                <a:latin typeface="Calibri" pitchFamily="34" charset="0"/>
              </a:defRPr>
            </a:lvl4pPr>
            <a:lvl5pPr marL="2057400" indent="-228600" algn="l">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285750" indent="-285750" fontAlgn="base">
              <a:spcBef>
                <a:spcPct val="0"/>
              </a:spcBef>
            </a:pPr>
            <a:r>
              <a:rPr lang="en-US" altLang="en-US" sz="2000" b="1" dirty="0" smtClean="0">
                <a:solidFill>
                  <a:srgbClr val="042555"/>
                </a:solidFill>
                <a:latin typeface="+mn-lt"/>
                <a:ea typeface="ＭＳ Ｐゴシック" pitchFamily="34" charset="-128"/>
                <a:cs typeface="ＭＳ Ｐゴシック" pitchFamily="34" charset="-128"/>
              </a:rPr>
              <a:t>Potential red flush monthly</a:t>
            </a:r>
          </a:p>
          <a:p>
            <a:pPr marL="285750" indent="-285750" fontAlgn="base">
              <a:spcBef>
                <a:spcPct val="0"/>
              </a:spcBef>
            </a:pPr>
            <a:r>
              <a:rPr lang="en-US" altLang="en-US" sz="2000" b="1" dirty="0" smtClean="0">
                <a:solidFill>
                  <a:srgbClr val="042555"/>
                </a:solidFill>
                <a:latin typeface="+mn-lt"/>
                <a:ea typeface="ＭＳ Ｐゴシック" pitchFamily="34" charset="-128"/>
                <a:cs typeface="ＭＳ Ｐゴシック" pitchFamily="34" charset="-128"/>
              </a:rPr>
              <a:t>Does </a:t>
            </a:r>
            <a:r>
              <a:rPr lang="en-US" altLang="en-US" sz="2000" b="1" dirty="0">
                <a:solidFill>
                  <a:srgbClr val="042555"/>
                </a:solidFill>
                <a:latin typeface="+mn-lt"/>
                <a:ea typeface="ＭＳ Ｐゴシック" pitchFamily="34" charset="-128"/>
                <a:cs typeface="ＭＳ Ｐゴシック" pitchFamily="34" charset="-128"/>
              </a:rPr>
              <a:t>not affect </a:t>
            </a:r>
            <a:r>
              <a:rPr lang="en-US" altLang="en-US" sz="2000" b="1" dirty="0" smtClean="0">
                <a:solidFill>
                  <a:srgbClr val="042555"/>
                </a:solidFill>
                <a:latin typeface="+mn-lt"/>
                <a:ea typeface="ＭＳ Ｐゴシック" pitchFamily="34" charset="-128"/>
                <a:cs typeface="ＭＳ Ｐゴシック" pitchFamily="34" charset="-128"/>
              </a:rPr>
              <a:t>qualification (200 BV)</a:t>
            </a:r>
            <a:endParaRPr lang="en-US" altLang="en-US" sz="2000" b="1" dirty="0">
              <a:solidFill>
                <a:srgbClr val="042555"/>
              </a:solidFill>
              <a:latin typeface="+mn-lt"/>
              <a:ea typeface="ＭＳ Ｐゴシック" pitchFamily="34" charset="-128"/>
              <a:cs typeface="ＭＳ Ｐゴシック" pitchFamily="34" charset="-128"/>
            </a:endParaRPr>
          </a:p>
          <a:p>
            <a:pPr marL="285750" indent="-285750" fontAlgn="base">
              <a:spcBef>
                <a:spcPct val="0"/>
              </a:spcBef>
            </a:pPr>
            <a:r>
              <a:rPr lang="en-US" altLang="en-US" sz="2000" b="1" dirty="0">
                <a:solidFill>
                  <a:srgbClr val="042555"/>
                </a:solidFill>
                <a:latin typeface="+mn-lt"/>
                <a:ea typeface="ＭＳ Ｐゴシック" pitchFamily="34" charset="-128"/>
                <a:cs typeface="ＭＳ Ｐゴシック" pitchFamily="34" charset="-128"/>
              </a:rPr>
              <a:t>Does not affect senior partner’s BV or IBV</a:t>
            </a:r>
          </a:p>
          <a:p>
            <a:pPr marL="285750" indent="-285750" fontAlgn="base">
              <a:spcBef>
                <a:spcPct val="0"/>
              </a:spcBef>
            </a:pPr>
            <a:r>
              <a:rPr lang="en-US" altLang="en-US" sz="2000" b="1" dirty="0">
                <a:solidFill>
                  <a:srgbClr val="042555"/>
                </a:solidFill>
                <a:latin typeface="+mn-lt"/>
                <a:ea typeface="ＭＳ Ｐゴシック" pitchFamily="34" charset="-128"/>
                <a:cs typeface="ＭＳ Ｐゴシック" pitchFamily="34" charset="-128"/>
              </a:rPr>
              <a:t>All personal </a:t>
            </a:r>
            <a:r>
              <a:rPr lang="en-US" altLang="en-US" sz="2000" b="1" dirty="0" smtClean="0">
                <a:solidFill>
                  <a:srgbClr val="042555"/>
                </a:solidFill>
                <a:latin typeface="+mn-lt"/>
                <a:ea typeface="ＭＳ Ｐゴシック" pitchFamily="34" charset="-128"/>
                <a:cs typeface="ＭＳ Ｐゴシック" pitchFamily="34" charset="-128"/>
              </a:rPr>
              <a:t>BDC banks </a:t>
            </a:r>
            <a:r>
              <a:rPr lang="en-US" altLang="en-US" sz="2000" b="1" dirty="0">
                <a:solidFill>
                  <a:srgbClr val="042555"/>
                </a:solidFill>
                <a:latin typeface="+mn-lt"/>
                <a:ea typeface="ＭＳ Ｐゴシック" pitchFamily="34" charset="-128"/>
                <a:cs typeface="ＭＳ Ｐゴシック" pitchFamily="34" charset="-128"/>
              </a:rPr>
              <a:t>red </a:t>
            </a:r>
            <a:r>
              <a:rPr lang="en-US" altLang="en-US" sz="2000" b="1" dirty="0" smtClean="0">
                <a:solidFill>
                  <a:srgbClr val="042555"/>
                </a:solidFill>
                <a:latin typeface="+mn-lt"/>
                <a:ea typeface="ＭＳ Ｐゴシック" pitchFamily="34" charset="-128"/>
                <a:cs typeface="ＭＳ Ｐゴシック" pitchFamily="34" charset="-128"/>
              </a:rPr>
              <a:t>flush</a:t>
            </a:r>
          </a:p>
          <a:p>
            <a:pPr marL="285750" indent="-285750" fontAlgn="base">
              <a:spcBef>
                <a:spcPct val="0"/>
              </a:spcBef>
            </a:pPr>
            <a:r>
              <a:rPr lang="en-US" altLang="en-US" sz="2000" b="1" dirty="0">
                <a:solidFill>
                  <a:srgbClr val="042555"/>
                </a:solidFill>
                <a:latin typeface="Calibri"/>
                <a:ea typeface="ＭＳ Ｐゴシック" pitchFamily="34" charset="-128"/>
                <a:cs typeface="ＭＳ Ｐゴシック" pitchFamily="34" charset="-128"/>
              </a:rPr>
              <a:t>Reflected in reports twelve days following </a:t>
            </a:r>
            <a:r>
              <a:rPr lang="en-US" altLang="en-US" sz="2000" b="1" dirty="0" smtClean="0">
                <a:solidFill>
                  <a:srgbClr val="042555"/>
                </a:solidFill>
                <a:latin typeface="Calibri"/>
                <a:ea typeface="ＭＳ Ｐゴシック" pitchFamily="34" charset="-128"/>
                <a:cs typeface="ＭＳ Ｐゴシック" pitchFamily="34" charset="-128"/>
              </a:rPr>
              <a:t>red flush</a:t>
            </a:r>
            <a:endParaRPr lang="en-US" altLang="en-US" sz="2000" b="1" dirty="0">
              <a:solidFill>
                <a:srgbClr val="042555"/>
              </a:solidFill>
              <a:latin typeface="Calibri"/>
              <a:ea typeface="ＭＳ Ｐゴシック" pitchFamily="34" charset="-128"/>
              <a:cs typeface="ＭＳ Ｐゴシック" pitchFamily="34" charset="-128"/>
            </a:endParaRPr>
          </a:p>
        </p:txBody>
      </p:sp>
      <p:sp>
        <p:nvSpPr>
          <p:cNvPr id="10" name="TextBox 9"/>
          <p:cNvSpPr txBox="1"/>
          <p:nvPr/>
        </p:nvSpPr>
        <p:spPr>
          <a:xfrm>
            <a:off x="6584655" y="3002870"/>
            <a:ext cx="885820" cy="384721"/>
          </a:xfrm>
          <a:prstGeom prst="rect">
            <a:avLst/>
          </a:prstGeom>
          <a:noFill/>
        </p:spPr>
        <p:txBody>
          <a:bodyPr wrap="none" rtlCol="0">
            <a:spAutoFit/>
          </a:bodyPr>
          <a:lstStyle/>
          <a:p>
            <a:r>
              <a:rPr lang="en-US" b="1" dirty="0" smtClean="0">
                <a:solidFill>
                  <a:srgbClr val="042555"/>
                </a:solidFill>
              </a:rPr>
              <a:t>200 BV</a:t>
            </a:r>
            <a:endParaRPr lang="en-US" b="1" dirty="0">
              <a:solidFill>
                <a:srgbClr val="042555"/>
              </a:solidFill>
            </a:endParaRPr>
          </a:p>
        </p:txBody>
      </p:sp>
    </p:spTree>
    <p:extLst>
      <p:ext uri="{BB962C8B-B14F-4D97-AF65-F5344CB8AC3E}">
        <p14:creationId xmlns:p14="http://schemas.microsoft.com/office/powerpoint/2010/main" val="173400505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xit" presetSubtype="1" fill="hold" nodeType="afterEffect">
                                  <p:stCondLst>
                                    <p:cond delay="0"/>
                                  </p:stCondLst>
                                  <p:childTnLst>
                                    <p:animEffect transition="out" filter="wipe(up)">
                                      <p:cBhvr>
                                        <p:cTn id="10" dur="3000"/>
                                        <p:tgtEl>
                                          <p:spTgt spid="3075"/>
                                        </p:tgtEl>
                                      </p:cBhvr>
                                    </p:animEffect>
                                    <p:set>
                                      <p:cBhvr>
                                        <p:cTn id="11" dur="1" fill="hold">
                                          <p:stCondLst>
                                            <p:cond delay="2999"/>
                                          </p:stCondLst>
                                        </p:cTn>
                                        <p:tgtEl>
                                          <p:spTgt spid="3075"/>
                                        </p:tgtEl>
                                        <p:attrNameLst>
                                          <p:attrName>style.visibility</p:attrName>
                                        </p:attrNameLst>
                                      </p:cBhvr>
                                      <p:to>
                                        <p:strVal val="hidden"/>
                                      </p:to>
                                    </p:set>
                                  </p:childTnLst>
                                </p:cTn>
                              </p:par>
                            </p:childTnLst>
                          </p:cTn>
                        </p:par>
                        <p:par>
                          <p:cTn id="12" fill="hold">
                            <p:stCondLst>
                              <p:cond delay="3500"/>
                            </p:stCondLst>
                            <p:childTnLst>
                              <p:par>
                                <p:cTn id="13" presetID="10" presetClass="entr" presetSubtype="0" fill="hold" grpId="0" nodeType="afterEffect">
                                  <p:stCondLst>
                                    <p:cond delay="0"/>
                                  </p:stCondLst>
                                  <p:childTnLst>
                                    <p:set>
                                      <p:cBhvr>
                                        <p:cTn id="14" dur="1" fill="hold">
                                          <p:stCondLst>
                                            <p:cond delay="0"/>
                                          </p:stCondLst>
                                        </p:cTn>
                                        <p:tgtEl>
                                          <p:spTgt spid="635910"/>
                                        </p:tgtEl>
                                        <p:attrNameLst>
                                          <p:attrName>style.visibility</p:attrName>
                                        </p:attrNameLst>
                                      </p:cBhvr>
                                      <p:to>
                                        <p:strVal val="visible"/>
                                      </p:to>
                                    </p:set>
                                    <p:animEffect transition="in" filter="fade">
                                      <p:cBhvr>
                                        <p:cTn id="15" dur="500"/>
                                        <p:tgtEl>
                                          <p:spTgt spid="6359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35910"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5" name="Rectangle 4"/>
          <p:cNvSpPr/>
          <p:nvPr/>
        </p:nvSpPr>
        <p:spPr>
          <a:xfrm>
            <a:off x="8" y="197987"/>
            <a:ext cx="12191999" cy="646331"/>
          </a:xfrm>
          <a:prstGeom prst="rect">
            <a:avLst/>
          </a:prstGeom>
        </p:spPr>
        <p:txBody>
          <a:bodyPr wrap="square">
            <a:spAutoFit/>
          </a:bodyPr>
          <a:lstStyle/>
          <a:p>
            <a:pPr algn="ctr" defTabSz="914400"/>
            <a:r>
              <a:rPr lang="en-US" altLang="en-US" sz="3600" dirty="0">
                <a:ln w="3175">
                  <a:solidFill>
                    <a:prstClr val="white"/>
                  </a:solidFill>
                </a:ln>
                <a:solidFill>
                  <a:prstClr val="white"/>
                </a:solidFill>
              </a:rPr>
              <a:t>Qualified/Active Independent </a:t>
            </a:r>
            <a:r>
              <a:rPr lang="en-US" altLang="en-US" sz="3600" dirty="0" smtClean="0">
                <a:ln w="3175">
                  <a:solidFill>
                    <a:prstClr val="white"/>
                  </a:solidFill>
                </a:ln>
                <a:solidFill>
                  <a:prstClr val="white"/>
                </a:solidFill>
              </a:rPr>
              <a:t>UnFranchise</a:t>
            </a:r>
            <a:r>
              <a:rPr lang="en-US" altLang="en-US" sz="3600" dirty="0" smtClean="0">
                <a:ln w="3175">
                  <a:noFill/>
                </a:ln>
                <a:solidFill>
                  <a:prstClr val="white"/>
                </a:solidFill>
              </a:rPr>
              <a:t>®</a:t>
            </a:r>
            <a:r>
              <a:rPr lang="en-US" altLang="en-US" sz="3600" dirty="0" smtClean="0">
                <a:ln w="3175">
                  <a:solidFill>
                    <a:prstClr val="white"/>
                  </a:solidFill>
                </a:ln>
                <a:solidFill>
                  <a:prstClr val="white"/>
                </a:solidFill>
              </a:rPr>
              <a:t> </a:t>
            </a:r>
            <a:r>
              <a:rPr lang="en-US" altLang="en-US" sz="3600" dirty="0">
                <a:ln w="3175">
                  <a:solidFill>
                    <a:prstClr val="white"/>
                  </a:solidFill>
                </a:ln>
                <a:solidFill>
                  <a:prstClr val="white"/>
                </a:solidFill>
              </a:rPr>
              <a:t>Owner </a:t>
            </a:r>
          </a:p>
        </p:txBody>
      </p:sp>
      <p:sp>
        <p:nvSpPr>
          <p:cNvPr id="6" name="Rounded Rectangle 5"/>
          <p:cNvSpPr/>
          <p:nvPr/>
        </p:nvSpPr>
        <p:spPr>
          <a:xfrm>
            <a:off x="2652833" y="866063"/>
            <a:ext cx="6886604" cy="438865"/>
          </a:xfrm>
          <a:prstGeom prst="roundRect">
            <a:avLst>
              <a:gd name="adj" fmla="val 5914"/>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ltLang="en-US" sz="1800" dirty="0">
                <a:ln w="3175">
                  <a:solidFill>
                    <a:prstClr val="white"/>
                  </a:solidFill>
                </a:ln>
                <a:solidFill>
                  <a:prstClr val="white"/>
                </a:solidFill>
              </a:rPr>
              <a:t>There are three requirements to remain Qualified/Active:</a:t>
            </a:r>
          </a:p>
        </p:txBody>
      </p:sp>
      <p:grpSp>
        <p:nvGrpSpPr>
          <p:cNvPr id="10" name="Group 9"/>
          <p:cNvGrpSpPr/>
          <p:nvPr/>
        </p:nvGrpSpPr>
        <p:grpSpPr>
          <a:xfrm>
            <a:off x="901774" y="1594159"/>
            <a:ext cx="10939251" cy="1892160"/>
            <a:chOff x="6283145" y="2758674"/>
            <a:chExt cx="4729997" cy="1892160"/>
          </a:xfrm>
        </p:grpSpPr>
        <p:grpSp>
          <p:nvGrpSpPr>
            <p:cNvPr id="11" name="Group 10"/>
            <p:cNvGrpSpPr/>
            <p:nvPr/>
          </p:nvGrpSpPr>
          <p:grpSpPr>
            <a:xfrm>
              <a:off x="6291384" y="2758674"/>
              <a:ext cx="4721758" cy="1892160"/>
              <a:chOff x="1438835" y="2449391"/>
              <a:chExt cx="3348318" cy="1892160"/>
            </a:xfrm>
          </p:grpSpPr>
          <p:sp>
            <p:nvSpPr>
              <p:cNvPr id="13" name="Round Same Side Corner Rectangle 12"/>
              <p:cNvSpPr/>
              <p:nvPr/>
            </p:nvSpPr>
            <p:spPr>
              <a:xfrm>
                <a:off x="1438835" y="2449391"/>
                <a:ext cx="3348318" cy="414832"/>
              </a:xfrm>
              <a:prstGeom prst="round2SameRect">
                <a:avLst>
                  <a:gd name="adj1" fmla="val 14584"/>
                  <a:gd name="adj2" fmla="val 0"/>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1" indent="-457200" defTabSz="914400">
                  <a:buFont typeface="+mj-lt"/>
                  <a:buAutoNum type="arabicPeriod"/>
                </a:pPr>
                <a:r>
                  <a:rPr lang="en-US" altLang="en-US" sz="1800" b="1" dirty="0">
                    <a:solidFill>
                      <a:prstClr val="white"/>
                    </a:solidFill>
                  </a:rPr>
                  <a:t>Current UnFranchise Owner Sales Report (Form 1000) on file</a:t>
                </a:r>
              </a:p>
            </p:txBody>
          </p:sp>
          <p:sp>
            <p:nvSpPr>
              <p:cNvPr id="14" name="Round Same Side Corner Rectangle 13"/>
              <p:cNvSpPr/>
              <p:nvPr/>
            </p:nvSpPr>
            <p:spPr>
              <a:xfrm flipV="1">
                <a:off x="1438835" y="2864220"/>
                <a:ext cx="3348318" cy="1477331"/>
              </a:xfrm>
              <a:prstGeom prst="round2SameRect">
                <a:avLst>
                  <a:gd name="adj1" fmla="val 10417"/>
                  <a:gd name="adj2"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b="1" dirty="0">
                  <a:solidFill>
                    <a:prstClr val="white"/>
                  </a:solidFill>
                </a:endParaRPr>
              </a:p>
            </p:txBody>
          </p:sp>
        </p:grpSp>
        <p:sp>
          <p:nvSpPr>
            <p:cNvPr id="12" name="Rectangle 11"/>
            <p:cNvSpPr/>
            <p:nvPr/>
          </p:nvSpPr>
          <p:spPr>
            <a:xfrm>
              <a:off x="6283145" y="3173506"/>
              <a:ext cx="4721759" cy="1477328"/>
            </a:xfrm>
            <a:prstGeom prst="rect">
              <a:avLst/>
            </a:prstGeom>
          </p:spPr>
          <p:txBody>
            <a:bodyPr wrap="square">
              <a:spAutoFit/>
            </a:bodyPr>
            <a:lstStyle/>
            <a:p>
              <a:pPr marL="742950" lvl="1" indent="-285750" defTabSz="914400">
                <a:buFont typeface="Arial" panose="020B0604020202020204" pitchFamily="34" charset="0"/>
                <a:buChar char="•"/>
              </a:pPr>
              <a:r>
                <a:rPr lang="en-US" altLang="en-US" sz="1800" b="1" dirty="0">
                  <a:solidFill>
                    <a:prstClr val="white"/>
                  </a:solidFill>
                </a:rPr>
                <a:t>Minimum of two retail receipts totaling 140 </a:t>
              </a:r>
              <a:r>
                <a:rPr lang="en-US" altLang="en-US" sz="1800" b="1" dirty="0" smtClean="0">
                  <a:solidFill>
                    <a:prstClr val="white"/>
                  </a:solidFill>
                </a:rPr>
                <a:t>€ in </a:t>
              </a:r>
              <a:r>
                <a:rPr lang="en-US" altLang="en-US" sz="1800" b="1" dirty="0">
                  <a:solidFill>
                    <a:prstClr val="white"/>
                  </a:solidFill>
                </a:rPr>
                <a:t>sales</a:t>
              </a:r>
            </a:p>
            <a:p>
              <a:pPr marL="742950" lvl="1" indent="-285750" defTabSz="914400">
                <a:buFont typeface="Arial" panose="020B0604020202020204" pitchFamily="34" charset="0"/>
                <a:buChar char="•"/>
              </a:pPr>
              <a:r>
                <a:rPr lang="en-US" altLang="en-US" sz="1800" b="1" dirty="0">
                  <a:solidFill>
                    <a:prstClr val="white"/>
                  </a:solidFill>
                </a:rPr>
                <a:t>Submit Form 1000 every quarter by 11:59 pm </a:t>
              </a:r>
              <a:r>
                <a:rPr lang="en-US" altLang="en-US" sz="1800" b="1" dirty="0">
                  <a:solidFill>
                    <a:prstClr val="white"/>
                  </a:solidFill>
                </a:rPr>
                <a:t>GMT </a:t>
              </a:r>
              <a:r>
                <a:rPr lang="en-US" altLang="en-US" sz="1800" b="1" dirty="0">
                  <a:solidFill>
                    <a:prstClr val="white"/>
                  </a:solidFill>
                </a:rPr>
                <a:t>Friday (the end of their Quarter)</a:t>
              </a:r>
            </a:p>
            <a:p>
              <a:pPr marL="742950" lvl="1" indent="-285750" defTabSz="914400">
                <a:buFont typeface="Arial" panose="020B0604020202020204" pitchFamily="34" charset="0"/>
                <a:buChar char="•"/>
              </a:pPr>
              <a:r>
                <a:rPr lang="en-US" altLang="en-US" sz="1800" b="1" dirty="0">
                  <a:solidFill>
                    <a:prstClr val="white"/>
                  </a:solidFill>
                </a:rPr>
                <a:t>Online sales may only be made at </a:t>
              </a:r>
              <a:r>
                <a:rPr lang="en-US" altLang="en-US" sz="1800" b="1" dirty="0" smtClean="0">
                  <a:solidFill>
                    <a:prstClr val="white"/>
                  </a:solidFill>
                </a:rPr>
                <a:t>ES.SHOP.COM </a:t>
              </a:r>
              <a:r>
                <a:rPr lang="en-US" altLang="en-US" sz="1800" b="1" dirty="0">
                  <a:solidFill>
                    <a:prstClr val="white"/>
                  </a:solidFill>
                </a:rPr>
                <a:t>website or other Market America websites</a:t>
              </a:r>
            </a:p>
            <a:p>
              <a:pPr marL="742950" lvl="1" indent="-285750" defTabSz="914400">
                <a:buFont typeface="Arial" panose="020B0604020202020204" pitchFamily="34" charset="0"/>
                <a:buChar char="•"/>
              </a:pPr>
              <a:r>
                <a:rPr lang="en-US" altLang="en-US" sz="1800" b="1" dirty="0">
                  <a:solidFill>
                    <a:prstClr val="white"/>
                  </a:solidFill>
                </a:rPr>
                <a:t>Once two receipts totaling 140 </a:t>
              </a:r>
              <a:r>
                <a:rPr lang="en-US" altLang="en-US" sz="1800" b="1" dirty="0" smtClean="0">
                  <a:solidFill>
                    <a:prstClr val="white"/>
                  </a:solidFill>
                </a:rPr>
                <a:t>€ are </a:t>
              </a:r>
              <a:r>
                <a:rPr lang="en-US" altLang="en-US" sz="1800" b="1" dirty="0">
                  <a:solidFill>
                    <a:prstClr val="white"/>
                  </a:solidFill>
                </a:rPr>
                <a:t>generated (for sales made through Market America websites or entered in Sales Receipt Entry) the quarterly Form 1000 will automatically submit for the 001-BDC</a:t>
              </a:r>
            </a:p>
          </p:txBody>
        </p:sp>
      </p:grpSp>
      <p:grpSp>
        <p:nvGrpSpPr>
          <p:cNvPr id="15" name="Group 14"/>
          <p:cNvGrpSpPr/>
          <p:nvPr/>
        </p:nvGrpSpPr>
        <p:grpSpPr>
          <a:xfrm>
            <a:off x="911309" y="3575534"/>
            <a:ext cx="10920201" cy="1058009"/>
            <a:chOff x="6291382" y="2772052"/>
            <a:chExt cx="4721760" cy="1058009"/>
          </a:xfrm>
        </p:grpSpPr>
        <p:grpSp>
          <p:nvGrpSpPr>
            <p:cNvPr id="16" name="Group 15"/>
            <p:cNvGrpSpPr/>
            <p:nvPr/>
          </p:nvGrpSpPr>
          <p:grpSpPr>
            <a:xfrm>
              <a:off x="6291384" y="2772052"/>
              <a:ext cx="4721758" cy="1058009"/>
              <a:chOff x="1438835" y="2462769"/>
              <a:chExt cx="3348318" cy="1058009"/>
            </a:xfrm>
          </p:grpSpPr>
          <p:sp>
            <p:nvSpPr>
              <p:cNvPr id="18" name="Round Same Side Corner Rectangle 17"/>
              <p:cNvSpPr/>
              <p:nvPr/>
            </p:nvSpPr>
            <p:spPr>
              <a:xfrm>
                <a:off x="1438835" y="2462769"/>
                <a:ext cx="3348318" cy="401454"/>
              </a:xfrm>
              <a:prstGeom prst="round2SameRect">
                <a:avLst>
                  <a:gd name="adj1" fmla="val 14584"/>
                  <a:gd name="adj2" fmla="val 0"/>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1" indent="-457200" defTabSz="914400">
                  <a:buFont typeface="+mj-lt"/>
                  <a:buAutoNum type="arabicPeriod" startAt="2"/>
                </a:pPr>
                <a:r>
                  <a:rPr lang="en-US" altLang="en-US" sz="1800" b="1" dirty="0">
                    <a:solidFill>
                      <a:prstClr val="white"/>
                    </a:solidFill>
                  </a:rPr>
                  <a:t>150 quarterly PBV in any personal BDCs (001, 002, 003, etc.)</a:t>
                </a:r>
              </a:p>
            </p:txBody>
          </p:sp>
          <p:sp>
            <p:nvSpPr>
              <p:cNvPr id="19" name="Round Same Side Corner Rectangle 18"/>
              <p:cNvSpPr/>
              <p:nvPr/>
            </p:nvSpPr>
            <p:spPr>
              <a:xfrm flipV="1">
                <a:off x="1438835" y="2864220"/>
                <a:ext cx="3348318" cy="656558"/>
              </a:xfrm>
              <a:prstGeom prst="round2SameRect">
                <a:avLst>
                  <a:gd name="adj1" fmla="val 10417"/>
                  <a:gd name="adj2"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b="1" dirty="0">
                  <a:solidFill>
                    <a:prstClr val="white"/>
                  </a:solidFill>
                </a:endParaRPr>
              </a:p>
            </p:txBody>
          </p:sp>
        </p:grpSp>
        <p:sp>
          <p:nvSpPr>
            <p:cNvPr id="17" name="Rectangle 16"/>
            <p:cNvSpPr/>
            <p:nvPr/>
          </p:nvSpPr>
          <p:spPr>
            <a:xfrm>
              <a:off x="6291382" y="3183730"/>
              <a:ext cx="4721759" cy="646331"/>
            </a:xfrm>
            <a:prstGeom prst="rect">
              <a:avLst/>
            </a:prstGeom>
          </p:spPr>
          <p:txBody>
            <a:bodyPr wrap="square">
              <a:spAutoFit/>
            </a:bodyPr>
            <a:lstStyle/>
            <a:p>
              <a:pPr marL="742950" lvl="1" indent="-285750" defTabSz="914400">
                <a:buFont typeface="Arial" panose="020B0604020202020204" pitchFamily="34" charset="0"/>
                <a:buChar char="•"/>
              </a:pPr>
              <a:r>
                <a:rPr lang="en-US" altLang="en-US" sz="1800" b="1" dirty="0">
                  <a:solidFill>
                    <a:prstClr val="white"/>
                  </a:solidFill>
                </a:rPr>
                <a:t>Does not change with UnFranchise Level</a:t>
              </a:r>
            </a:p>
            <a:p>
              <a:pPr marL="742950" lvl="1" indent="-285750" defTabSz="914400">
                <a:buFont typeface="Arial" panose="020B0604020202020204" pitchFamily="34" charset="0"/>
                <a:buChar char="•"/>
              </a:pPr>
              <a:r>
                <a:rPr lang="en-US" altLang="en-US" sz="1800" b="1" dirty="0">
                  <a:solidFill>
                    <a:prstClr val="white"/>
                  </a:solidFill>
                </a:rPr>
                <a:t>Successful Monthly Accrual Option satisfies this requirement</a:t>
              </a:r>
            </a:p>
          </p:txBody>
        </p:sp>
      </p:grpSp>
      <p:sp>
        <p:nvSpPr>
          <p:cNvPr id="25" name="Rounded Rectangle 24"/>
          <p:cNvSpPr/>
          <p:nvPr/>
        </p:nvSpPr>
        <p:spPr>
          <a:xfrm rot="16200000">
            <a:off x="-949150" y="2894704"/>
            <a:ext cx="3039378" cy="438865"/>
          </a:xfrm>
          <a:prstGeom prst="roundRect">
            <a:avLst>
              <a:gd name="adj" fmla="val 591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ltLang="en-US" sz="1800" dirty="0" smtClean="0">
                <a:ln w="3175">
                  <a:solidFill>
                    <a:prstClr val="white"/>
                  </a:solidFill>
                </a:ln>
                <a:solidFill>
                  <a:prstClr val="white"/>
                </a:solidFill>
              </a:rPr>
              <a:t>Quarterly</a:t>
            </a:r>
            <a:endParaRPr lang="en-US" altLang="en-US" sz="1800" dirty="0">
              <a:ln w="3175">
                <a:solidFill>
                  <a:prstClr val="white"/>
                </a:solidFill>
              </a:ln>
              <a:solidFill>
                <a:prstClr val="white"/>
              </a:solidFill>
            </a:endParaRPr>
          </a:p>
        </p:txBody>
      </p:sp>
      <p:grpSp>
        <p:nvGrpSpPr>
          <p:cNvPr id="20" name="Group 19"/>
          <p:cNvGrpSpPr/>
          <p:nvPr/>
        </p:nvGrpSpPr>
        <p:grpSpPr>
          <a:xfrm>
            <a:off x="916061" y="4923050"/>
            <a:ext cx="10920201" cy="1620797"/>
            <a:chOff x="6291382" y="2763262"/>
            <a:chExt cx="4721760" cy="1620797"/>
          </a:xfrm>
          <a:solidFill>
            <a:schemeClr val="accent2"/>
          </a:solidFill>
        </p:grpSpPr>
        <p:grpSp>
          <p:nvGrpSpPr>
            <p:cNvPr id="21" name="Group 20"/>
            <p:cNvGrpSpPr/>
            <p:nvPr/>
          </p:nvGrpSpPr>
          <p:grpSpPr>
            <a:xfrm>
              <a:off x="6291384" y="2763262"/>
              <a:ext cx="4721758" cy="1620797"/>
              <a:chOff x="1438835" y="2453979"/>
              <a:chExt cx="3348318" cy="1620797"/>
            </a:xfrm>
            <a:grpFill/>
          </p:grpSpPr>
          <p:sp>
            <p:nvSpPr>
              <p:cNvPr id="23" name="Round Same Side Corner Rectangle 22"/>
              <p:cNvSpPr/>
              <p:nvPr/>
            </p:nvSpPr>
            <p:spPr>
              <a:xfrm>
                <a:off x="1438835" y="2453979"/>
                <a:ext cx="3348318" cy="410244"/>
              </a:xfrm>
              <a:prstGeom prst="round2SameRect">
                <a:avLst>
                  <a:gd name="adj1" fmla="val 14584"/>
                  <a:gd name="adj2" fmla="val 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1" indent="-457200" defTabSz="914400">
                  <a:buFont typeface="+mj-lt"/>
                  <a:buAutoNum type="arabicPeriod" startAt="3"/>
                </a:pPr>
                <a:r>
                  <a:rPr lang="en-US" altLang="en-US" sz="1800" b="1" dirty="0">
                    <a:solidFill>
                      <a:prstClr val="white"/>
                    </a:solidFill>
                  </a:rPr>
                  <a:t>Current subscription (Annual Renewal)</a:t>
                </a:r>
              </a:p>
            </p:txBody>
          </p:sp>
          <p:sp>
            <p:nvSpPr>
              <p:cNvPr id="24" name="Round Same Side Corner Rectangle 23"/>
              <p:cNvSpPr/>
              <p:nvPr/>
            </p:nvSpPr>
            <p:spPr>
              <a:xfrm flipV="1">
                <a:off x="1438835" y="2864220"/>
                <a:ext cx="3348318" cy="1210556"/>
              </a:xfrm>
              <a:prstGeom prst="round2SameRect">
                <a:avLst>
                  <a:gd name="adj1" fmla="val 10417"/>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b="1" dirty="0">
                  <a:solidFill>
                    <a:prstClr val="white"/>
                  </a:solidFill>
                </a:endParaRPr>
              </a:p>
            </p:txBody>
          </p:sp>
        </p:grpSp>
        <p:sp>
          <p:nvSpPr>
            <p:cNvPr id="22" name="Rectangle 21"/>
            <p:cNvSpPr/>
            <p:nvPr/>
          </p:nvSpPr>
          <p:spPr>
            <a:xfrm>
              <a:off x="6291382" y="3183730"/>
              <a:ext cx="4721759" cy="1200329"/>
            </a:xfrm>
            <a:prstGeom prst="rect">
              <a:avLst/>
            </a:prstGeom>
            <a:solidFill>
              <a:schemeClr val="accent2">
                <a:lumMod val="75000"/>
              </a:schemeClr>
            </a:solidFill>
          </p:spPr>
          <p:txBody>
            <a:bodyPr wrap="square">
              <a:spAutoFit/>
            </a:bodyPr>
            <a:lstStyle/>
            <a:p>
              <a:pPr marL="742950" lvl="1" indent="-285750" defTabSz="914400">
                <a:buFont typeface="Arial" panose="020B0604020202020204" pitchFamily="34" charset="0"/>
                <a:buChar char="•"/>
              </a:pPr>
              <a:r>
                <a:rPr lang="en-US" altLang="en-US" sz="1800" b="1" dirty="0">
                  <a:solidFill>
                    <a:prstClr val="white"/>
                  </a:solidFill>
                </a:rPr>
                <a:t>Renewal of the subscription is required each year by the end of the Start Month (70,00 €)</a:t>
              </a:r>
            </a:p>
            <a:p>
              <a:pPr marL="1199933" lvl="2" indent="-285750" defTabSz="914400">
                <a:buFont typeface="Arial" panose="020B0604020202020204" pitchFamily="34" charset="0"/>
                <a:buChar char="•"/>
              </a:pPr>
              <a:r>
                <a:rPr lang="en-US" altLang="en-US" sz="1800" b="1" dirty="0">
                  <a:solidFill>
                    <a:prstClr val="white"/>
                  </a:solidFill>
                </a:rPr>
                <a:t>The month in which the Start Date falls is the Start Month</a:t>
              </a:r>
            </a:p>
            <a:p>
              <a:pPr marL="742950" lvl="1" indent="-285750" defTabSz="914400">
                <a:buFont typeface="Arial" panose="020B0604020202020204" pitchFamily="34" charset="0"/>
                <a:buChar char="•"/>
              </a:pPr>
              <a:r>
                <a:rPr lang="en-US" altLang="en-US" sz="1800" b="1" dirty="0">
                  <a:solidFill>
                    <a:prstClr val="white"/>
                  </a:solidFill>
                </a:rPr>
                <a:t>Auto Renewal is recommended to automatically renew the subscription each year at the beginning of </a:t>
              </a:r>
              <a:r>
                <a:rPr lang="en-US" altLang="en-US" sz="1800" b="1" dirty="0" smtClean="0">
                  <a:solidFill>
                    <a:prstClr val="white"/>
                  </a:solidFill>
                </a:rPr>
                <a:t/>
              </a:r>
              <a:br>
                <a:rPr lang="en-US" altLang="en-US" sz="1800" b="1" dirty="0" smtClean="0">
                  <a:solidFill>
                    <a:prstClr val="white"/>
                  </a:solidFill>
                </a:rPr>
              </a:br>
              <a:r>
                <a:rPr lang="en-US" altLang="en-US" sz="1800" b="1" dirty="0" smtClean="0">
                  <a:solidFill>
                    <a:prstClr val="white"/>
                  </a:solidFill>
                </a:rPr>
                <a:t>the </a:t>
              </a:r>
              <a:r>
                <a:rPr lang="en-US" altLang="en-US" sz="1800" b="1" dirty="0">
                  <a:solidFill>
                    <a:prstClr val="white"/>
                  </a:solidFill>
                </a:rPr>
                <a:t>Start Month</a:t>
              </a:r>
            </a:p>
          </p:txBody>
        </p:sp>
      </p:grpSp>
      <p:sp>
        <p:nvSpPr>
          <p:cNvPr id="26" name="Rounded Rectangle 25"/>
          <p:cNvSpPr/>
          <p:nvPr/>
        </p:nvSpPr>
        <p:spPr>
          <a:xfrm rot="16200000">
            <a:off x="-235098" y="5514026"/>
            <a:ext cx="1620798" cy="438865"/>
          </a:xfrm>
          <a:prstGeom prst="roundRect">
            <a:avLst>
              <a:gd name="adj" fmla="val 59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ltLang="en-US" sz="1800" dirty="0" smtClean="0">
                <a:ln w="3175">
                  <a:solidFill>
                    <a:prstClr val="white"/>
                  </a:solidFill>
                </a:ln>
                <a:solidFill>
                  <a:prstClr val="white"/>
                </a:solidFill>
              </a:rPr>
              <a:t>Annually</a:t>
            </a:r>
            <a:endParaRPr lang="en-US" altLang="en-US" sz="1800" dirty="0">
              <a:ln w="3175">
                <a:solidFill>
                  <a:prstClr val="white"/>
                </a:solidFill>
              </a:ln>
              <a:solidFill>
                <a:prstClr val="white"/>
              </a:solidFill>
            </a:endParaRPr>
          </a:p>
        </p:txBody>
      </p:sp>
    </p:spTree>
    <p:extLst>
      <p:ext uri="{BB962C8B-B14F-4D97-AF65-F5344CB8AC3E}">
        <p14:creationId xmlns:p14="http://schemas.microsoft.com/office/powerpoint/2010/main" val="114714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8" fill="hold" grpId="0" nodeType="afterEffect">
                                  <p:stCondLst>
                                    <p:cond delay="100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500" fill="hold"/>
                                        <p:tgtEl>
                                          <p:spTgt spid="25"/>
                                        </p:tgtEl>
                                        <p:attrNameLst>
                                          <p:attrName>ppt_x</p:attrName>
                                        </p:attrNameLst>
                                      </p:cBhvr>
                                      <p:tavLst>
                                        <p:tav tm="0">
                                          <p:val>
                                            <p:strVal val="0-#ppt_w/2"/>
                                          </p:val>
                                        </p:tav>
                                        <p:tav tm="100000">
                                          <p:val>
                                            <p:strVal val="#ppt_x"/>
                                          </p:val>
                                        </p:tav>
                                      </p:tavLst>
                                    </p:anim>
                                    <p:anim calcmode="lin" valueType="num">
                                      <p:cBhvr additive="base">
                                        <p:cTn id="17" dur="500" fill="hold"/>
                                        <p:tgtEl>
                                          <p:spTgt spid="25"/>
                                        </p:tgtEl>
                                        <p:attrNameLst>
                                          <p:attrName>ppt_y</p:attrName>
                                        </p:attrNameLst>
                                      </p:cBhvr>
                                      <p:tavLst>
                                        <p:tav tm="0">
                                          <p:val>
                                            <p:strVal val="#ppt_y"/>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par>
                          <p:cTn id="23" fill="hold">
                            <p:stCondLst>
                              <p:cond delay="3000"/>
                            </p:stCondLst>
                            <p:childTnLst>
                              <p:par>
                                <p:cTn id="24" presetID="2" presetClass="entr" presetSubtype="4"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 calcmode="lin" valueType="num">
                                      <p:cBhvr additive="base">
                                        <p:cTn id="32" dur="500" fill="hold"/>
                                        <p:tgtEl>
                                          <p:spTgt spid="26"/>
                                        </p:tgtEl>
                                        <p:attrNameLst>
                                          <p:attrName>ppt_x</p:attrName>
                                        </p:attrNameLst>
                                      </p:cBhvr>
                                      <p:tavLst>
                                        <p:tav tm="0">
                                          <p:val>
                                            <p:strVal val="0-#ppt_w/2"/>
                                          </p:val>
                                        </p:tav>
                                        <p:tav tm="100000">
                                          <p:val>
                                            <p:strVal val="#ppt_x"/>
                                          </p:val>
                                        </p:tav>
                                      </p:tavLst>
                                    </p:anim>
                                    <p:anim calcmode="lin" valueType="num">
                                      <p:cBhvr additive="base">
                                        <p:cTn id="33" dur="500" fill="hold"/>
                                        <p:tgtEl>
                                          <p:spTgt spid="26"/>
                                        </p:tgtEl>
                                        <p:attrNameLst>
                                          <p:attrName>ppt_y</p:attrName>
                                        </p:attrNameLst>
                                      </p:cBhvr>
                                      <p:tavLst>
                                        <p:tav tm="0">
                                          <p:val>
                                            <p:strVal val="#ppt_y"/>
                                          </p:val>
                                        </p:tav>
                                        <p:tav tm="100000">
                                          <p:val>
                                            <p:strVal val="#ppt_y"/>
                                          </p:val>
                                        </p:tav>
                                      </p:tavLst>
                                    </p:anim>
                                  </p:childTnLst>
                                </p:cTn>
                              </p:par>
                            </p:childTnLst>
                          </p:cTn>
                        </p:par>
                        <p:par>
                          <p:cTn id="34" fill="hold">
                            <p:stCondLst>
                              <p:cond delay="500"/>
                            </p:stCondLst>
                            <p:childTnLst>
                              <p:par>
                                <p:cTn id="35" presetID="2" presetClass="entr" presetSubtype="4" fill="hold" nodeType="after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25" grpId="0" animBg="1"/>
      <p:bldP spid="26"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descr="T:\Field Training\Field Training\North America\NA_ENGLISH\NUOT update\images\F1000 not met1.png"/>
          <p:cNvPicPr>
            <a:picLocks noChangeAspect="1" noChangeArrowheads="1"/>
          </p:cNvPicPr>
          <p:nvPr/>
        </p:nvPicPr>
        <p:blipFill rotWithShape="1">
          <a:blip r:embed="rId2">
            <a:extLst>
              <a:ext uri="{28A0092B-C50C-407E-A947-70E740481C1C}">
                <a14:useLocalDpi xmlns:a14="http://schemas.microsoft.com/office/drawing/2010/main" val="0"/>
              </a:ext>
            </a:extLst>
          </a:blip>
          <a:srcRect b="41370"/>
          <a:stretch/>
        </p:blipFill>
        <p:spPr bwMode="auto">
          <a:xfrm>
            <a:off x="197"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bwMode="auto">
          <a:xfrm>
            <a:off x="3035317" y="1016888"/>
            <a:ext cx="4777335" cy="1902783"/>
          </a:xfrm>
          <a:prstGeom prst="roundRect">
            <a:avLst>
              <a:gd name="adj" fmla="val 2465"/>
            </a:avLst>
          </a:prstGeom>
          <a:noFill/>
          <a:ln w="34925" cap="rnd" cmpd="sng" algn="ctr">
            <a:solidFill>
              <a:srgbClr val="FF0000"/>
            </a:solidFill>
            <a:prstDash val="solid"/>
            <a:round/>
            <a:headEnd type="none" w="med" len="med"/>
            <a:tailEnd type="none" w="med" len="med"/>
          </a:ln>
          <a:effectLst/>
        </p:spPr>
        <p:txBody>
          <a:bodyPr vert="horz" wrap="square" lIns="91400" tIns="45718" rIns="91400" bIns="45718" numCol="1" rtlCol="0" anchor="t" anchorCtr="0" compatLnSpc="1">
            <a:prstTxWarp prst="textNoShape">
              <a:avLst/>
            </a:prstTxWarp>
          </a:bodyPr>
          <a:lstStyle/>
          <a:p>
            <a:pPr defTabSz="914400"/>
            <a:endParaRPr lang="en-US" sz="1800" dirty="0" smtClean="0">
              <a:solidFill>
                <a:srgbClr val="FFFFFF"/>
              </a:solidFill>
              <a:effectLst>
                <a:outerShdw blurRad="38100" dist="38100" dir="2700000" algn="tl">
                  <a:srgbClr val="000000">
                    <a:alpha val="43137"/>
                  </a:srgbClr>
                </a:outerShdw>
              </a:effectLst>
            </a:endParaRPr>
          </a:p>
        </p:txBody>
      </p:sp>
      <p:sp>
        <p:nvSpPr>
          <p:cNvPr id="9" name="Rounded Rectangle 8"/>
          <p:cNvSpPr/>
          <p:nvPr/>
        </p:nvSpPr>
        <p:spPr bwMode="auto">
          <a:xfrm>
            <a:off x="5343834" y="4849418"/>
            <a:ext cx="1938863" cy="435631"/>
          </a:xfrm>
          <a:prstGeom prst="roundRect">
            <a:avLst>
              <a:gd name="adj" fmla="val 2465"/>
            </a:avLst>
          </a:prstGeom>
          <a:noFill/>
          <a:ln w="34925" cap="rnd" cmpd="sng" algn="ctr">
            <a:solidFill>
              <a:srgbClr val="FF0000"/>
            </a:solidFill>
            <a:prstDash val="solid"/>
            <a:round/>
            <a:headEnd type="none" w="med" len="med"/>
            <a:tailEnd type="none" w="med" len="med"/>
          </a:ln>
          <a:effectLst/>
        </p:spPr>
        <p:txBody>
          <a:bodyPr vert="horz" wrap="square" lIns="91400" tIns="45718" rIns="91400" bIns="45718" numCol="1" rtlCol="0" anchor="t" anchorCtr="0" compatLnSpc="1">
            <a:prstTxWarp prst="textNoShape">
              <a:avLst/>
            </a:prstTxWarp>
          </a:bodyPr>
          <a:lstStyle/>
          <a:p>
            <a:pPr defTabSz="914400"/>
            <a:endParaRPr lang="en-US" sz="1800" dirty="0" smtClean="0">
              <a:solidFill>
                <a:srgbClr val="FFFFFF"/>
              </a:solidFill>
              <a:effectLst>
                <a:outerShdw blurRad="38100" dist="38100" dir="2700000" algn="tl">
                  <a:srgbClr val="000000">
                    <a:alpha val="43137"/>
                  </a:srgbClr>
                </a:outerShdw>
              </a:effectLst>
            </a:endParaRPr>
          </a:p>
        </p:txBody>
      </p:sp>
      <p:sp>
        <p:nvSpPr>
          <p:cNvPr id="2" name="Rounded Rectangle 1"/>
          <p:cNvSpPr/>
          <p:nvPr/>
        </p:nvSpPr>
        <p:spPr>
          <a:xfrm>
            <a:off x="7282687" y="5285048"/>
            <a:ext cx="4829299" cy="1525237"/>
          </a:xfrm>
          <a:prstGeom prst="roundRect">
            <a:avLst/>
          </a:prstGeom>
          <a:solidFill>
            <a:srgbClr val="04255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lvl="1" algn="ctr"/>
            <a:r>
              <a:rPr lang="en-US" altLang="en-US" sz="2000" b="1" dirty="0"/>
              <a:t>This can be completed anytime in the quarter, a warning email is sent 30 days before the end of the quarter if requirement not </a:t>
            </a:r>
            <a:r>
              <a:rPr lang="en-US" altLang="en-US" sz="2000" b="1" dirty="0" smtClean="0"/>
              <a:t>met</a:t>
            </a:r>
            <a:endParaRPr lang="en-US" altLang="en-US" sz="2000" b="1"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5036" y="427306"/>
            <a:ext cx="809738" cy="571580"/>
          </a:xfrm>
          <a:prstGeom prst="rect">
            <a:avLst/>
          </a:prstGeom>
        </p:spPr>
      </p:pic>
    </p:spTree>
    <p:extLst>
      <p:ext uri="{BB962C8B-B14F-4D97-AF65-F5344CB8AC3E}">
        <p14:creationId xmlns:p14="http://schemas.microsoft.com/office/powerpoint/2010/main" val="1563694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heel(1)">
                                      <p:cBhvr>
                                        <p:cTn id="11" dur="20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2"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13314" name="Picture 2" descr="T:\Field Training\Field Training\North America\NA_ENGLISH\NUOT update\images\F1000 emai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 y="0"/>
            <a:ext cx="8775616" cy="686240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8775751" y="1952564"/>
            <a:ext cx="3127627" cy="29572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31775" lvl="1" algn="ctr">
              <a:lnSpc>
                <a:spcPct val="90000"/>
              </a:lnSpc>
            </a:pPr>
            <a:r>
              <a:rPr lang="en-US" altLang="en-US" sz="2000" b="1" dirty="0" smtClean="0"/>
              <a:t>If customers purchase via Market America websites or if sales receipts are manually entered online, then an email will be sent confirming automatic Form 1000 completion when sufficient purchases have been made in the quarter</a:t>
            </a:r>
            <a:endParaRPr lang="en-US" altLang="en-US" sz="2000" b="1" dirty="0"/>
          </a:p>
        </p:txBody>
      </p:sp>
    </p:spTree>
    <p:extLst>
      <p:ext uri="{BB962C8B-B14F-4D97-AF65-F5344CB8AC3E}">
        <p14:creationId xmlns:p14="http://schemas.microsoft.com/office/powerpoint/2010/main" val="31775144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T:\Field Training\Field Training\North America\NA_ENGLISH\NUOT update\images\F1000 met.png"/>
          <p:cNvPicPr>
            <a:picLocks noChangeAspect="1" noChangeArrowheads="1"/>
          </p:cNvPicPr>
          <p:nvPr/>
        </p:nvPicPr>
        <p:blipFill rotWithShape="1">
          <a:blip r:embed="rId2">
            <a:extLst>
              <a:ext uri="{28A0092B-C50C-407E-A947-70E740481C1C}">
                <a14:useLocalDpi xmlns:a14="http://schemas.microsoft.com/office/drawing/2010/main" val="0"/>
              </a:ext>
            </a:extLst>
          </a:blip>
          <a:srcRect t="20685" b="20685"/>
          <a:stretch/>
        </p:blipFill>
        <p:spPr bwMode="auto">
          <a:xfrm>
            <a:off x="197"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bwMode="auto">
          <a:xfrm>
            <a:off x="5126576" y="2427060"/>
            <a:ext cx="1938863" cy="435631"/>
          </a:xfrm>
          <a:prstGeom prst="roundRect">
            <a:avLst>
              <a:gd name="adj" fmla="val 2465"/>
            </a:avLst>
          </a:prstGeom>
          <a:noFill/>
          <a:ln w="34925" cap="rnd" cmpd="sng" algn="ctr">
            <a:solidFill>
              <a:srgbClr val="FF0000"/>
            </a:solidFill>
            <a:prstDash val="solid"/>
            <a:round/>
            <a:headEnd type="none" w="med" len="med"/>
            <a:tailEnd type="none" w="med" len="med"/>
          </a:ln>
          <a:effectLst/>
        </p:spPr>
        <p:txBody>
          <a:bodyPr vert="horz" wrap="square" lIns="91400" tIns="45718" rIns="91400" bIns="45718" numCol="1" rtlCol="0" anchor="t" anchorCtr="0" compatLnSpc="1">
            <a:prstTxWarp prst="textNoShape">
              <a:avLst/>
            </a:prstTxWarp>
          </a:bodyPr>
          <a:lstStyle/>
          <a:p>
            <a:pPr defTabSz="914400"/>
            <a:endParaRPr lang="en-US" sz="1800" dirty="0" smtClean="0">
              <a:solidFill>
                <a:srgbClr val="FFFFFF"/>
              </a:solidFill>
              <a:effectLst>
                <a:outerShdw blurRad="38100" dist="38100" dir="2700000" algn="tl">
                  <a:srgbClr val="000000">
                    <a:alpha val="43137"/>
                  </a:srgbClr>
                </a:outerShdw>
              </a:effectLst>
            </a:endParaRPr>
          </a:p>
        </p:txBody>
      </p:sp>
      <p:sp>
        <p:nvSpPr>
          <p:cNvPr id="5" name="Rounded Rectangle 4"/>
          <p:cNvSpPr/>
          <p:nvPr/>
        </p:nvSpPr>
        <p:spPr>
          <a:xfrm>
            <a:off x="6324601" y="3008167"/>
            <a:ext cx="5570326" cy="1563833"/>
          </a:xfrm>
          <a:prstGeom prst="roundRect">
            <a:avLst/>
          </a:prstGeom>
          <a:solidFill>
            <a:srgbClr val="04255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3175" lvl="1" algn="ctr">
              <a:lnSpc>
                <a:spcPct val="90000"/>
              </a:lnSpc>
            </a:pPr>
            <a:r>
              <a:rPr lang="en-US" altLang="en-US" sz="2400" b="1" dirty="0"/>
              <a:t>After receiving email confirmation of automatic Form 1000 completion, verify </a:t>
            </a:r>
            <a:r>
              <a:rPr lang="en-US" altLang="en-US" sz="2400" b="1" dirty="0" smtClean="0"/>
              <a:t>Form </a:t>
            </a:r>
            <a:r>
              <a:rPr lang="en-US" altLang="en-US" sz="2400" b="1" dirty="0"/>
              <a:t>1000 requirement is met</a:t>
            </a:r>
          </a:p>
        </p:txBody>
      </p:sp>
    </p:spTree>
    <p:extLst>
      <p:ext uri="{BB962C8B-B14F-4D97-AF65-F5344CB8AC3E}">
        <p14:creationId xmlns:p14="http://schemas.microsoft.com/office/powerpoint/2010/main" val="5075562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T:\Field Training\Field Training\North America\NA_ENGLISH\NUOT update\images\Auto Renewal.png"/>
          <p:cNvPicPr>
            <a:picLocks noChangeAspect="1" noChangeArrowheads="1"/>
          </p:cNvPicPr>
          <p:nvPr/>
        </p:nvPicPr>
        <p:blipFill rotWithShape="1">
          <a:blip r:embed="rId2">
            <a:extLst>
              <a:ext uri="{28A0092B-C50C-407E-A947-70E740481C1C}">
                <a14:useLocalDpi xmlns:a14="http://schemas.microsoft.com/office/drawing/2010/main" val="0"/>
              </a:ext>
            </a:extLst>
          </a:blip>
          <a:srcRect b="20151"/>
          <a:stretch/>
        </p:blipFill>
        <p:spPr bwMode="auto">
          <a:xfrm>
            <a:off x="197"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bwMode="auto">
          <a:xfrm>
            <a:off x="3051411" y="1113176"/>
            <a:ext cx="4745251" cy="4293077"/>
          </a:xfrm>
          <a:prstGeom prst="roundRect">
            <a:avLst>
              <a:gd name="adj" fmla="val 2465"/>
            </a:avLst>
          </a:prstGeom>
          <a:noFill/>
          <a:ln w="34925" cap="rnd" cmpd="sng" algn="ctr">
            <a:solidFill>
              <a:srgbClr val="FF0000"/>
            </a:solidFill>
            <a:prstDash val="solid"/>
            <a:round/>
            <a:headEnd type="none" w="med" len="med"/>
            <a:tailEnd type="none" w="med" len="med"/>
          </a:ln>
          <a:effectLst/>
        </p:spPr>
        <p:txBody>
          <a:bodyPr vert="horz" wrap="square" lIns="91400" tIns="45718" rIns="91400" bIns="45718" numCol="1" rtlCol="0" anchor="t" anchorCtr="0" compatLnSpc="1">
            <a:prstTxWarp prst="textNoShape">
              <a:avLst/>
            </a:prstTxWarp>
          </a:bodyPr>
          <a:lstStyle/>
          <a:p>
            <a:pPr defTabSz="914400"/>
            <a:endParaRPr lang="en-US" sz="1800" dirty="0" smtClean="0">
              <a:solidFill>
                <a:srgbClr val="FFFFFF"/>
              </a:solidFill>
              <a:effectLst>
                <a:outerShdw blurRad="38100" dist="38100" dir="2700000" algn="tl">
                  <a:srgbClr val="000000">
                    <a:alpha val="43137"/>
                  </a:srgbClr>
                </a:outerShdw>
              </a:effectLst>
            </a:endParaRPr>
          </a:p>
        </p:txBody>
      </p:sp>
      <p:sp>
        <p:nvSpPr>
          <p:cNvPr id="8" name="Rounded Rectangle 7"/>
          <p:cNvSpPr/>
          <p:nvPr/>
        </p:nvSpPr>
        <p:spPr bwMode="auto">
          <a:xfrm>
            <a:off x="1540238" y="5016260"/>
            <a:ext cx="1302624" cy="919318"/>
          </a:xfrm>
          <a:prstGeom prst="roundRect">
            <a:avLst>
              <a:gd name="adj" fmla="val 2465"/>
            </a:avLst>
          </a:prstGeom>
          <a:noFill/>
          <a:ln w="34925" cap="rnd" cmpd="sng" algn="ctr">
            <a:solidFill>
              <a:srgbClr val="FF0000"/>
            </a:solidFill>
            <a:prstDash val="solid"/>
            <a:round/>
            <a:headEnd type="none" w="med" len="med"/>
            <a:tailEnd type="none" w="med" len="med"/>
          </a:ln>
          <a:effectLst/>
        </p:spPr>
        <p:txBody>
          <a:bodyPr vert="horz" wrap="square" lIns="91400" tIns="45718" rIns="91400" bIns="45718" numCol="1" rtlCol="0" anchor="t" anchorCtr="0" compatLnSpc="1">
            <a:prstTxWarp prst="textNoShape">
              <a:avLst/>
            </a:prstTxWarp>
          </a:bodyPr>
          <a:lstStyle/>
          <a:p>
            <a:pPr defTabSz="914400"/>
            <a:endParaRPr lang="en-US" sz="1800" dirty="0" smtClean="0">
              <a:solidFill>
                <a:srgbClr val="FFFFFF"/>
              </a:solidFill>
              <a:effectLst>
                <a:outerShdw blurRad="38100" dist="38100" dir="2700000" algn="tl">
                  <a:srgbClr val="000000">
                    <a:alpha val="43137"/>
                  </a:srgbClr>
                </a:outerShdw>
              </a:effectLst>
            </a:endParaRPr>
          </a:p>
        </p:txBody>
      </p:sp>
      <p:sp>
        <p:nvSpPr>
          <p:cNvPr id="9" name="Rounded Rectangle 8"/>
          <p:cNvSpPr/>
          <p:nvPr/>
        </p:nvSpPr>
        <p:spPr>
          <a:xfrm>
            <a:off x="7896227" y="4643981"/>
            <a:ext cx="3531780" cy="1525237"/>
          </a:xfrm>
          <a:prstGeom prst="roundRect">
            <a:avLst/>
          </a:prstGeom>
          <a:solidFill>
            <a:srgbClr val="04255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231775" lvl="1" algn="ctr">
              <a:lnSpc>
                <a:spcPct val="90000"/>
              </a:lnSpc>
            </a:pPr>
            <a:r>
              <a:rPr lang="en-US" altLang="en-US" sz="2000" b="1" dirty="0"/>
              <a:t>If not opted in, submit paper Annual Renewal form during Start Month</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5036" y="427306"/>
            <a:ext cx="809738" cy="571580"/>
          </a:xfrm>
          <a:prstGeom prst="rect">
            <a:avLst/>
          </a:prstGeom>
        </p:spPr>
      </p:pic>
    </p:spTree>
    <p:extLst>
      <p:ext uri="{BB962C8B-B14F-4D97-AF65-F5344CB8AC3E}">
        <p14:creationId xmlns:p14="http://schemas.microsoft.com/office/powerpoint/2010/main" val="17784997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heel(1)">
                                      <p:cBhvr>
                                        <p:cTn id="11" dur="2000"/>
                                        <p:tgtEl>
                                          <p:spTgt spid="8"/>
                                        </p:tgtEl>
                                      </p:cBhvr>
                                    </p:animEffect>
                                  </p:childTnLst>
                                </p:cTn>
                              </p:par>
                            </p:childTnLst>
                          </p:cTn>
                        </p:par>
                        <p:par>
                          <p:cTn id="12" fill="hold">
                            <p:stCondLst>
                              <p:cond delay="4000"/>
                            </p:stCondLst>
                            <p:childTnLst>
                              <p:par>
                                <p:cTn id="13" presetID="2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T:\Field Training\Field Training\North America\NA_ENGLISH\NUOT update\images\Purging.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4914"/>
          <a:stretch/>
        </p:blipFill>
        <p:spPr bwMode="auto">
          <a:xfrm>
            <a:off x="2536802" y="127592"/>
            <a:ext cx="9427591" cy="4602064"/>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T:\Field Training\Field Training\North America\NA_ENGLISH\NUOT update\images\Purging1.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445" b="60797"/>
          <a:stretch/>
        </p:blipFill>
        <p:spPr bwMode="auto">
          <a:xfrm>
            <a:off x="2536802" y="583327"/>
            <a:ext cx="9427591" cy="231621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a:spLocks noChangeArrowheads="1"/>
          </p:cNvSpPr>
          <p:nvPr/>
        </p:nvSpPr>
        <p:spPr bwMode="auto">
          <a:xfrm>
            <a:off x="595377" y="457485"/>
            <a:ext cx="10987616" cy="1698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0" tIns="45718" rIns="91400" bIns="45718">
            <a:spAutoFit/>
          </a:bodyPr>
          <a:lstStyle>
            <a:lvl1pPr algn="l" defTabSz="457200">
              <a:spcBef>
                <a:spcPct val="20000"/>
              </a:spcBef>
              <a:buFont typeface="Arial" pitchFamily="34" charset="0"/>
              <a:buChar char="•"/>
              <a:defRPr sz="3200">
                <a:solidFill>
                  <a:schemeClr val="tx1"/>
                </a:solidFill>
                <a:latin typeface="Calibri" pitchFamily="34" charset="0"/>
              </a:defRPr>
            </a:lvl1pPr>
            <a:lvl2pPr marL="742950" indent="-285750" algn="l" defTabSz="457200">
              <a:spcBef>
                <a:spcPct val="20000"/>
              </a:spcBef>
              <a:buFont typeface="Arial" pitchFamily="34" charset="0"/>
              <a:buChar char="–"/>
              <a:defRPr sz="2800">
                <a:solidFill>
                  <a:schemeClr val="tx1"/>
                </a:solidFill>
                <a:latin typeface="Calibri" pitchFamily="34" charset="0"/>
              </a:defRPr>
            </a:lvl2pPr>
            <a:lvl3pPr marL="1143000" indent="-228600" algn="l" defTabSz="457200">
              <a:spcBef>
                <a:spcPct val="20000"/>
              </a:spcBef>
              <a:buFont typeface="Arial" pitchFamily="34" charset="0"/>
              <a:buChar char="•"/>
              <a:defRPr sz="2400">
                <a:solidFill>
                  <a:schemeClr val="tx1"/>
                </a:solidFill>
                <a:latin typeface="Calibri" pitchFamily="34" charset="0"/>
              </a:defRPr>
            </a:lvl3pPr>
            <a:lvl4pPr marL="1600200" indent="-228600" algn="l" defTabSz="457200">
              <a:spcBef>
                <a:spcPct val="20000"/>
              </a:spcBef>
              <a:buFont typeface="Arial" pitchFamily="34" charset="0"/>
              <a:buChar char="–"/>
              <a:defRPr sz="2000">
                <a:solidFill>
                  <a:schemeClr val="tx1"/>
                </a:solidFill>
                <a:latin typeface="Calibri" pitchFamily="34" charset="0"/>
              </a:defRPr>
            </a:lvl4pPr>
            <a:lvl5pPr marL="2057400" indent="-228600" algn="l"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fontAlgn="base">
              <a:lnSpc>
                <a:spcPct val="90000"/>
              </a:lnSpc>
              <a:spcBef>
                <a:spcPct val="0"/>
              </a:spcBef>
              <a:spcAft>
                <a:spcPct val="0"/>
              </a:spcAft>
              <a:buFontTx/>
              <a:buNone/>
            </a:pPr>
            <a:r>
              <a:rPr lang="en-US" altLang="en-US" sz="3600" b="1" dirty="0" smtClean="0">
                <a:solidFill>
                  <a:srgbClr val="042555"/>
                </a:solidFill>
                <a:latin typeface="Calibri"/>
                <a:ea typeface="ＭＳ Ｐゴシック" pitchFamily="34" charset="-128"/>
                <a:cs typeface="ＭＳ Ｐゴシック" pitchFamily="34" charset="-128"/>
              </a:rPr>
              <a:t>Purge</a:t>
            </a:r>
          </a:p>
          <a:p>
            <a:pPr fontAlgn="base">
              <a:lnSpc>
                <a:spcPct val="90000"/>
              </a:lnSpc>
              <a:spcBef>
                <a:spcPct val="0"/>
              </a:spcBef>
              <a:spcAft>
                <a:spcPct val="0"/>
              </a:spcAft>
              <a:buFontTx/>
              <a:buNone/>
            </a:pPr>
            <a:r>
              <a:rPr lang="en-US" altLang="en-US" sz="2000" b="1" dirty="0" smtClean="0">
                <a:solidFill>
                  <a:srgbClr val="042555"/>
                </a:solidFill>
                <a:latin typeface="Calibri"/>
                <a:ea typeface="ＭＳ Ｐゴシック" pitchFamily="34" charset="-128"/>
                <a:cs typeface="ＭＳ Ｐゴシック" pitchFamily="34" charset="-128"/>
              </a:rPr>
              <a:t>BV </a:t>
            </a:r>
            <a:r>
              <a:rPr lang="en-US" altLang="en-US" sz="2000" b="1" dirty="0">
                <a:solidFill>
                  <a:srgbClr val="042555"/>
                </a:solidFill>
                <a:latin typeface="Calibri"/>
                <a:ea typeface="ＭＳ Ｐゴシック" pitchFamily="34" charset="-128"/>
                <a:cs typeface="ＭＳ Ｐゴシック" pitchFamily="34" charset="-128"/>
              </a:rPr>
              <a:t>and IBV totals on the left and right </a:t>
            </a:r>
            <a:r>
              <a:rPr lang="en-US" altLang="en-US" sz="2000" b="1" dirty="0" smtClean="0">
                <a:solidFill>
                  <a:srgbClr val="042555"/>
                </a:solidFill>
                <a:latin typeface="Calibri"/>
                <a:ea typeface="ＭＳ Ｐゴシック" pitchFamily="34" charset="-128"/>
                <a:cs typeface="ＭＳ Ｐゴシック" pitchFamily="34" charset="-128"/>
              </a:rPr>
              <a:t/>
            </a:r>
            <a:br>
              <a:rPr lang="en-US" altLang="en-US" sz="2000" b="1" dirty="0" smtClean="0">
                <a:solidFill>
                  <a:srgbClr val="042555"/>
                </a:solidFill>
                <a:latin typeface="Calibri"/>
                <a:ea typeface="ＭＳ Ｐゴシック" pitchFamily="34" charset="-128"/>
                <a:cs typeface="ＭＳ Ｐゴシック" pitchFamily="34" charset="-128"/>
              </a:rPr>
            </a:br>
            <a:r>
              <a:rPr lang="en-US" altLang="en-US" sz="2000" b="1" u="sng" dirty="0" smtClean="0">
                <a:solidFill>
                  <a:srgbClr val="042555"/>
                </a:solidFill>
                <a:latin typeface="Calibri"/>
                <a:ea typeface="ＭＳ Ｐゴシック" pitchFamily="34" charset="-128"/>
                <a:cs typeface="ＭＳ Ｐゴシック" pitchFamily="34" charset="-128"/>
              </a:rPr>
              <a:t>reset </a:t>
            </a:r>
            <a:r>
              <a:rPr lang="en-US" altLang="en-US" sz="2000" b="1" u="sng" dirty="0">
                <a:solidFill>
                  <a:srgbClr val="042555"/>
                </a:solidFill>
                <a:latin typeface="Calibri"/>
                <a:ea typeface="ＭＳ Ｐゴシック" pitchFamily="34" charset="-128"/>
                <a:cs typeface="ＭＳ Ｐゴシック" pitchFamily="34" charset="-128"/>
              </a:rPr>
              <a:t>to zero </a:t>
            </a:r>
            <a:r>
              <a:rPr lang="en-US" altLang="en-US" sz="2000" b="1" u="sng" dirty="0" smtClean="0">
                <a:solidFill>
                  <a:srgbClr val="042555"/>
                </a:solidFill>
                <a:latin typeface="Calibri"/>
                <a:ea typeface="ＭＳ Ｐゴシック" pitchFamily="34" charset="-128"/>
                <a:cs typeface="ＭＳ Ｐゴシック" pitchFamily="34" charset="-128"/>
              </a:rPr>
              <a:t>(0)</a:t>
            </a:r>
            <a:r>
              <a:rPr lang="en-US" altLang="en-US" sz="2000" b="1" dirty="0" smtClean="0">
                <a:solidFill>
                  <a:srgbClr val="042555"/>
                </a:solidFill>
                <a:latin typeface="Calibri"/>
                <a:ea typeface="ＭＳ Ｐゴシック" pitchFamily="34" charset="-128"/>
                <a:cs typeface="ＭＳ Ｐゴシック" pitchFamily="34" charset="-128"/>
              </a:rPr>
              <a:t> in </a:t>
            </a:r>
            <a:r>
              <a:rPr lang="en-US" altLang="en-US" sz="2000" b="1" dirty="0">
                <a:solidFill>
                  <a:srgbClr val="042555"/>
                </a:solidFill>
                <a:latin typeface="Calibri"/>
                <a:ea typeface="ＭＳ Ｐゴシック" pitchFamily="34" charset="-128"/>
                <a:cs typeface="ＭＳ Ｐゴシック" pitchFamily="34" charset="-128"/>
              </a:rPr>
              <a:t>all </a:t>
            </a:r>
            <a:r>
              <a:rPr lang="en-US" altLang="en-US" sz="2000" b="1" dirty="0" smtClean="0">
                <a:solidFill>
                  <a:srgbClr val="042555"/>
                </a:solidFill>
                <a:latin typeface="Calibri"/>
                <a:ea typeface="ＭＳ Ｐゴシック" pitchFamily="34" charset="-128"/>
                <a:cs typeface="ＭＳ Ｐゴシック" pitchFamily="34" charset="-128"/>
              </a:rPr>
              <a:t>personal BDC’s</a:t>
            </a:r>
          </a:p>
          <a:p>
            <a:pPr fontAlgn="base">
              <a:lnSpc>
                <a:spcPct val="90000"/>
              </a:lnSpc>
              <a:spcBef>
                <a:spcPct val="0"/>
              </a:spcBef>
              <a:spcAft>
                <a:spcPct val="0"/>
              </a:spcAft>
              <a:buFontTx/>
              <a:buNone/>
            </a:pPr>
            <a:endParaRPr lang="en-US" altLang="en-US" sz="2000" b="1" dirty="0">
              <a:solidFill>
                <a:srgbClr val="042555"/>
              </a:solidFill>
              <a:latin typeface="Calibri"/>
              <a:ea typeface="ＭＳ Ｐゴシック" pitchFamily="34" charset="-128"/>
              <a:cs typeface="ＭＳ Ｐゴシック" pitchFamily="34" charset="-128"/>
            </a:endParaRPr>
          </a:p>
          <a:p>
            <a:pPr fontAlgn="base">
              <a:lnSpc>
                <a:spcPct val="90000"/>
              </a:lnSpc>
              <a:spcBef>
                <a:spcPct val="0"/>
              </a:spcBef>
              <a:spcAft>
                <a:spcPct val="0"/>
              </a:spcAft>
              <a:buFontTx/>
              <a:buNone/>
            </a:pPr>
            <a:endParaRPr lang="en-US" altLang="en-US" sz="2000" b="1" dirty="0">
              <a:solidFill>
                <a:srgbClr val="042555"/>
              </a:solidFill>
              <a:latin typeface="Calibri"/>
              <a:ea typeface="ＭＳ Ｐゴシック" pitchFamily="34" charset="-128"/>
              <a:cs typeface="ＭＳ Ｐゴシック" pitchFamily="34" charset="-128"/>
            </a:endParaRPr>
          </a:p>
        </p:txBody>
      </p:sp>
      <p:sp>
        <p:nvSpPr>
          <p:cNvPr id="2" name="TextBox 1"/>
          <p:cNvSpPr txBox="1"/>
          <p:nvPr/>
        </p:nvSpPr>
        <p:spPr>
          <a:xfrm>
            <a:off x="8623004" y="1821107"/>
            <a:ext cx="2536272" cy="384721"/>
          </a:xfrm>
          <a:prstGeom prst="rect">
            <a:avLst/>
          </a:prstGeom>
          <a:noFill/>
        </p:spPr>
        <p:txBody>
          <a:bodyPr wrap="none" rtlCol="0">
            <a:spAutoFit/>
          </a:bodyPr>
          <a:lstStyle/>
          <a:p>
            <a:r>
              <a:rPr lang="en-US" b="1" dirty="0" smtClean="0">
                <a:solidFill>
                  <a:srgbClr val="042555"/>
                </a:solidFill>
              </a:rPr>
              <a:t>No Commission earned</a:t>
            </a:r>
            <a:endParaRPr lang="en-US" b="1" dirty="0">
              <a:solidFill>
                <a:srgbClr val="042555"/>
              </a:solidFill>
            </a:endParaRPr>
          </a:p>
        </p:txBody>
      </p:sp>
      <p:sp>
        <p:nvSpPr>
          <p:cNvPr id="635910" name="TextBox 9"/>
          <p:cNvSpPr txBox="1">
            <a:spLocks noChangeArrowheads="1"/>
          </p:cNvSpPr>
          <p:nvPr/>
        </p:nvSpPr>
        <p:spPr bwMode="auto">
          <a:xfrm>
            <a:off x="595359" y="4513481"/>
            <a:ext cx="11596819" cy="2292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18" rIns="91400" bIns="45718">
            <a:spAutoFit/>
          </a:bodyPr>
          <a:lstStyle>
            <a:lvl1pPr algn="l">
              <a:spcBef>
                <a:spcPct val="20000"/>
              </a:spcBef>
              <a:buFont typeface="Arial" pitchFamily="34" charset="0"/>
              <a:buChar char="•"/>
              <a:defRPr sz="3200">
                <a:solidFill>
                  <a:schemeClr val="tx1"/>
                </a:solidFill>
                <a:latin typeface="Calibri" pitchFamily="34" charset="0"/>
              </a:defRPr>
            </a:lvl1pPr>
            <a:lvl2pPr marL="742950" indent="-285750" algn="l">
              <a:spcBef>
                <a:spcPct val="20000"/>
              </a:spcBef>
              <a:buFont typeface="Arial" pitchFamily="34" charset="0"/>
              <a:buChar char="–"/>
              <a:defRPr sz="2800">
                <a:solidFill>
                  <a:schemeClr val="tx1"/>
                </a:solidFill>
                <a:latin typeface="Calibri" pitchFamily="34" charset="0"/>
              </a:defRPr>
            </a:lvl2pPr>
            <a:lvl3pPr marL="1143000" indent="-228600" algn="l">
              <a:spcBef>
                <a:spcPct val="20000"/>
              </a:spcBef>
              <a:buFont typeface="Arial" pitchFamily="34" charset="0"/>
              <a:buChar char="•"/>
              <a:defRPr sz="2400">
                <a:solidFill>
                  <a:schemeClr val="tx1"/>
                </a:solidFill>
                <a:latin typeface="Calibri" pitchFamily="34" charset="0"/>
              </a:defRPr>
            </a:lvl3pPr>
            <a:lvl4pPr marL="1600200" indent="-228600" algn="l">
              <a:spcBef>
                <a:spcPct val="20000"/>
              </a:spcBef>
              <a:buFont typeface="Arial" pitchFamily="34" charset="0"/>
              <a:buChar char="–"/>
              <a:defRPr sz="2000">
                <a:solidFill>
                  <a:schemeClr val="tx1"/>
                </a:solidFill>
                <a:latin typeface="Calibri" pitchFamily="34" charset="0"/>
              </a:defRPr>
            </a:lvl4pPr>
            <a:lvl5pPr marL="2057400" indent="-228600" algn="l">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285750" indent="-285750" fontAlgn="base">
              <a:spcBef>
                <a:spcPct val="0"/>
              </a:spcBef>
            </a:pPr>
            <a:r>
              <a:rPr lang="en-US" altLang="en-US" sz="2000" b="1" dirty="0">
                <a:solidFill>
                  <a:srgbClr val="042555"/>
                </a:solidFill>
                <a:latin typeface="Calibri"/>
                <a:ea typeface="ＭＳ Ｐゴシック" pitchFamily="34" charset="-128"/>
                <a:cs typeface="ＭＳ Ｐゴシック" pitchFamily="34" charset="-128"/>
              </a:rPr>
              <a:t>Potential </a:t>
            </a:r>
            <a:r>
              <a:rPr lang="en-US" altLang="en-US" sz="2000" b="1" dirty="0" smtClean="0">
                <a:solidFill>
                  <a:srgbClr val="042555"/>
                </a:solidFill>
                <a:latin typeface="Calibri"/>
                <a:ea typeface="ＭＳ Ｐゴシック" pitchFamily="34" charset="-128"/>
                <a:cs typeface="ＭＳ Ｐゴシック" pitchFamily="34" charset="-128"/>
              </a:rPr>
              <a:t>quarterly (Friday</a:t>
            </a:r>
            <a:r>
              <a:rPr lang="en-US" altLang="en-US" sz="2000" b="1" dirty="0">
                <a:solidFill>
                  <a:srgbClr val="042555"/>
                </a:solidFill>
                <a:latin typeface="Calibri"/>
                <a:ea typeface="ＭＳ Ｐゴシック" pitchFamily="34" charset="-128"/>
                <a:cs typeface="ＭＳ Ｐゴシック" pitchFamily="34" charset="-128"/>
              </a:rPr>
              <a:t>, </a:t>
            </a:r>
            <a:r>
              <a:rPr lang="en-US" altLang="en-US" sz="2000" b="1" dirty="0" smtClean="0">
                <a:solidFill>
                  <a:srgbClr val="042555"/>
                </a:solidFill>
                <a:latin typeface="Calibri"/>
                <a:ea typeface="ＭＳ Ｐゴシック" pitchFamily="34" charset="-128"/>
                <a:cs typeface="ＭＳ Ｐゴシック" pitchFamily="34" charset="-128"/>
              </a:rPr>
              <a:t>last </a:t>
            </a:r>
            <a:r>
              <a:rPr lang="en-US" altLang="en-US" sz="2000" b="1" dirty="0">
                <a:solidFill>
                  <a:srgbClr val="042555"/>
                </a:solidFill>
                <a:latin typeface="Calibri"/>
                <a:ea typeface="ＭＳ Ｐゴシック" pitchFamily="34" charset="-128"/>
                <a:cs typeface="ＭＳ Ｐゴシック" pitchFamily="34" charset="-128"/>
              </a:rPr>
              <a:t>day of </a:t>
            </a:r>
            <a:r>
              <a:rPr lang="en-US" altLang="en-US" sz="2000" b="1" dirty="0" smtClean="0">
                <a:solidFill>
                  <a:srgbClr val="042555"/>
                </a:solidFill>
                <a:latin typeface="Calibri"/>
                <a:ea typeface="ＭＳ Ｐゴシック" pitchFamily="34" charset="-128"/>
                <a:cs typeface="ＭＳ Ｐゴシック" pitchFamily="34" charset="-128"/>
              </a:rPr>
              <a:t>the quarter) and annually (end </a:t>
            </a:r>
            <a:r>
              <a:rPr lang="en-US" altLang="en-US" sz="2000" b="1" dirty="0">
                <a:solidFill>
                  <a:srgbClr val="042555"/>
                </a:solidFill>
                <a:latin typeface="Calibri"/>
                <a:ea typeface="ＭＳ Ｐゴシック" pitchFamily="34" charset="-128"/>
                <a:cs typeface="ＭＳ Ｐゴシック" pitchFamily="34" charset="-128"/>
              </a:rPr>
              <a:t>of Start </a:t>
            </a:r>
            <a:r>
              <a:rPr lang="en-US" altLang="en-US" sz="2000" b="1" dirty="0" smtClean="0">
                <a:solidFill>
                  <a:srgbClr val="042555"/>
                </a:solidFill>
                <a:latin typeface="Calibri"/>
                <a:ea typeface="ＭＳ Ｐゴシック" pitchFamily="34" charset="-128"/>
                <a:cs typeface="ＭＳ Ｐゴシック" pitchFamily="34" charset="-128"/>
              </a:rPr>
              <a:t>Month)</a:t>
            </a:r>
          </a:p>
          <a:p>
            <a:pPr marL="285750" indent="-285750" fontAlgn="base">
              <a:spcBef>
                <a:spcPct val="0"/>
              </a:spcBef>
            </a:pPr>
            <a:r>
              <a:rPr lang="en-US" altLang="en-US" sz="2000" b="1" dirty="0" smtClean="0">
                <a:solidFill>
                  <a:srgbClr val="042555"/>
                </a:solidFill>
                <a:latin typeface="Calibri"/>
                <a:ea typeface="ＭＳ Ｐゴシック" pitchFamily="34" charset="-128"/>
                <a:cs typeface="ＭＳ Ｐゴシック" pitchFamily="34" charset="-128"/>
              </a:rPr>
              <a:t>Group BV </a:t>
            </a:r>
            <a:r>
              <a:rPr lang="en-US" altLang="en-US" sz="2000" b="1" dirty="0">
                <a:solidFill>
                  <a:srgbClr val="042555"/>
                </a:solidFill>
                <a:latin typeface="Calibri"/>
                <a:ea typeface="ＭＳ Ｐゴシック" pitchFamily="34" charset="-128"/>
                <a:cs typeface="ＭＳ Ｐゴシック" pitchFamily="34" charset="-128"/>
              </a:rPr>
              <a:t>and </a:t>
            </a:r>
            <a:r>
              <a:rPr lang="en-US" altLang="en-US" sz="2000" b="1" dirty="0" smtClean="0">
                <a:solidFill>
                  <a:srgbClr val="042555"/>
                </a:solidFill>
                <a:latin typeface="Calibri"/>
                <a:ea typeface="ＭＳ Ｐゴシック" pitchFamily="34" charset="-128"/>
                <a:cs typeface="ＭＳ Ｐゴシック" pitchFamily="34" charset="-128"/>
              </a:rPr>
              <a:t>IBV </a:t>
            </a:r>
            <a:r>
              <a:rPr lang="en-US" altLang="en-US" sz="2000" b="1" dirty="0">
                <a:solidFill>
                  <a:srgbClr val="042555"/>
                </a:solidFill>
                <a:latin typeface="Calibri"/>
                <a:ea typeface="ＭＳ Ｐゴシック" pitchFamily="34" charset="-128"/>
                <a:cs typeface="ＭＳ Ｐゴシック" pitchFamily="34" charset="-128"/>
              </a:rPr>
              <a:t>in all personal BDCs </a:t>
            </a:r>
            <a:r>
              <a:rPr lang="en-US" altLang="en-US" sz="2000" b="1" u="sng" dirty="0">
                <a:solidFill>
                  <a:srgbClr val="042555"/>
                </a:solidFill>
                <a:latin typeface="Calibri"/>
                <a:ea typeface="ＭＳ Ｐゴシック" pitchFamily="34" charset="-128"/>
                <a:cs typeface="ＭＳ Ｐゴシック" pitchFamily="34" charset="-128"/>
              </a:rPr>
              <a:t>resets to zero (0)</a:t>
            </a:r>
          </a:p>
          <a:p>
            <a:pPr marL="285750" indent="-285750" fontAlgn="base">
              <a:spcBef>
                <a:spcPct val="0"/>
              </a:spcBef>
            </a:pPr>
            <a:r>
              <a:rPr lang="en-US" altLang="en-US" sz="2000" b="1" dirty="0" smtClean="0">
                <a:solidFill>
                  <a:srgbClr val="042555"/>
                </a:solidFill>
                <a:latin typeface="Calibri"/>
                <a:ea typeface="ＭＳ Ｐゴシック" pitchFamily="34" charset="-128"/>
                <a:cs typeface="ＭＳ Ｐゴシック" pitchFamily="34" charset="-128"/>
              </a:rPr>
              <a:t>Personal BV </a:t>
            </a:r>
            <a:r>
              <a:rPr lang="en-US" altLang="en-US" sz="2000" b="1" dirty="0">
                <a:solidFill>
                  <a:srgbClr val="042555"/>
                </a:solidFill>
                <a:latin typeface="Calibri"/>
                <a:ea typeface="ＭＳ Ｐゴシック" pitchFamily="34" charset="-128"/>
                <a:cs typeface="ＭＳ Ｐゴシック" pitchFamily="34" charset="-128"/>
              </a:rPr>
              <a:t>and </a:t>
            </a:r>
            <a:r>
              <a:rPr lang="en-US" altLang="en-US" sz="2000" b="1" dirty="0" smtClean="0">
                <a:solidFill>
                  <a:srgbClr val="042555"/>
                </a:solidFill>
                <a:latin typeface="Calibri"/>
                <a:ea typeface="ＭＳ Ｐゴシック" pitchFamily="34" charset="-128"/>
                <a:cs typeface="ＭＳ Ｐゴシック" pitchFamily="34" charset="-128"/>
              </a:rPr>
              <a:t>IBV </a:t>
            </a:r>
            <a:r>
              <a:rPr lang="en-US" altLang="en-US" sz="2000" b="1" dirty="0">
                <a:solidFill>
                  <a:srgbClr val="042555"/>
                </a:solidFill>
                <a:latin typeface="Calibri"/>
                <a:ea typeface="ＭＳ Ｐゴシック" pitchFamily="34" charset="-128"/>
                <a:cs typeface="ＭＳ Ｐゴシック" pitchFamily="34" charset="-128"/>
              </a:rPr>
              <a:t>in all personal BDCs </a:t>
            </a:r>
            <a:r>
              <a:rPr lang="en-US" altLang="en-US" sz="2000" b="1" u="sng" dirty="0">
                <a:solidFill>
                  <a:srgbClr val="042555"/>
                </a:solidFill>
                <a:latin typeface="Calibri"/>
                <a:ea typeface="ＭＳ Ｐゴシック" pitchFamily="34" charset="-128"/>
                <a:cs typeface="ＭＳ Ｐゴシック" pitchFamily="34" charset="-128"/>
              </a:rPr>
              <a:t>resets to zero (0)</a:t>
            </a:r>
          </a:p>
          <a:p>
            <a:pPr marL="285750" indent="-285750" fontAlgn="base">
              <a:spcBef>
                <a:spcPct val="0"/>
              </a:spcBef>
            </a:pPr>
            <a:r>
              <a:rPr lang="en-US" altLang="en-US" sz="2000" b="1" dirty="0">
                <a:solidFill>
                  <a:srgbClr val="042555"/>
                </a:solidFill>
                <a:latin typeface="Calibri"/>
                <a:ea typeface="ＭＳ Ｐゴシック" pitchFamily="34" charset="-128"/>
                <a:cs typeface="ＭＳ Ｐゴシック" pitchFamily="34" charset="-128"/>
              </a:rPr>
              <a:t>All personal volume (BV/IBV placed in personal BDCs) is removed from senior partner banks (where it accumulates as group volume) unless it has flushed</a:t>
            </a:r>
          </a:p>
          <a:p>
            <a:pPr marL="285750" indent="-285750" fontAlgn="base">
              <a:spcBef>
                <a:spcPct val="0"/>
              </a:spcBef>
            </a:pPr>
            <a:r>
              <a:rPr lang="en-US" altLang="en-US" sz="2000" b="1" dirty="0">
                <a:solidFill>
                  <a:srgbClr val="042555"/>
                </a:solidFill>
                <a:latin typeface="Calibri"/>
                <a:ea typeface="ＭＳ Ｐゴシック" pitchFamily="34" charset="-128"/>
                <a:cs typeface="ＭＳ Ｐゴシック" pitchFamily="34" charset="-128"/>
              </a:rPr>
              <a:t>The </a:t>
            </a:r>
            <a:r>
              <a:rPr lang="en-US" altLang="en-US" sz="2000" b="1" dirty="0" smtClean="0">
                <a:solidFill>
                  <a:srgbClr val="042555"/>
                </a:solidFill>
                <a:latin typeface="Calibri"/>
                <a:ea typeface="ＭＳ Ｐゴシック" pitchFamily="34" charset="-128"/>
                <a:cs typeface="ＭＳ Ｐゴシック" pitchFamily="34" charset="-128"/>
              </a:rPr>
              <a:t>UnFranchise</a:t>
            </a:r>
            <a:r>
              <a:rPr lang="en-US" altLang="en-US" sz="2000" dirty="0" smtClean="0">
                <a:ln w="3175">
                  <a:noFill/>
                </a:ln>
                <a:solidFill>
                  <a:srgbClr val="042555"/>
                </a:solidFill>
              </a:rPr>
              <a:t>®</a:t>
            </a:r>
            <a:r>
              <a:rPr lang="en-US" altLang="en-US" sz="2000" b="1" dirty="0" smtClean="0">
                <a:solidFill>
                  <a:srgbClr val="042555"/>
                </a:solidFill>
                <a:latin typeface="Calibri"/>
                <a:ea typeface="ＭＳ Ｐゴシック" pitchFamily="34" charset="-128"/>
                <a:cs typeface="ＭＳ Ｐゴシック" pitchFamily="34" charset="-128"/>
              </a:rPr>
              <a:t> </a:t>
            </a:r>
            <a:r>
              <a:rPr lang="en-US" altLang="en-US" sz="2000" b="1" dirty="0">
                <a:solidFill>
                  <a:srgbClr val="042555"/>
                </a:solidFill>
                <a:latin typeface="Calibri"/>
                <a:ea typeface="ＭＳ Ｐゴシック" pitchFamily="34" charset="-128"/>
                <a:cs typeface="ＭＳ Ｐゴシック" pitchFamily="34" charset="-128"/>
              </a:rPr>
              <a:t>Owner becomes unqualified/inactive (may affect sponsor’s activation)</a:t>
            </a:r>
          </a:p>
          <a:p>
            <a:pPr marL="285750" indent="-285750" fontAlgn="base">
              <a:spcBef>
                <a:spcPct val="0"/>
              </a:spcBef>
            </a:pPr>
            <a:r>
              <a:rPr lang="en-US" altLang="en-US" sz="2000" b="1" dirty="0">
                <a:solidFill>
                  <a:srgbClr val="042555"/>
                </a:solidFill>
                <a:latin typeface="Calibri"/>
                <a:ea typeface="ＭＳ Ｐゴシック" pitchFamily="34" charset="-128"/>
                <a:cs typeface="ＭＳ Ｐゴシック" pitchFamily="34" charset="-128"/>
              </a:rPr>
              <a:t>Reflected in reports twelve days following purge</a:t>
            </a:r>
          </a:p>
        </p:txBody>
      </p:sp>
      <p:sp>
        <p:nvSpPr>
          <p:cNvPr id="4" name="TextBox 3"/>
          <p:cNvSpPr txBox="1"/>
          <p:nvPr/>
        </p:nvSpPr>
        <p:spPr>
          <a:xfrm>
            <a:off x="6654694" y="1443580"/>
            <a:ext cx="1399742" cy="1877437"/>
          </a:xfrm>
          <a:prstGeom prst="rect">
            <a:avLst/>
          </a:prstGeom>
          <a:noFill/>
        </p:spPr>
        <p:txBody>
          <a:bodyPr wrap="none" rtlCol="0">
            <a:spAutoFit/>
          </a:bodyPr>
          <a:lstStyle/>
          <a:p>
            <a:pPr algn="ctr"/>
            <a:r>
              <a:rPr lang="en-US" sz="9600" b="1" dirty="0" smtClean="0">
                <a:solidFill>
                  <a:srgbClr val="FF0000"/>
                </a:solidFill>
              </a:rPr>
              <a:t>/</a:t>
            </a:r>
            <a:br>
              <a:rPr lang="en-US" sz="9600" b="1" dirty="0" smtClean="0">
                <a:solidFill>
                  <a:srgbClr val="FF0000"/>
                </a:solidFill>
              </a:rPr>
            </a:br>
            <a:r>
              <a:rPr lang="en-US" sz="2000" b="1" dirty="0" smtClean="0">
                <a:solidFill>
                  <a:srgbClr val="FF0000"/>
                </a:solidFill>
              </a:rPr>
              <a:t>unqualified</a:t>
            </a:r>
            <a:endParaRPr lang="en-US" sz="2000" b="1" dirty="0">
              <a:solidFill>
                <a:srgbClr val="FF0000"/>
              </a:solidFill>
            </a:endParaRPr>
          </a:p>
        </p:txBody>
      </p:sp>
      <p:sp>
        <p:nvSpPr>
          <p:cNvPr id="12" name="TextBox 11"/>
          <p:cNvSpPr txBox="1"/>
          <p:nvPr/>
        </p:nvSpPr>
        <p:spPr>
          <a:xfrm>
            <a:off x="6911655" y="2707595"/>
            <a:ext cx="885820" cy="384721"/>
          </a:xfrm>
          <a:prstGeom prst="rect">
            <a:avLst/>
          </a:prstGeom>
          <a:noFill/>
        </p:spPr>
        <p:txBody>
          <a:bodyPr wrap="none" rtlCol="0">
            <a:spAutoFit/>
          </a:bodyPr>
          <a:lstStyle/>
          <a:p>
            <a:r>
              <a:rPr lang="en-US" b="1" dirty="0" smtClean="0">
                <a:solidFill>
                  <a:srgbClr val="042555"/>
                </a:solidFill>
              </a:rPr>
              <a:t>200 BV</a:t>
            </a:r>
            <a:endParaRPr lang="en-US" b="1" dirty="0">
              <a:solidFill>
                <a:srgbClr val="042555"/>
              </a:solidFill>
            </a:endParaRPr>
          </a:p>
        </p:txBody>
      </p:sp>
    </p:spTree>
    <p:extLst>
      <p:ext uri="{BB962C8B-B14F-4D97-AF65-F5344CB8AC3E}">
        <p14:creationId xmlns:p14="http://schemas.microsoft.com/office/powerpoint/2010/main" val="2639774387"/>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xit" presetSubtype="1" fill="hold" nodeType="afterEffect">
                                  <p:stCondLst>
                                    <p:cond delay="0"/>
                                  </p:stCondLst>
                                  <p:childTnLst>
                                    <p:animEffect transition="out" filter="wipe(up)">
                                      <p:cBhvr>
                                        <p:cTn id="10" dur="3000"/>
                                        <p:tgtEl>
                                          <p:spTgt spid="2053"/>
                                        </p:tgtEl>
                                      </p:cBhvr>
                                    </p:animEffect>
                                    <p:set>
                                      <p:cBhvr>
                                        <p:cTn id="11" dur="1" fill="hold">
                                          <p:stCondLst>
                                            <p:cond delay="2999"/>
                                          </p:stCondLst>
                                        </p:cTn>
                                        <p:tgtEl>
                                          <p:spTgt spid="2053"/>
                                        </p:tgtEl>
                                        <p:attrNameLst>
                                          <p:attrName>style.visibility</p:attrName>
                                        </p:attrNameLst>
                                      </p:cBhvr>
                                      <p:to>
                                        <p:strVal val="hidden"/>
                                      </p:to>
                                    </p:set>
                                  </p:childTnLst>
                                </p:cTn>
                              </p:par>
                            </p:childTnLst>
                          </p:cTn>
                        </p:par>
                        <p:par>
                          <p:cTn id="12" fill="hold">
                            <p:stCondLst>
                              <p:cond delay="3500"/>
                            </p:stCondLst>
                            <p:childTnLst>
                              <p:par>
                                <p:cTn id="13" presetID="10" presetClass="exit" presetSubtype="0" fill="hold" grpId="1" nodeType="afterEffect">
                                  <p:stCondLst>
                                    <p:cond delay="0"/>
                                  </p:stCondLst>
                                  <p:childTnLst>
                                    <p:animEffect transition="out" filter="fade">
                                      <p:cBhvr>
                                        <p:cTn id="14" dur="500"/>
                                        <p:tgtEl>
                                          <p:spTgt spid="12"/>
                                        </p:tgtEl>
                                      </p:cBhvr>
                                    </p:animEffect>
                                    <p:set>
                                      <p:cBhvr>
                                        <p:cTn id="15" dur="1" fill="hold">
                                          <p:stCondLst>
                                            <p:cond delay="499"/>
                                          </p:stCondLst>
                                        </p:cTn>
                                        <p:tgtEl>
                                          <p:spTgt spid="12"/>
                                        </p:tgtEl>
                                        <p:attrNameLst>
                                          <p:attrName>style.visibility</p:attrName>
                                        </p:attrNameLst>
                                      </p:cBhvr>
                                      <p:to>
                                        <p:strVal val="hidden"/>
                                      </p:to>
                                    </p:set>
                                  </p:childTnLst>
                                </p:cTn>
                              </p:par>
                            </p:childTnLst>
                          </p:cTn>
                        </p:par>
                        <p:par>
                          <p:cTn id="16" fill="hold">
                            <p:stCondLst>
                              <p:cond delay="4000"/>
                            </p:stCondLst>
                            <p:childTnLst>
                              <p:par>
                                <p:cTn id="17" presetID="10"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p:stCondLst>
                              <p:cond delay="4500"/>
                            </p:stCondLst>
                            <p:childTnLst>
                              <p:par>
                                <p:cTn id="21" presetID="10" presetClass="entr" presetSubtype="0" fill="hold" grpId="0" nodeType="afterEffect">
                                  <p:stCondLst>
                                    <p:cond delay="0"/>
                                  </p:stCondLst>
                                  <p:childTnLst>
                                    <p:set>
                                      <p:cBhvr>
                                        <p:cTn id="22" dur="1" fill="hold">
                                          <p:stCondLst>
                                            <p:cond delay="0"/>
                                          </p:stCondLst>
                                        </p:cTn>
                                        <p:tgtEl>
                                          <p:spTgt spid="635910"/>
                                        </p:tgtEl>
                                        <p:attrNameLst>
                                          <p:attrName>style.visibility</p:attrName>
                                        </p:attrNameLst>
                                      </p:cBhvr>
                                      <p:to>
                                        <p:strVal val="visible"/>
                                      </p:to>
                                    </p:set>
                                    <p:animEffect transition="in" filter="fade">
                                      <p:cBhvr>
                                        <p:cTn id="23" dur="500"/>
                                        <p:tgtEl>
                                          <p:spTgt spid="6359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35910" grpId="0"/>
      <p:bldP spid="4" grpId="0"/>
      <p:bldP spid="12"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arage01ab:w.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6095999" cy="6858000"/>
          </a:xfrm>
          <a:prstGeom prst="rect">
            <a:avLst/>
          </a:prstGeom>
        </p:spPr>
      </p:pic>
      <p:pic>
        <p:nvPicPr>
          <p:cNvPr id="3" name="Picture 2" descr="MA_Hqtrs_08_LR.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6070" y="0"/>
            <a:ext cx="6095999" cy="6858000"/>
          </a:xfrm>
          <a:prstGeom prst="rect">
            <a:avLst/>
          </a:prstGeom>
        </p:spPr>
      </p:pic>
      <p:sp>
        <p:nvSpPr>
          <p:cNvPr id="9" name="Rectangle 2"/>
          <p:cNvSpPr/>
          <p:nvPr/>
        </p:nvSpPr>
        <p:spPr>
          <a:xfrm>
            <a:off x="68" y="3039744"/>
            <a:ext cx="12190413" cy="3818256"/>
          </a:xfrm>
          <a:prstGeom prst="rect">
            <a:avLst/>
          </a:prstGeom>
          <a:gradFill flip="none" rotWithShape="1">
            <a:gsLst>
              <a:gs pos="0">
                <a:schemeClr val="tx1"/>
              </a:gs>
              <a:gs pos="48000">
                <a:schemeClr val="tx1">
                  <a:alpha val="50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19" tIns="34289" rIns="68519" bIns="34289" rtlCol="0" anchor="ctr"/>
          <a:lstStyle/>
          <a:p>
            <a:pPr algn="ctr" defTabSz="685103"/>
            <a:endParaRPr lang="en-US" sz="1400" dirty="0">
              <a:solidFill>
                <a:prstClr val="white"/>
              </a:solidFill>
            </a:endParaRPr>
          </a:p>
        </p:txBody>
      </p:sp>
      <p:sp>
        <p:nvSpPr>
          <p:cNvPr id="10" name="Rounded Rectangle 9"/>
          <p:cNvSpPr/>
          <p:nvPr/>
        </p:nvSpPr>
        <p:spPr>
          <a:xfrm>
            <a:off x="-824332" y="283709"/>
            <a:ext cx="2824585" cy="864638"/>
          </a:xfrm>
          <a:prstGeom prst="roundRect">
            <a:avLst/>
          </a:prstGeom>
          <a:gradFill flip="none" rotWithShape="1">
            <a:gsLst>
              <a:gs pos="100000">
                <a:srgbClr val="07001A"/>
              </a:gs>
              <a:gs pos="20000">
                <a:srgbClr val="07001A">
                  <a:alpha val="57000"/>
                </a:srgbClr>
              </a:gs>
            </a:gsLst>
            <a:path path="rect">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dirty="0">
              <a:solidFill>
                <a:prstClr val="white"/>
              </a:solidFill>
            </a:endParaRPr>
          </a:p>
        </p:txBody>
      </p:sp>
      <p:sp>
        <p:nvSpPr>
          <p:cNvPr id="11" name="Rectangle 10"/>
          <p:cNvSpPr/>
          <p:nvPr/>
        </p:nvSpPr>
        <p:spPr>
          <a:xfrm>
            <a:off x="0" y="389307"/>
            <a:ext cx="1653404" cy="684801"/>
          </a:xfrm>
          <a:prstGeom prst="rect">
            <a:avLst/>
          </a:prstGeom>
        </p:spPr>
        <p:txBody>
          <a:bodyPr wrap="square" lIns="68514" tIns="34289" rIns="68514" bIns="34289">
            <a:spAutoFit/>
          </a:bodyPr>
          <a:lstStyle/>
          <a:p>
            <a:pPr algn="ctr" defTabSz="685052"/>
            <a:r>
              <a:rPr lang="en-US" sz="2000" dirty="0" smtClean="0">
                <a:solidFill>
                  <a:prstClr val="white"/>
                </a:solidFill>
                <a:latin typeface="Century Gothic"/>
                <a:cs typeface="Century Gothic"/>
              </a:rPr>
              <a:t>FOUNDED</a:t>
            </a:r>
          </a:p>
          <a:p>
            <a:pPr algn="ctr" defTabSz="685052"/>
            <a:r>
              <a:rPr lang="en-US" sz="2000" dirty="0" smtClean="0">
                <a:solidFill>
                  <a:prstClr val="white"/>
                </a:solidFill>
                <a:latin typeface="Century Gothic"/>
                <a:cs typeface="Century Gothic"/>
              </a:rPr>
              <a:t>IN 1992</a:t>
            </a:r>
            <a:endParaRPr lang="en-US" sz="2000" dirty="0">
              <a:solidFill>
                <a:prstClr val="white"/>
              </a:solidFill>
              <a:latin typeface="Century Gothic"/>
              <a:cs typeface="Century Gothic"/>
            </a:endParaRPr>
          </a:p>
        </p:txBody>
      </p:sp>
      <p:sp>
        <p:nvSpPr>
          <p:cNvPr id="12" name="Rounded Rectangle 11"/>
          <p:cNvSpPr/>
          <p:nvPr/>
        </p:nvSpPr>
        <p:spPr>
          <a:xfrm flipH="1">
            <a:off x="10230739" y="283709"/>
            <a:ext cx="2785730" cy="864638"/>
          </a:xfrm>
          <a:prstGeom prst="roundRect">
            <a:avLst/>
          </a:prstGeom>
          <a:gradFill flip="none" rotWithShape="1">
            <a:gsLst>
              <a:gs pos="100000">
                <a:srgbClr val="07001A"/>
              </a:gs>
              <a:gs pos="20000">
                <a:srgbClr val="07001A">
                  <a:alpha val="57000"/>
                </a:srgbClr>
              </a:gs>
            </a:gsLst>
            <a:path path="rect">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dirty="0">
              <a:solidFill>
                <a:prstClr val="white"/>
              </a:solidFill>
            </a:endParaRPr>
          </a:p>
        </p:txBody>
      </p:sp>
      <p:sp>
        <p:nvSpPr>
          <p:cNvPr id="13" name="Rectangle 12"/>
          <p:cNvSpPr/>
          <p:nvPr/>
        </p:nvSpPr>
        <p:spPr>
          <a:xfrm flipH="1">
            <a:off x="10538666" y="537215"/>
            <a:ext cx="1653404" cy="377024"/>
          </a:xfrm>
          <a:prstGeom prst="rect">
            <a:avLst/>
          </a:prstGeom>
        </p:spPr>
        <p:txBody>
          <a:bodyPr wrap="square" lIns="68514" tIns="34289" rIns="68514" bIns="34289" anchor="ctr">
            <a:spAutoFit/>
          </a:bodyPr>
          <a:lstStyle/>
          <a:p>
            <a:pPr algn="ctr" defTabSz="685052"/>
            <a:r>
              <a:rPr lang="en-US" sz="2000" dirty="0" smtClean="0">
                <a:solidFill>
                  <a:prstClr val="white"/>
                </a:solidFill>
                <a:latin typeface="Century Gothic"/>
                <a:cs typeface="Century Gothic"/>
              </a:rPr>
              <a:t>TODAY</a:t>
            </a:r>
            <a:endParaRPr lang="en-US" sz="2000" dirty="0">
              <a:solidFill>
                <a:prstClr val="white"/>
              </a:solidFill>
              <a:latin typeface="Century Gothic"/>
              <a:cs typeface="Century Gothic"/>
            </a:endParaRPr>
          </a:p>
        </p:txBody>
      </p:sp>
      <p:sp>
        <p:nvSpPr>
          <p:cNvPr id="14" name="Rounded Rectangle 13"/>
          <p:cNvSpPr/>
          <p:nvPr/>
        </p:nvSpPr>
        <p:spPr>
          <a:xfrm>
            <a:off x="-1309174" y="4844091"/>
            <a:ext cx="14325643" cy="947110"/>
          </a:xfrm>
          <a:prstGeom prst="roundRect">
            <a:avLst/>
          </a:prstGeom>
          <a:gradFill flip="none" rotWithShape="1">
            <a:gsLst>
              <a:gs pos="100000">
                <a:srgbClr val="07001A"/>
              </a:gs>
              <a:gs pos="20000">
                <a:srgbClr val="07001A">
                  <a:alpha val="57000"/>
                </a:srgbClr>
              </a:gs>
            </a:gsLst>
            <a:path path="rect">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dirty="0">
              <a:solidFill>
                <a:prstClr val="white"/>
              </a:solidFill>
            </a:endParaRPr>
          </a:p>
        </p:txBody>
      </p:sp>
      <p:sp>
        <p:nvSpPr>
          <p:cNvPr id="8" name="Rectangle 7"/>
          <p:cNvSpPr/>
          <p:nvPr/>
        </p:nvSpPr>
        <p:spPr>
          <a:xfrm>
            <a:off x="2" y="4893065"/>
            <a:ext cx="12190412" cy="797652"/>
          </a:xfrm>
          <a:prstGeom prst="rect">
            <a:avLst/>
          </a:prstGeom>
        </p:spPr>
        <p:txBody>
          <a:bodyPr wrap="square" lIns="68514" tIns="34289" rIns="68514" bIns="34289">
            <a:spAutoFit/>
          </a:bodyPr>
          <a:lstStyle/>
          <a:p>
            <a:pPr algn="ctr" defTabSz="685052">
              <a:lnSpc>
                <a:spcPct val="120000"/>
              </a:lnSpc>
            </a:pPr>
            <a:r>
              <a:rPr lang="en-US" sz="2000" dirty="0">
                <a:solidFill>
                  <a:prstClr val="white"/>
                </a:solidFill>
                <a:latin typeface="Century Gothic"/>
                <a:cs typeface="Century Gothic"/>
              </a:rPr>
              <a:t>A Global Product Brokerage and Internet Marketing Company</a:t>
            </a:r>
          </a:p>
          <a:p>
            <a:pPr algn="ctr" defTabSz="685052">
              <a:lnSpc>
                <a:spcPct val="120000"/>
              </a:lnSpc>
            </a:pPr>
            <a:r>
              <a:rPr lang="en-US" sz="2000" dirty="0">
                <a:solidFill>
                  <a:prstClr val="white"/>
                </a:solidFill>
                <a:latin typeface="Century Gothic"/>
                <a:cs typeface="Century Gothic"/>
              </a:rPr>
              <a:t>Specializing in One-to-One Marketing and creating a Shopping Annuity</a:t>
            </a:r>
            <a:r>
              <a:rPr lang="en-US" sz="2000" baseline="30000" dirty="0">
                <a:solidFill>
                  <a:prstClr val="white"/>
                </a:solidFill>
                <a:latin typeface="Century Gothic"/>
                <a:cs typeface="Century Gothic"/>
              </a:rPr>
              <a:t>®</a:t>
            </a:r>
          </a:p>
        </p:txBody>
      </p:sp>
      <p:sp>
        <p:nvSpPr>
          <p:cNvPr id="22" name="Rectangle 21"/>
          <p:cNvSpPr/>
          <p:nvPr/>
        </p:nvSpPr>
        <p:spPr>
          <a:xfrm>
            <a:off x="9460656" y="6457895"/>
            <a:ext cx="2966528" cy="400105"/>
          </a:xfrm>
          <a:prstGeom prst="rect">
            <a:avLst/>
          </a:prstGeom>
        </p:spPr>
        <p:txBody>
          <a:bodyPr wrap="square" lIns="91414" tIns="45718" rIns="91414" bIns="45718">
            <a:spAutoFit/>
          </a:bodyPr>
          <a:lstStyle/>
          <a:p>
            <a:pPr algn="ctr" defTabSz="914400">
              <a:defRPr/>
            </a:pPr>
            <a:r>
              <a:rPr lang="en-US" sz="2000" kern="0" dirty="0" smtClean="0">
                <a:ln w="3175">
                  <a:noFill/>
                </a:ln>
                <a:solidFill>
                  <a:prstClr val="white"/>
                </a:solidFill>
                <a:latin typeface="Century Gothic" panose="020B0502020202020204" pitchFamily="34" charset="0"/>
              </a:rPr>
              <a:t>Greensboro, NC</a:t>
            </a:r>
          </a:p>
        </p:txBody>
      </p:sp>
      <p:pic>
        <p:nvPicPr>
          <p:cNvPr id="4" name="Picture 3" descr="Torch_White.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00400" y="5867400"/>
            <a:ext cx="2735430" cy="874498"/>
          </a:xfrm>
          <a:prstGeom prst="rect">
            <a:avLst/>
          </a:prstGeom>
        </p:spPr>
      </p:pic>
      <p:pic>
        <p:nvPicPr>
          <p:cNvPr id="21" name="Picture 20"/>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324600" y="5903698"/>
            <a:ext cx="2022701" cy="768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6380233"/>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5" name="Rectangle 4"/>
          <p:cNvSpPr/>
          <p:nvPr/>
        </p:nvSpPr>
        <p:spPr>
          <a:xfrm>
            <a:off x="19049" y="284762"/>
            <a:ext cx="12192000" cy="646331"/>
          </a:xfrm>
          <a:prstGeom prst="rect">
            <a:avLst/>
          </a:prstGeom>
        </p:spPr>
        <p:txBody>
          <a:bodyPr wrap="square">
            <a:spAutoFit/>
          </a:bodyPr>
          <a:lstStyle/>
          <a:p>
            <a:pPr algn="ctr" defTabSz="914400"/>
            <a:r>
              <a:rPr lang="en-US" altLang="en-US" sz="3600" dirty="0">
                <a:ln w="3175">
                  <a:solidFill>
                    <a:prstClr val="white"/>
                  </a:solidFill>
                </a:ln>
                <a:solidFill>
                  <a:prstClr val="white"/>
                </a:solidFill>
              </a:rPr>
              <a:t>Reasons for Purge </a:t>
            </a:r>
            <a:endParaRPr lang="en-US" altLang="en-US" sz="2000" dirty="0">
              <a:ln w="3175">
                <a:solidFill>
                  <a:prstClr val="white"/>
                </a:solidFill>
              </a:ln>
              <a:solidFill>
                <a:prstClr val="white"/>
              </a:solidFill>
            </a:endParaRPr>
          </a:p>
        </p:txBody>
      </p:sp>
      <p:sp>
        <p:nvSpPr>
          <p:cNvPr id="6" name="Rounded Rectangle 5"/>
          <p:cNvSpPr/>
          <p:nvPr/>
        </p:nvSpPr>
        <p:spPr>
          <a:xfrm>
            <a:off x="1162183" y="1068300"/>
            <a:ext cx="9906003" cy="421446"/>
          </a:xfrm>
          <a:prstGeom prst="roundRect">
            <a:avLst>
              <a:gd name="adj" fmla="val 5914"/>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algn="ctr" defTabSz="914400">
              <a:spcAft>
                <a:spcPts val="1200"/>
              </a:spcAft>
            </a:pPr>
            <a:r>
              <a:rPr lang="en-US" altLang="en-US" sz="1800" b="1" kern="0" dirty="0">
                <a:solidFill>
                  <a:prstClr val="white"/>
                </a:solidFill>
              </a:rPr>
              <a:t>Not having a </a:t>
            </a:r>
            <a:r>
              <a:rPr lang="en-US" altLang="en-US" sz="1800" b="1" u="sng" kern="0" dirty="0">
                <a:solidFill>
                  <a:prstClr val="white"/>
                </a:solidFill>
              </a:rPr>
              <a:t>current </a:t>
            </a:r>
            <a:r>
              <a:rPr lang="en-US" altLang="en-US" sz="1800" b="1" u="sng" kern="0" dirty="0" smtClean="0">
                <a:solidFill>
                  <a:prstClr val="white"/>
                </a:solidFill>
              </a:rPr>
              <a:t>UnFranchise</a:t>
            </a:r>
            <a:r>
              <a:rPr lang="en-US" altLang="en-US" sz="1800" u="sng" dirty="0" smtClean="0">
                <a:ln w="3175">
                  <a:noFill/>
                </a:ln>
                <a:solidFill>
                  <a:prstClr val="white"/>
                </a:solidFill>
              </a:rPr>
              <a:t>®</a:t>
            </a:r>
            <a:r>
              <a:rPr lang="en-US" altLang="en-US" sz="1800" b="1" u="sng" kern="0" dirty="0" smtClean="0">
                <a:solidFill>
                  <a:prstClr val="white"/>
                </a:solidFill>
              </a:rPr>
              <a:t> </a:t>
            </a:r>
            <a:r>
              <a:rPr lang="en-US" altLang="en-US" sz="1800" b="1" u="sng" kern="0" dirty="0">
                <a:solidFill>
                  <a:prstClr val="white"/>
                </a:solidFill>
              </a:rPr>
              <a:t>Owner Sales Report (Form 1000) </a:t>
            </a:r>
            <a:r>
              <a:rPr lang="en-US" altLang="en-US" sz="1800" b="1" kern="0" dirty="0">
                <a:solidFill>
                  <a:prstClr val="white"/>
                </a:solidFill>
              </a:rPr>
              <a:t>on file</a:t>
            </a:r>
          </a:p>
        </p:txBody>
      </p:sp>
      <p:sp>
        <p:nvSpPr>
          <p:cNvPr id="11" name="Rectangle 10"/>
          <p:cNvSpPr/>
          <p:nvPr/>
        </p:nvSpPr>
        <p:spPr>
          <a:xfrm>
            <a:off x="-1" y="3096986"/>
            <a:ext cx="12192000" cy="646331"/>
          </a:xfrm>
          <a:prstGeom prst="rect">
            <a:avLst/>
          </a:prstGeom>
        </p:spPr>
        <p:txBody>
          <a:bodyPr wrap="square">
            <a:spAutoFit/>
          </a:bodyPr>
          <a:lstStyle/>
          <a:p>
            <a:pPr algn="ctr" defTabSz="914400"/>
            <a:r>
              <a:rPr lang="en-US" altLang="en-US" sz="3600" dirty="0">
                <a:ln w="3175">
                  <a:solidFill>
                    <a:prstClr val="white"/>
                  </a:solidFill>
                </a:ln>
                <a:solidFill>
                  <a:prstClr val="white"/>
                </a:solidFill>
              </a:rPr>
              <a:t>What to do after a </a:t>
            </a:r>
            <a:r>
              <a:rPr lang="en-US" altLang="en-US" sz="3600" dirty="0" smtClean="0">
                <a:ln w="3175">
                  <a:solidFill>
                    <a:prstClr val="white"/>
                  </a:solidFill>
                </a:ln>
                <a:solidFill>
                  <a:prstClr val="white"/>
                </a:solidFill>
              </a:rPr>
              <a:t>Purge* </a:t>
            </a:r>
            <a:endParaRPr lang="en-US" altLang="en-US" sz="2000" dirty="0">
              <a:ln w="3175">
                <a:solidFill>
                  <a:prstClr val="white"/>
                </a:solidFill>
              </a:ln>
              <a:solidFill>
                <a:prstClr val="white"/>
              </a:solidFill>
            </a:endParaRPr>
          </a:p>
        </p:txBody>
      </p:sp>
      <p:sp>
        <p:nvSpPr>
          <p:cNvPr id="12" name="Rounded Rectangle 11"/>
          <p:cNvSpPr/>
          <p:nvPr/>
        </p:nvSpPr>
        <p:spPr>
          <a:xfrm>
            <a:off x="1162183" y="1626957"/>
            <a:ext cx="9906003" cy="421446"/>
          </a:xfrm>
          <a:prstGeom prst="roundRect">
            <a:avLst>
              <a:gd name="adj" fmla="val 5914"/>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algn="ctr" defTabSz="914400">
              <a:spcAft>
                <a:spcPts val="1200"/>
              </a:spcAft>
            </a:pPr>
            <a:r>
              <a:rPr lang="en-US" altLang="en-US" sz="1800" b="1" kern="0" dirty="0">
                <a:solidFill>
                  <a:prstClr val="white"/>
                </a:solidFill>
              </a:rPr>
              <a:t>Not placing </a:t>
            </a:r>
            <a:r>
              <a:rPr lang="en-US" altLang="en-US" sz="1800" b="1" u="sng" kern="0" dirty="0">
                <a:solidFill>
                  <a:prstClr val="white"/>
                </a:solidFill>
              </a:rPr>
              <a:t>150 quarterly </a:t>
            </a:r>
            <a:r>
              <a:rPr lang="en-US" altLang="en-US" sz="1800" b="1" u="sng" kern="0" dirty="0" smtClean="0">
                <a:solidFill>
                  <a:prstClr val="white"/>
                </a:solidFill>
              </a:rPr>
              <a:t>BV </a:t>
            </a:r>
            <a:r>
              <a:rPr lang="en-US" altLang="en-US" sz="1800" b="1" kern="0" dirty="0">
                <a:solidFill>
                  <a:prstClr val="white"/>
                </a:solidFill>
              </a:rPr>
              <a:t>in any of your personal BDCs (001, 002, 003, etc.)</a:t>
            </a:r>
          </a:p>
        </p:txBody>
      </p:sp>
      <p:sp>
        <p:nvSpPr>
          <p:cNvPr id="13" name="Rounded Rectangle 12"/>
          <p:cNvSpPr/>
          <p:nvPr/>
        </p:nvSpPr>
        <p:spPr>
          <a:xfrm>
            <a:off x="1162183" y="2185614"/>
            <a:ext cx="9906003" cy="421446"/>
          </a:xfrm>
          <a:prstGeom prst="roundRect">
            <a:avLst>
              <a:gd name="adj" fmla="val 5914"/>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algn="ctr" defTabSz="914400">
              <a:spcAft>
                <a:spcPts val="1200"/>
              </a:spcAft>
            </a:pPr>
            <a:r>
              <a:rPr lang="en-US" altLang="en-US" sz="1800" b="1" kern="0" dirty="0">
                <a:solidFill>
                  <a:prstClr val="white"/>
                </a:solidFill>
              </a:rPr>
              <a:t>Not having a </a:t>
            </a:r>
            <a:r>
              <a:rPr lang="en-US" altLang="en-US" sz="1800" b="1" u="sng" kern="0" dirty="0">
                <a:solidFill>
                  <a:prstClr val="white"/>
                </a:solidFill>
              </a:rPr>
              <a:t>current subscription (Annual Renewal)</a:t>
            </a:r>
          </a:p>
        </p:txBody>
      </p:sp>
      <p:sp>
        <p:nvSpPr>
          <p:cNvPr id="14" name="Rounded Rectangle 13"/>
          <p:cNvSpPr/>
          <p:nvPr/>
        </p:nvSpPr>
        <p:spPr>
          <a:xfrm>
            <a:off x="1143135" y="3880240"/>
            <a:ext cx="9906003" cy="654063"/>
          </a:xfrm>
          <a:prstGeom prst="roundRect">
            <a:avLst>
              <a:gd name="adj" fmla="val 5914"/>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algn="ctr" defTabSz="914400">
              <a:spcAft>
                <a:spcPts val="1200"/>
              </a:spcAft>
            </a:pPr>
            <a:r>
              <a:rPr lang="en-US" altLang="en-US" sz="1800" b="1" kern="0" dirty="0">
                <a:solidFill>
                  <a:prstClr val="white"/>
                </a:solidFill>
              </a:rPr>
              <a:t>Requalify any personal BDC(s) (typically 001 first) with 200 BV to </a:t>
            </a:r>
            <a:r>
              <a:rPr lang="en-US" altLang="en-US" sz="1800" b="1" kern="0" dirty="0" smtClean="0">
                <a:solidFill>
                  <a:prstClr val="white"/>
                </a:solidFill>
              </a:rPr>
              <a:t/>
            </a:r>
            <a:br>
              <a:rPr lang="en-US" altLang="en-US" sz="1800" b="1" kern="0" dirty="0" smtClean="0">
                <a:solidFill>
                  <a:prstClr val="white"/>
                </a:solidFill>
              </a:rPr>
            </a:br>
            <a:r>
              <a:rPr lang="en-US" altLang="en-US" sz="1800" b="1" kern="0" dirty="0" smtClean="0">
                <a:solidFill>
                  <a:prstClr val="white"/>
                </a:solidFill>
              </a:rPr>
              <a:t>accrue volume </a:t>
            </a:r>
            <a:r>
              <a:rPr lang="en-US" altLang="en-US" sz="1800" b="1" kern="0" dirty="0">
                <a:solidFill>
                  <a:prstClr val="white"/>
                </a:solidFill>
              </a:rPr>
              <a:t>and count towards activation</a:t>
            </a:r>
          </a:p>
        </p:txBody>
      </p:sp>
      <p:sp>
        <p:nvSpPr>
          <p:cNvPr id="15" name="Rounded Rectangle 14"/>
          <p:cNvSpPr/>
          <p:nvPr/>
        </p:nvSpPr>
        <p:spPr>
          <a:xfrm>
            <a:off x="1143135" y="4671512"/>
            <a:ext cx="9906003" cy="421446"/>
          </a:xfrm>
          <a:prstGeom prst="roundRect">
            <a:avLst>
              <a:gd name="adj" fmla="val 5914"/>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algn="ctr" defTabSz="914400">
              <a:spcAft>
                <a:spcPts val="1200"/>
              </a:spcAft>
            </a:pPr>
            <a:r>
              <a:rPr lang="en-US" altLang="en-US" sz="1800" b="1" kern="0" dirty="0">
                <a:solidFill>
                  <a:prstClr val="white"/>
                </a:solidFill>
              </a:rPr>
              <a:t>Submit a new Form 1000 for any BDC(s) to be eligible to earn commissions</a:t>
            </a:r>
          </a:p>
        </p:txBody>
      </p:sp>
      <p:sp>
        <p:nvSpPr>
          <p:cNvPr id="16" name="Rounded Rectangle 15"/>
          <p:cNvSpPr/>
          <p:nvPr/>
        </p:nvSpPr>
        <p:spPr>
          <a:xfrm>
            <a:off x="1143135" y="5230459"/>
            <a:ext cx="9906003" cy="654063"/>
          </a:xfrm>
          <a:prstGeom prst="roundRect">
            <a:avLst>
              <a:gd name="adj" fmla="val 5914"/>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algn="ctr" defTabSz="914400">
              <a:spcAft>
                <a:spcPts val="1200"/>
              </a:spcAft>
            </a:pPr>
            <a:r>
              <a:rPr lang="en-US" altLang="en-US" sz="1800" b="1" kern="0" dirty="0">
                <a:solidFill>
                  <a:prstClr val="white"/>
                </a:solidFill>
              </a:rPr>
              <a:t>Submit paper application with Late Renewal checked if purge is due to </a:t>
            </a:r>
            <a:r>
              <a:rPr lang="en-US" altLang="en-US" sz="1800" b="1" kern="0" dirty="0" smtClean="0">
                <a:solidFill>
                  <a:prstClr val="white"/>
                </a:solidFill>
              </a:rPr>
              <a:t>non-renewal</a:t>
            </a:r>
            <a:br>
              <a:rPr lang="en-US" altLang="en-US" sz="1800" b="1" kern="0" dirty="0" smtClean="0">
                <a:solidFill>
                  <a:prstClr val="white"/>
                </a:solidFill>
              </a:rPr>
            </a:br>
            <a:r>
              <a:rPr lang="en-US" altLang="en-US" sz="1800" b="1" kern="0" dirty="0" smtClean="0">
                <a:solidFill>
                  <a:prstClr val="white"/>
                </a:solidFill>
              </a:rPr>
              <a:t> </a:t>
            </a:r>
            <a:r>
              <a:rPr lang="en-US" altLang="en-US" sz="1800" b="1" kern="0" dirty="0">
                <a:solidFill>
                  <a:prstClr val="white"/>
                </a:solidFill>
              </a:rPr>
              <a:t>(then requalify and submit a new Form 1000)</a:t>
            </a:r>
          </a:p>
        </p:txBody>
      </p:sp>
      <p:sp>
        <p:nvSpPr>
          <p:cNvPr id="17" name="Rounded Rectangle 16"/>
          <p:cNvSpPr/>
          <p:nvPr/>
        </p:nvSpPr>
        <p:spPr>
          <a:xfrm>
            <a:off x="2505827" y="6017761"/>
            <a:ext cx="7218448" cy="398407"/>
          </a:xfrm>
          <a:prstGeom prst="roundRect">
            <a:avLst>
              <a:gd name="adj" fmla="val 591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algn="ctr" defTabSz="914400">
              <a:spcAft>
                <a:spcPts val="1200"/>
              </a:spcAft>
            </a:pPr>
            <a:r>
              <a:rPr lang="en-US" altLang="en-US" sz="1600" b="1" kern="0" dirty="0">
                <a:solidFill>
                  <a:prstClr val="white"/>
                </a:solidFill>
              </a:rPr>
              <a:t>* Requalify within 270 days to maintain current BDC genealogy location</a:t>
            </a:r>
          </a:p>
        </p:txBody>
      </p:sp>
    </p:spTree>
    <p:extLst>
      <p:ext uri="{BB962C8B-B14F-4D97-AF65-F5344CB8AC3E}">
        <p14:creationId xmlns:p14="http://schemas.microsoft.com/office/powerpoint/2010/main" val="2770087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ppt_x"/>
                                          </p:val>
                                        </p:tav>
                                        <p:tav tm="100000">
                                          <p:val>
                                            <p:strVal val="#ppt_x"/>
                                          </p:val>
                                        </p:tav>
                                      </p:tavLst>
                                    </p:anim>
                                    <p:anim calcmode="lin" valueType="num">
                                      <p:cBhvr additive="base">
                                        <p:cTn id="17" dur="500" fill="hold"/>
                                        <p:tgtEl>
                                          <p:spTgt spid="12"/>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par>
                          <p:cTn id="28" fill="hold">
                            <p:stCondLst>
                              <p:cond delay="500"/>
                            </p:stCondLst>
                            <p:childTnLst>
                              <p:par>
                                <p:cTn id="29" presetID="2" presetClass="entr" presetSubtype="4"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par>
                          <p:cTn id="33" fill="hold">
                            <p:stCondLst>
                              <p:cond delay="1000"/>
                            </p:stCondLst>
                            <p:childTnLst>
                              <p:par>
                                <p:cTn id="34" presetID="2" presetClass="entr" presetSubtype="4"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additive="base">
                                        <p:cTn id="36" dur="500" fill="hold"/>
                                        <p:tgtEl>
                                          <p:spTgt spid="15"/>
                                        </p:tgtEl>
                                        <p:attrNameLst>
                                          <p:attrName>ppt_x</p:attrName>
                                        </p:attrNameLst>
                                      </p:cBhvr>
                                      <p:tavLst>
                                        <p:tav tm="0">
                                          <p:val>
                                            <p:strVal val="#ppt_x"/>
                                          </p:val>
                                        </p:tav>
                                        <p:tav tm="100000">
                                          <p:val>
                                            <p:strVal val="#ppt_x"/>
                                          </p:val>
                                        </p:tav>
                                      </p:tavLst>
                                    </p:anim>
                                    <p:anim calcmode="lin" valueType="num">
                                      <p:cBhvr additive="base">
                                        <p:cTn id="37" dur="500" fill="hold"/>
                                        <p:tgtEl>
                                          <p:spTgt spid="15"/>
                                        </p:tgtEl>
                                        <p:attrNameLst>
                                          <p:attrName>ppt_y</p:attrName>
                                        </p:attrNameLst>
                                      </p:cBhvr>
                                      <p:tavLst>
                                        <p:tav tm="0">
                                          <p:val>
                                            <p:strVal val="1+#ppt_h/2"/>
                                          </p:val>
                                        </p:tav>
                                        <p:tav tm="100000">
                                          <p:val>
                                            <p:strVal val="#ppt_y"/>
                                          </p:val>
                                        </p:tav>
                                      </p:tavLst>
                                    </p:anim>
                                  </p:childTnLst>
                                </p:cTn>
                              </p:par>
                            </p:childTnLst>
                          </p:cTn>
                        </p:par>
                        <p:par>
                          <p:cTn id="38" fill="hold">
                            <p:stCondLst>
                              <p:cond delay="1500"/>
                            </p:stCondLst>
                            <p:childTnLst>
                              <p:par>
                                <p:cTn id="39" presetID="2" presetClass="entr" presetSubtype="4" fill="hold" grpId="0" nodeType="after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childTnLst>
                          </p:cTn>
                        </p:par>
                        <p:par>
                          <p:cTn id="43" fill="hold">
                            <p:stCondLst>
                              <p:cond delay="2000"/>
                            </p:stCondLst>
                            <p:childTnLst>
                              <p:par>
                                <p:cTn id="44" presetID="2" presetClass="entr" presetSubtype="4" fill="hold" grpId="0" nodeType="after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additive="base">
                                        <p:cTn id="46" dur="500" fill="hold"/>
                                        <p:tgtEl>
                                          <p:spTgt spid="17"/>
                                        </p:tgtEl>
                                        <p:attrNameLst>
                                          <p:attrName>ppt_x</p:attrName>
                                        </p:attrNameLst>
                                      </p:cBhvr>
                                      <p:tavLst>
                                        <p:tav tm="0">
                                          <p:val>
                                            <p:strVal val="#ppt_x"/>
                                          </p:val>
                                        </p:tav>
                                        <p:tav tm="100000">
                                          <p:val>
                                            <p:strVal val="#ppt_x"/>
                                          </p:val>
                                        </p:tav>
                                      </p:tavLst>
                                    </p:anim>
                                    <p:anim calcmode="lin" valueType="num">
                                      <p:cBhvr additive="base">
                                        <p:cTn id="4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11" grpId="0"/>
      <p:bldP spid="12" grpId="0" animBg="1"/>
      <p:bldP spid="13" grpId="0" animBg="1"/>
      <p:bldP spid="14" grpId="0" animBg="1"/>
      <p:bldP spid="15" grpId="0" animBg="1"/>
      <p:bldP spid="16" grpId="0" animBg="1"/>
      <p:bldP spid="17"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T:\Field Training\Field Training\North America\NA_ENGLISH\NUOT update\images\Activat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6411" y="1779033"/>
            <a:ext cx="9608025" cy="402821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10701" y="1273945"/>
            <a:ext cx="10987035" cy="707886"/>
          </a:xfrm>
          <a:prstGeom prst="rect">
            <a:avLst/>
          </a:prstGeom>
          <a:noFill/>
        </p:spPr>
        <p:txBody>
          <a:bodyPr wrap="square" rtlCol="0">
            <a:spAutoFit/>
          </a:bodyPr>
          <a:lstStyle/>
          <a:p>
            <a:pPr defTabSz="457200"/>
            <a:r>
              <a:rPr lang="en-US" sz="2000" b="1" dirty="0">
                <a:solidFill>
                  <a:srgbClr val="042555"/>
                </a:solidFill>
                <a:latin typeface="Arial"/>
                <a:cs typeface="Arial"/>
              </a:rPr>
              <a:t>Personally </a:t>
            </a:r>
            <a:r>
              <a:rPr lang="en-US" sz="2000" b="1" dirty="0" smtClean="0">
                <a:solidFill>
                  <a:srgbClr val="042555"/>
                </a:solidFill>
                <a:latin typeface="Arial"/>
                <a:cs typeface="Arial"/>
              </a:rPr>
              <a:t>sponsor (partner) </a:t>
            </a:r>
            <a:r>
              <a:rPr lang="en-US" sz="2000" b="1" dirty="0">
                <a:solidFill>
                  <a:srgbClr val="042555"/>
                </a:solidFill>
                <a:latin typeface="Arial"/>
                <a:cs typeface="Arial"/>
              </a:rPr>
              <a:t>and place one qualified </a:t>
            </a:r>
            <a:r>
              <a:rPr lang="en-US" sz="2000" b="1" dirty="0" smtClean="0">
                <a:solidFill>
                  <a:srgbClr val="042555"/>
                </a:solidFill>
                <a:latin typeface="Arial"/>
                <a:cs typeface="Arial"/>
              </a:rPr>
              <a:t>UnFranchise</a:t>
            </a:r>
            <a:r>
              <a:rPr lang="en-US" sz="2000" b="1" baseline="30000" dirty="0" smtClean="0">
                <a:solidFill>
                  <a:srgbClr val="042555"/>
                </a:solidFill>
                <a:latin typeface="Arial"/>
                <a:cs typeface="Arial"/>
              </a:rPr>
              <a:t>®</a:t>
            </a:r>
            <a:r>
              <a:rPr lang="en-US" sz="2000" b="1" dirty="0" smtClean="0">
                <a:solidFill>
                  <a:srgbClr val="042555"/>
                </a:solidFill>
                <a:latin typeface="Arial"/>
                <a:cs typeface="Arial"/>
              </a:rPr>
              <a:t> </a:t>
            </a:r>
            <a:r>
              <a:rPr lang="en-US" sz="2000" b="1" dirty="0">
                <a:solidFill>
                  <a:srgbClr val="042555"/>
                </a:solidFill>
                <a:latin typeface="Arial"/>
                <a:cs typeface="Arial"/>
              </a:rPr>
              <a:t>O</a:t>
            </a:r>
            <a:r>
              <a:rPr lang="en-US" sz="2000" b="1" dirty="0" smtClean="0">
                <a:solidFill>
                  <a:srgbClr val="042555"/>
                </a:solidFill>
                <a:latin typeface="Arial"/>
                <a:cs typeface="Arial"/>
              </a:rPr>
              <a:t>wner in </a:t>
            </a:r>
            <a:r>
              <a:rPr lang="en-US" sz="2000" b="1" dirty="0">
                <a:solidFill>
                  <a:srgbClr val="042555"/>
                </a:solidFill>
                <a:latin typeface="Arial"/>
                <a:cs typeface="Arial"/>
              </a:rPr>
              <a:t>your left </a:t>
            </a:r>
            <a:r>
              <a:rPr lang="en-US" sz="2000" b="1" dirty="0" smtClean="0">
                <a:solidFill>
                  <a:srgbClr val="042555"/>
                </a:solidFill>
                <a:latin typeface="Arial"/>
                <a:cs typeface="Arial"/>
              </a:rPr>
              <a:t>and right organizations</a:t>
            </a:r>
            <a:endParaRPr lang="en-US" sz="2000" b="1" dirty="0">
              <a:solidFill>
                <a:srgbClr val="042555"/>
              </a:solidFill>
              <a:latin typeface="Arial"/>
              <a:cs typeface="Aria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429" y="365764"/>
            <a:ext cx="11025116" cy="1088245"/>
          </a:xfrm>
          <a:prstGeom prst="rect">
            <a:avLst/>
          </a:prstGeom>
        </p:spPr>
      </p:pic>
      <p:sp>
        <p:nvSpPr>
          <p:cNvPr id="9" name="TextBox 8"/>
          <p:cNvSpPr txBox="1"/>
          <p:nvPr/>
        </p:nvSpPr>
        <p:spPr>
          <a:xfrm>
            <a:off x="8520750" y="1981921"/>
            <a:ext cx="3414207" cy="748969"/>
          </a:xfrm>
          <a:prstGeom prst="roundRect">
            <a:avLst/>
          </a:prstGeom>
          <a:solidFill>
            <a:schemeClr val="tx2">
              <a:lumMod val="75000"/>
            </a:schemeClr>
          </a:solidFill>
          <a:ln>
            <a:noFill/>
          </a:ln>
        </p:spPr>
        <p:txBody>
          <a:bodyPr wrap="square" lIns="91284" tIns="45643" rIns="91284" bIns="45643" rtlCol="0">
            <a:spAutoFit/>
          </a:bodyPr>
          <a:lstStyle/>
          <a:p>
            <a:pPr algn="ctr" defTabSz="912838">
              <a:spcAft>
                <a:spcPts val="1200"/>
              </a:spcAft>
            </a:pPr>
            <a:r>
              <a:rPr lang="en-US" dirty="0" smtClean="0">
                <a:ln w="3175">
                  <a:solidFill>
                    <a:prstClr val="white"/>
                  </a:solidFill>
                </a:ln>
                <a:solidFill>
                  <a:prstClr val="white"/>
                </a:solidFill>
                <a:ea typeface="Tahoma" panose="020B0604030504040204" pitchFamily="34" charset="0"/>
                <a:cs typeface="Tahoma" panose="020B0604030504040204" pitchFamily="34" charset="0"/>
              </a:rPr>
              <a:t>All UFOs start with three BDCs</a:t>
            </a:r>
            <a:r>
              <a:rPr lang="en-US" dirty="0">
                <a:ln w="3175">
                  <a:solidFill>
                    <a:prstClr val="white"/>
                  </a:solidFill>
                </a:ln>
                <a:solidFill>
                  <a:prstClr val="white"/>
                </a:solidFill>
                <a:ea typeface="Tahoma" panose="020B0604030504040204" pitchFamily="34" charset="0"/>
                <a:cs typeface="Tahoma" panose="020B0604030504040204" pitchFamily="34" charset="0"/>
              </a:rPr>
              <a:t> </a:t>
            </a:r>
            <a:r>
              <a:rPr lang="en-US" dirty="0" smtClean="0">
                <a:ln w="3175">
                  <a:solidFill>
                    <a:prstClr val="white"/>
                  </a:solidFill>
                </a:ln>
                <a:solidFill>
                  <a:prstClr val="white"/>
                </a:solidFill>
                <a:ea typeface="Tahoma" panose="020B0604030504040204" pitchFamily="34" charset="0"/>
                <a:cs typeface="Tahoma" panose="020B0604030504040204" pitchFamily="34" charset="0"/>
              </a:rPr>
              <a:t>(not shown on all diagrams)</a:t>
            </a:r>
          </a:p>
        </p:txBody>
      </p:sp>
      <p:sp>
        <p:nvSpPr>
          <p:cNvPr id="15" name="TextBox 14"/>
          <p:cNvSpPr txBox="1">
            <a:spLocks noChangeArrowheads="1"/>
          </p:cNvSpPr>
          <p:nvPr/>
        </p:nvSpPr>
        <p:spPr bwMode="auto">
          <a:xfrm>
            <a:off x="419366" y="6263867"/>
            <a:ext cx="11334751" cy="36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18" rIns="91400" bIns="45718">
            <a:spAutoFit/>
          </a:bodyPr>
          <a:lstStyle>
            <a:lvl1pPr algn="l" defTabSz="457200">
              <a:spcBef>
                <a:spcPct val="20000"/>
              </a:spcBef>
              <a:buFont typeface="Arial" pitchFamily="34" charset="0"/>
              <a:buChar char="•"/>
              <a:defRPr sz="3200">
                <a:solidFill>
                  <a:schemeClr val="tx1"/>
                </a:solidFill>
                <a:latin typeface="Calibri" pitchFamily="34" charset="0"/>
              </a:defRPr>
            </a:lvl1pPr>
            <a:lvl2pPr marL="742950" indent="-285750" algn="l" defTabSz="457200">
              <a:spcBef>
                <a:spcPct val="20000"/>
              </a:spcBef>
              <a:buFont typeface="Arial" pitchFamily="34" charset="0"/>
              <a:buChar char="–"/>
              <a:defRPr sz="2800">
                <a:solidFill>
                  <a:schemeClr val="tx1"/>
                </a:solidFill>
                <a:latin typeface="Calibri" pitchFamily="34" charset="0"/>
              </a:defRPr>
            </a:lvl2pPr>
            <a:lvl3pPr marL="1143000" indent="-228600" algn="l" defTabSz="457200">
              <a:spcBef>
                <a:spcPct val="20000"/>
              </a:spcBef>
              <a:buFont typeface="Arial" pitchFamily="34" charset="0"/>
              <a:buChar char="•"/>
              <a:defRPr sz="2400">
                <a:solidFill>
                  <a:schemeClr val="tx1"/>
                </a:solidFill>
                <a:latin typeface="Calibri" pitchFamily="34" charset="0"/>
              </a:defRPr>
            </a:lvl3pPr>
            <a:lvl4pPr marL="1600200" indent="-228600" algn="l" defTabSz="457200">
              <a:spcBef>
                <a:spcPct val="20000"/>
              </a:spcBef>
              <a:buFont typeface="Arial" pitchFamily="34" charset="0"/>
              <a:buChar char="–"/>
              <a:defRPr sz="2000">
                <a:solidFill>
                  <a:schemeClr val="tx1"/>
                </a:solidFill>
                <a:latin typeface="Calibri" pitchFamily="34" charset="0"/>
              </a:defRPr>
            </a:lvl4pPr>
            <a:lvl5pPr marL="2057400" indent="-228600" algn="l"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fontAlgn="base">
              <a:spcBef>
                <a:spcPct val="0"/>
              </a:spcBef>
              <a:spcAft>
                <a:spcPts val="1200"/>
              </a:spcAft>
              <a:buNone/>
            </a:pPr>
            <a:r>
              <a:rPr lang="en-US" altLang="en-US" sz="1800" b="1" dirty="0" smtClean="0">
                <a:solidFill>
                  <a:srgbClr val="139FC9"/>
                </a:solidFill>
                <a:latin typeface="Arial" pitchFamily="34" charset="0"/>
                <a:ea typeface="ＭＳ Ｐゴシック" pitchFamily="34" charset="-128"/>
                <a:cs typeface="ＭＳ Ｐゴシック" pitchFamily="34" charset="-128"/>
              </a:rPr>
              <a:t>Once a BDC is activated, it is eligible to earn commissions</a:t>
            </a:r>
          </a:p>
        </p:txBody>
      </p:sp>
    </p:spTree>
    <p:extLst>
      <p:ext uri="{BB962C8B-B14F-4D97-AF65-F5344CB8AC3E}">
        <p14:creationId xmlns:p14="http://schemas.microsoft.com/office/powerpoint/2010/main" val="194612779"/>
      </p:ext>
    </p:extLst>
  </p:cSld>
  <p:clrMapOvr>
    <a:masterClrMapping/>
  </p:clrMapOvr>
  <mc:AlternateContent xmlns:mc="http://schemas.openxmlformats.org/markup-compatibility/2006">
    <mc:Choice xmlns:p14="http://schemas.microsoft.com/office/powerpoint/2010/main" Requires="p14">
      <p:transition spd="slow" p14:dur="2000">
        <p14:reveal/>
      </p:transition>
    </mc:Choice>
    <mc:Fallback>
      <p:transition spd="slow">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Field Training\Field Training\North America\NA_ENGLISH\NUOT update\images\Sponsor-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6031" y="321954"/>
            <a:ext cx="9508027" cy="6747749"/>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T:\Field Training\Field Training\North America\NA_ENGLISH\NUOT update\images\Sponsor-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46031" y="321954"/>
            <a:ext cx="9508027" cy="6747749"/>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T:\Field Training\Field Training\North America\NA_ENGLISH\NUOT update\images\Sponsor-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46031" y="321954"/>
            <a:ext cx="9508027" cy="674774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a:spLocks noChangeArrowheads="1"/>
          </p:cNvSpPr>
          <p:nvPr/>
        </p:nvSpPr>
        <p:spPr bwMode="auto">
          <a:xfrm>
            <a:off x="510119" y="297336"/>
            <a:ext cx="10967508" cy="178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18" rIns="91400" bIns="45718">
            <a:spAutoFit/>
          </a:bodyPr>
          <a:lstStyle>
            <a:lvl1pPr algn="l" defTabSz="457200">
              <a:spcBef>
                <a:spcPct val="20000"/>
              </a:spcBef>
              <a:buFont typeface="Arial" pitchFamily="34" charset="0"/>
              <a:buChar char="•"/>
              <a:defRPr sz="3200">
                <a:solidFill>
                  <a:schemeClr val="tx1"/>
                </a:solidFill>
                <a:latin typeface="Calibri" pitchFamily="34" charset="0"/>
              </a:defRPr>
            </a:lvl1pPr>
            <a:lvl2pPr marL="742950" indent="-285750" algn="l" defTabSz="457200">
              <a:spcBef>
                <a:spcPct val="20000"/>
              </a:spcBef>
              <a:buFont typeface="Arial" pitchFamily="34" charset="0"/>
              <a:buChar char="–"/>
              <a:defRPr sz="2800">
                <a:solidFill>
                  <a:schemeClr val="tx1"/>
                </a:solidFill>
                <a:latin typeface="Calibri" pitchFamily="34" charset="0"/>
              </a:defRPr>
            </a:lvl2pPr>
            <a:lvl3pPr marL="1143000" indent="-228600" algn="l" defTabSz="457200">
              <a:spcBef>
                <a:spcPct val="20000"/>
              </a:spcBef>
              <a:buFont typeface="Arial" pitchFamily="34" charset="0"/>
              <a:buChar char="•"/>
              <a:defRPr sz="2400">
                <a:solidFill>
                  <a:schemeClr val="tx1"/>
                </a:solidFill>
                <a:latin typeface="Calibri" pitchFamily="34" charset="0"/>
              </a:defRPr>
            </a:lvl3pPr>
            <a:lvl4pPr marL="1600200" indent="-228600" algn="l" defTabSz="457200">
              <a:spcBef>
                <a:spcPct val="20000"/>
              </a:spcBef>
              <a:buFont typeface="Arial" pitchFamily="34" charset="0"/>
              <a:buChar char="–"/>
              <a:defRPr sz="2000">
                <a:solidFill>
                  <a:schemeClr val="tx1"/>
                </a:solidFill>
                <a:latin typeface="Calibri" pitchFamily="34" charset="0"/>
              </a:defRPr>
            </a:lvl4pPr>
            <a:lvl5pPr marL="2057400" indent="-228600" algn="l"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fontAlgn="base">
              <a:spcBef>
                <a:spcPct val="0"/>
              </a:spcBef>
              <a:spcAft>
                <a:spcPct val="0"/>
              </a:spcAft>
              <a:buFontTx/>
              <a:buNone/>
            </a:pPr>
            <a:r>
              <a:rPr lang="en-US" altLang="en-US" sz="3600" b="1" dirty="0" smtClean="0">
                <a:solidFill>
                  <a:srgbClr val="042555"/>
                </a:solidFill>
                <a:latin typeface="+mj-lt"/>
                <a:ea typeface="ＭＳ Ｐゴシック" pitchFamily="34" charset="-128"/>
                <a:cs typeface="ＭＳ Ｐゴシック" pitchFamily="34" charset="-128"/>
              </a:rPr>
              <a:t>Sponsoring Strategy</a:t>
            </a:r>
          </a:p>
          <a:p>
            <a:pPr fontAlgn="base">
              <a:spcBef>
                <a:spcPct val="0"/>
              </a:spcBef>
              <a:spcAft>
                <a:spcPct val="0"/>
              </a:spcAft>
              <a:buFontTx/>
              <a:buNone/>
            </a:pPr>
            <a:endParaRPr lang="en-US" altLang="en-US" sz="2000" b="1" dirty="0">
              <a:solidFill>
                <a:srgbClr val="042555"/>
              </a:solidFill>
              <a:latin typeface="+mj-lt"/>
              <a:ea typeface="ＭＳ Ｐゴシック" pitchFamily="34" charset="-128"/>
              <a:cs typeface="ＭＳ Ｐゴシック" pitchFamily="34" charset="-128"/>
            </a:endParaRPr>
          </a:p>
          <a:p>
            <a:pPr fontAlgn="base">
              <a:spcBef>
                <a:spcPct val="0"/>
              </a:spcBef>
              <a:spcAft>
                <a:spcPct val="0"/>
              </a:spcAft>
              <a:buFontTx/>
              <a:buNone/>
            </a:pPr>
            <a:r>
              <a:rPr lang="en-US" altLang="en-US" sz="1800" b="1" dirty="0" smtClean="0">
                <a:solidFill>
                  <a:srgbClr val="042555"/>
                </a:solidFill>
                <a:latin typeface="+mj-lt"/>
                <a:ea typeface="ＭＳ Ｐゴシック" pitchFamily="34" charset="-128"/>
                <a:cs typeface="ＭＳ Ｐゴシック" pitchFamily="34" charset="-128"/>
              </a:rPr>
              <a:t>First Personally Sponsored UFO Placed on Common Leg</a:t>
            </a:r>
          </a:p>
          <a:p>
            <a:pPr fontAlgn="base">
              <a:spcBef>
                <a:spcPct val="0"/>
              </a:spcBef>
              <a:spcAft>
                <a:spcPct val="0"/>
              </a:spcAft>
              <a:buFontTx/>
              <a:buNone/>
            </a:pPr>
            <a:endParaRPr lang="en-US" altLang="en-US" sz="1800" b="1" dirty="0" smtClean="0">
              <a:solidFill>
                <a:srgbClr val="042555"/>
              </a:solidFill>
              <a:latin typeface="+mj-lt"/>
              <a:ea typeface="ＭＳ Ｐゴシック" pitchFamily="34" charset="-128"/>
              <a:cs typeface="ＭＳ Ｐゴシック" pitchFamily="34" charset="-128"/>
            </a:endParaRPr>
          </a:p>
          <a:p>
            <a:pPr fontAlgn="base">
              <a:spcBef>
                <a:spcPct val="0"/>
              </a:spcBef>
              <a:spcAft>
                <a:spcPct val="0"/>
              </a:spcAft>
              <a:buFontTx/>
              <a:buNone/>
            </a:pPr>
            <a:r>
              <a:rPr lang="en-US" altLang="en-US" sz="1800" b="1" dirty="0" smtClean="0">
                <a:solidFill>
                  <a:srgbClr val="042555"/>
                </a:solidFill>
                <a:latin typeface="+mj-lt"/>
                <a:ea typeface="ＭＳ Ｐゴシック" pitchFamily="34" charset="-128"/>
                <a:cs typeface="ＭＳ Ｐゴシック" pitchFamily="34" charset="-128"/>
              </a:rPr>
              <a:t>Activate by Sponsoring on Opposite Side</a:t>
            </a:r>
            <a:endParaRPr lang="en-US" altLang="en-US" sz="1800" b="1" dirty="0">
              <a:solidFill>
                <a:srgbClr val="042555"/>
              </a:solidFill>
              <a:latin typeface="+mj-lt"/>
              <a:ea typeface="ＭＳ Ｐゴシック" pitchFamily="34" charset="-128"/>
              <a:cs typeface="ＭＳ Ｐゴシック" pitchFamily="34" charset="-128"/>
            </a:endParaRPr>
          </a:p>
        </p:txBody>
      </p:sp>
      <p:sp>
        <p:nvSpPr>
          <p:cNvPr id="14" name="TextBox 13"/>
          <p:cNvSpPr txBox="1">
            <a:spLocks noChangeArrowheads="1"/>
          </p:cNvSpPr>
          <p:nvPr/>
        </p:nvSpPr>
        <p:spPr bwMode="auto">
          <a:xfrm>
            <a:off x="419366" y="5121327"/>
            <a:ext cx="11334751" cy="135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18" rIns="91400" bIns="45718">
            <a:spAutoFit/>
          </a:bodyPr>
          <a:lstStyle>
            <a:lvl1pPr algn="l" defTabSz="457200">
              <a:spcBef>
                <a:spcPct val="20000"/>
              </a:spcBef>
              <a:buFont typeface="Arial" pitchFamily="34" charset="0"/>
              <a:buChar char="•"/>
              <a:defRPr sz="3200">
                <a:solidFill>
                  <a:schemeClr val="tx1"/>
                </a:solidFill>
                <a:latin typeface="Calibri" pitchFamily="34" charset="0"/>
              </a:defRPr>
            </a:lvl1pPr>
            <a:lvl2pPr marL="742950" indent="-285750" algn="l" defTabSz="457200">
              <a:spcBef>
                <a:spcPct val="20000"/>
              </a:spcBef>
              <a:buFont typeface="Arial" pitchFamily="34" charset="0"/>
              <a:buChar char="–"/>
              <a:defRPr sz="2800">
                <a:solidFill>
                  <a:schemeClr val="tx1"/>
                </a:solidFill>
                <a:latin typeface="Calibri" pitchFamily="34" charset="0"/>
              </a:defRPr>
            </a:lvl2pPr>
            <a:lvl3pPr marL="1143000" indent="-228600" algn="l" defTabSz="457200">
              <a:spcBef>
                <a:spcPct val="20000"/>
              </a:spcBef>
              <a:buFont typeface="Arial" pitchFamily="34" charset="0"/>
              <a:buChar char="•"/>
              <a:defRPr sz="2400">
                <a:solidFill>
                  <a:schemeClr val="tx1"/>
                </a:solidFill>
                <a:latin typeface="Calibri" pitchFamily="34" charset="0"/>
              </a:defRPr>
            </a:lvl3pPr>
            <a:lvl4pPr marL="1600200" indent="-228600" algn="l" defTabSz="457200">
              <a:spcBef>
                <a:spcPct val="20000"/>
              </a:spcBef>
              <a:buFont typeface="Arial" pitchFamily="34" charset="0"/>
              <a:buChar char="–"/>
              <a:defRPr sz="2000">
                <a:solidFill>
                  <a:schemeClr val="tx1"/>
                </a:solidFill>
                <a:latin typeface="Calibri" pitchFamily="34" charset="0"/>
              </a:defRPr>
            </a:lvl4pPr>
            <a:lvl5pPr marL="2057400" indent="-228600" algn="l"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342900" indent="-342900" fontAlgn="base">
              <a:spcBef>
                <a:spcPct val="0"/>
              </a:spcBef>
              <a:spcAft>
                <a:spcPts val="600"/>
              </a:spcAft>
            </a:pPr>
            <a:r>
              <a:rPr lang="en-US" altLang="en-US" sz="1800" b="1" dirty="0" smtClean="0">
                <a:solidFill>
                  <a:srgbClr val="042555"/>
                </a:solidFill>
                <a:latin typeface="+mj-lt"/>
                <a:ea typeface="ＭＳ Ｐゴシック" pitchFamily="34" charset="-128"/>
                <a:cs typeface="ＭＳ Ｐゴシック" pitchFamily="34" charset="-128"/>
              </a:rPr>
              <a:t>Recommended that groups (family, co-workers, close friends, etc.) be placed in same leg to foster teamwork and minimize competition</a:t>
            </a:r>
          </a:p>
          <a:p>
            <a:pPr marL="342900" indent="-342900" fontAlgn="base">
              <a:spcBef>
                <a:spcPct val="0"/>
              </a:spcBef>
              <a:spcAft>
                <a:spcPts val="600"/>
              </a:spcAft>
            </a:pPr>
            <a:r>
              <a:rPr lang="en-US" altLang="en-US" sz="1800" b="1" dirty="0" smtClean="0">
                <a:solidFill>
                  <a:srgbClr val="042555"/>
                </a:solidFill>
                <a:latin typeface="+mj-lt"/>
                <a:ea typeface="ＭＳ Ｐゴシック" pitchFamily="34" charset="-128"/>
                <a:cs typeface="ＭＳ Ｐゴシック" pitchFamily="34" charset="-128"/>
              </a:rPr>
              <a:t>Do not give away personal sponsorship</a:t>
            </a:r>
          </a:p>
          <a:p>
            <a:pPr marL="342900" indent="-342900" fontAlgn="base">
              <a:spcBef>
                <a:spcPct val="0"/>
              </a:spcBef>
              <a:spcAft>
                <a:spcPts val="600"/>
              </a:spcAft>
            </a:pPr>
            <a:r>
              <a:rPr lang="en-US" altLang="en-US" sz="1800" b="1" dirty="0" smtClean="0">
                <a:solidFill>
                  <a:srgbClr val="042555"/>
                </a:solidFill>
                <a:latin typeface="+mj-lt"/>
                <a:ea typeface="ＭＳ Ｐゴシック" pitchFamily="34" charset="-128"/>
                <a:cs typeface="ＭＳ Ｐゴシック" pitchFamily="34" charset="-128"/>
              </a:rPr>
              <a:t>To count for activation, personally sponsored UFOs must be qualified</a:t>
            </a:r>
          </a:p>
        </p:txBody>
      </p:sp>
      <p:sp>
        <p:nvSpPr>
          <p:cNvPr id="16" name="TextBox 15"/>
          <p:cNvSpPr txBox="1">
            <a:spLocks noChangeArrowheads="1"/>
          </p:cNvSpPr>
          <p:nvPr/>
        </p:nvSpPr>
        <p:spPr bwMode="auto">
          <a:xfrm>
            <a:off x="689811" y="4325837"/>
            <a:ext cx="2119752" cy="58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18" rIns="91400" bIns="45718">
            <a:spAutoFit/>
          </a:bodyPr>
          <a:lstStyle>
            <a:lvl1pPr algn="l" defTabSz="457200">
              <a:spcBef>
                <a:spcPct val="20000"/>
              </a:spcBef>
              <a:buFont typeface="Arial" pitchFamily="34" charset="0"/>
              <a:buChar char="•"/>
              <a:defRPr sz="3200">
                <a:solidFill>
                  <a:schemeClr val="tx1"/>
                </a:solidFill>
                <a:latin typeface="Calibri" pitchFamily="34" charset="0"/>
              </a:defRPr>
            </a:lvl1pPr>
            <a:lvl2pPr marL="742950" indent="-285750" algn="l" defTabSz="457200">
              <a:spcBef>
                <a:spcPct val="20000"/>
              </a:spcBef>
              <a:buFont typeface="Arial" pitchFamily="34" charset="0"/>
              <a:buChar char="–"/>
              <a:defRPr sz="2800">
                <a:solidFill>
                  <a:schemeClr val="tx1"/>
                </a:solidFill>
                <a:latin typeface="Calibri" pitchFamily="34" charset="0"/>
              </a:defRPr>
            </a:lvl2pPr>
            <a:lvl3pPr marL="1143000" indent="-228600" algn="l" defTabSz="457200">
              <a:spcBef>
                <a:spcPct val="20000"/>
              </a:spcBef>
              <a:buFont typeface="Arial" pitchFamily="34" charset="0"/>
              <a:buChar char="•"/>
              <a:defRPr sz="2400">
                <a:solidFill>
                  <a:schemeClr val="tx1"/>
                </a:solidFill>
                <a:latin typeface="Calibri" pitchFamily="34" charset="0"/>
              </a:defRPr>
            </a:lvl3pPr>
            <a:lvl4pPr marL="1600200" indent="-228600" algn="l" defTabSz="457200">
              <a:spcBef>
                <a:spcPct val="20000"/>
              </a:spcBef>
              <a:buFont typeface="Arial" pitchFamily="34" charset="0"/>
              <a:buChar char="–"/>
              <a:defRPr sz="2000">
                <a:solidFill>
                  <a:schemeClr val="tx1"/>
                </a:solidFill>
                <a:latin typeface="Calibri" pitchFamily="34" charset="0"/>
              </a:defRPr>
            </a:lvl4pPr>
            <a:lvl5pPr marL="2057400" indent="-228600" algn="l"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fontAlgn="base">
              <a:spcBef>
                <a:spcPct val="0"/>
              </a:spcBef>
              <a:spcAft>
                <a:spcPct val="0"/>
              </a:spcAft>
              <a:buFontTx/>
              <a:buNone/>
            </a:pPr>
            <a:r>
              <a:rPr lang="en-US" altLang="en-US" sz="1600" b="1" dirty="0" smtClean="0">
                <a:solidFill>
                  <a:srgbClr val="042555"/>
                </a:solidFill>
                <a:latin typeface="+mj-lt"/>
                <a:ea typeface="ＭＳ Ｐゴシック" pitchFamily="34" charset="-128"/>
                <a:cs typeface="ＭＳ Ｐゴシック" pitchFamily="34" charset="-128"/>
              </a:rPr>
              <a:t>First personally sponsored UFO</a:t>
            </a:r>
            <a:endParaRPr lang="en-US" altLang="en-US" sz="1600" b="1" dirty="0">
              <a:solidFill>
                <a:srgbClr val="042555"/>
              </a:solidFill>
              <a:latin typeface="+mj-lt"/>
              <a:ea typeface="ＭＳ Ｐゴシック" pitchFamily="34" charset="-128"/>
              <a:cs typeface="ＭＳ Ｐゴシック" pitchFamily="34" charset="-128"/>
            </a:endParaRPr>
          </a:p>
        </p:txBody>
      </p:sp>
      <p:sp>
        <p:nvSpPr>
          <p:cNvPr id="27" name="TextBox 26"/>
          <p:cNvSpPr txBox="1">
            <a:spLocks noChangeArrowheads="1"/>
          </p:cNvSpPr>
          <p:nvPr/>
        </p:nvSpPr>
        <p:spPr bwMode="auto">
          <a:xfrm>
            <a:off x="9434324" y="4325836"/>
            <a:ext cx="2622528" cy="58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18" rIns="91400" bIns="45718">
            <a:spAutoFit/>
          </a:bodyPr>
          <a:lstStyle>
            <a:lvl1pPr algn="l" defTabSz="457200">
              <a:spcBef>
                <a:spcPct val="20000"/>
              </a:spcBef>
              <a:buFont typeface="Arial" pitchFamily="34" charset="0"/>
              <a:buChar char="•"/>
              <a:defRPr sz="3200">
                <a:solidFill>
                  <a:schemeClr val="tx1"/>
                </a:solidFill>
                <a:latin typeface="Calibri" pitchFamily="34" charset="0"/>
              </a:defRPr>
            </a:lvl1pPr>
            <a:lvl2pPr marL="742950" indent="-285750" algn="l" defTabSz="457200">
              <a:spcBef>
                <a:spcPct val="20000"/>
              </a:spcBef>
              <a:buFont typeface="Arial" pitchFamily="34" charset="0"/>
              <a:buChar char="–"/>
              <a:defRPr sz="2800">
                <a:solidFill>
                  <a:schemeClr val="tx1"/>
                </a:solidFill>
                <a:latin typeface="Calibri" pitchFamily="34" charset="0"/>
              </a:defRPr>
            </a:lvl2pPr>
            <a:lvl3pPr marL="1143000" indent="-228600" algn="l" defTabSz="457200">
              <a:spcBef>
                <a:spcPct val="20000"/>
              </a:spcBef>
              <a:buFont typeface="Arial" pitchFamily="34" charset="0"/>
              <a:buChar char="•"/>
              <a:defRPr sz="2400">
                <a:solidFill>
                  <a:schemeClr val="tx1"/>
                </a:solidFill>
                <a:latin typeface="Calibri" pitchFamily="34" charset="0"/>
              </a:defRPr>
            </a:lvl3pPr>
            <a:lvl4pPr marL="1600200" indent="-228600" algn="l" defTabSz="457200">
              <a:spcBef>
                <a:spcPct val="20000"/>
              </a:spcBef>
              <a:buFont typeface="Arial" pitchFamily="34" charset="0"/>
              <a:buChar char="–"/>
              <a:defRPr sz="2000">
                <a:solidFill>
                  <a:schemeClr val="tx1"/>
                </a:solidFill>
                <a:latin typeface="Calibri" pitchFamily="34" charset="0"/>
              </a:defRPr>
            </a:lvl4pPr>
            <a:lvl5pPr marL="2057400" indent="-228600" algn="l"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fontAlgn="base">
              <a:spcBef>
                <a:spcPct val="0"/>
              </a:spcBef>
              <a:spcAft>
                <a:spcPct val="0"/>
              </a:spcAft>
              <a:buFontTx/>
              <a:buNone/>
            </a:pPr>
            <a:r>
              <a:rPr lang="en-US" altLang="en-US" sz="1600" b="1" dirty="0" smtClean="0">
                <a:solidFill>
                  <a:srgbClr val="042555"/>
                </a:solidFill>
                <a:latin typeface="+mj-lt"/>
                <a:ea typeface="ＭＳ Ｐゴシック" pitchFamily="34" charset="-128"/>
                <a:cs typeface="ＭＳ Ｐゴシック" pitchFamily="34" charset="-128"/>
              </a:rPr>
              <a:t>Activation with personally sponsored UFO</a:t>
            </a:r>
            <a:endParaRPr lang="en-US" altLang="en-US" sz="1600" b="1" dirty="0">
              <a:solidFill>
                <a:srgbClr val="042555"/>
              </a:solidFill>
              <a:latin typeface="+mj-lt"/>
              <a:ea typeface="ＭＳ Ｐゴシック" pitchFamily="34" charset="-128"/>
              <a:cs typeface="ＭＳ Ｐゴシック" pitchFamily="34" charset="-128"/>
            </a:endParaRPr>
          </a:p>
        </p:txBody>
      </p:sp>
    </p:spTree>
    <p:extLst>
      <p:ext uri="{BB962C8B-B14F-4D97-AF65-F5344CB8AC3E}">
        <p14:creationId xmlns:p14="http://schemas.microsoft.com/office/powerpoint/2010/main" val="2359178245"/>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7170"/>
                                        </p:tgtEl>
                                        <p:attrNameLst>
                                          <p:attrName>style.visibility</p:attrName>
                                        </p:attrNameLst>
                                      </p:cBhvr>
                                      <p:to>
                                        <p:strVal val="visible"/>
                                      </p:to>
                                    </p:set>
                                    <p:animEffect transition="in" filter="wipe(up)">
                                      <p:cBhvr>
                                        <p:cTn id="10" dur="500"/>
                                        <p:tgtEl>
                                          <p:spTgt spid="717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22" presetClass="entr" presetSubtype="1" fill="hold" nodeType="withEffect">
                                  <p:stCondLst>
                                    <p:cond delay="0"/>
                                  </p:stCondLst>
                                  <p:childTnLst>
                                    <p:set>
                                      <p:cBhvr>
                                        <p:cTn id="17" dur="1" fill="hold">
                                          <p:stCondLst>
                                            <p:cond delay="0"/>
                                          </p:stCondLst>
                                        </p:cTn>
                                        <p:tgtEl>
                                          <p:spTgt spid="7172"/>
                                        </p:tgtEl>
                                        <p:attrNameLst>
                                          <p:attrName>style.visibility</p:attrName>
                                        </p:attrNameLst>
                                      </p:cBhvr>
                                      <p:to>
                                        <p:strVal val="visible"/>
                                      </p:to>
                                    </p:set>
                                    <p:animEffect transition="in" filter="wipe(up)">
                                      <p:cBhvr>
                                        <p:cTn id="18"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7"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p:cNvSpPr/>
          <p:nvPr/>
        </p:nvSpPr>
        <p:spPr>
          <a:xfrm>
            <a:off x="445926" y="5142684"/>
            <a:ext cx="1190625" cy="494543"/>
          </a:xfrm>
          <a:prstGeom prst="roundRect">
            <a:avLst/>
          </a:prstGeom>
          <a:solidFill>
            <a:schemeClr val="bg1"/>
          </a:solidFill>
          <a:ln>
            <a:solidFill>
              <a:srgbClr val="443988"/>
            </a:solidFill>
          </a:ln>
          <a:effectLst>
            <a:glow rad="139700">
              <a:srgbClr val="FF0000">
                <a:alpha val="63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latin typeface="+mj-lt"/>
            </a:endParaRPr>
          </a:p>
        </p:txBody>
      </p:sp>
      <p:sp>
        <p:nvSpPr>
          <p:cNvPr id="19" name="Rounded Rectangle 18"/>
          <p:cNvSpPr/>
          <p:nvPr/>
        </p:nvSpPr>
        <p:spPr>
          <a:xfrm>
            <a:off x="7953247" y="2970983"/>
            <a:ext cx="2171700" cy="782325"/>
          </a:xfrm>
          <a:prstGeom prst="roundRect">
            <a:avLst/>
          </a:prstGeom>
          <a:solidFill>
            <a:schemeClr val="bg1"/>
          </a:solidFill>
          <a:ln>
            <a:solidFill>
              <a:srgbClr val="443988"/>
            </a:solidFill>
          </a:ln>
          <a:effectLst>
            <a:glow rad="139700">
              <a:srgbClr val="FF0000">
                <a:alpha val="63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latin typeface="+mj-lt"/>
            </a:endParaRPr>
          </a:p>
        </p:txBody>
      </p:sp>
      <p:sp>
        <p:nvSpPr>
          <p:cNvPr id="5" name="Rounded Rectangle 4"/>
          <p:cNvSpPr/>
          <p:nvPr/>
        </p:nvSpPr>
        <p:spPr>
          <a:xfrm>
            <a:off x="2621227" y="2970984"/>
            <a:ext cx="2171700" cy="782325"/>
          </a:xfrm>
          <a:prstGeom prst="roundRect">
            <a:avLst/>
          </a:prstGeom>
          <a:solidFill>
            <a:schemeClr val="bg1"/>
          </a:solidFill>
          <a:ln>
            <a:solidFill>
              <a:srgbClr val="443988"/>
            </a:solidFill>
          </a:ln>
          <a:effectLst>
            <a:glow rad="139700">
              <a:srgbClr val="FF0000">
                <a:alpha val="63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latin typeface="+mj-lt"/>
            </a:endParaRPr>
          </a:p>
        </p:txBody>
      </p:sp>
      <p:grpSp>
        <p:nvGrpSpPr>
          <p:cNvPr id="4" name="Group 3"/>
          <p:cNvGrpSpPr/>
          <p:nvPr/>
        </p:nvGrpSpPr>
        <p:grpSpPr>
          <a:xfrm>
            <a:off x="512433" y="1982215"/>
            <a:ext cx="11422524" cy="3774390"/>
            <a:chOff x="69908" y="1968933"/>
            <a:chExt cx="11931589" cy="3774390"/>
          </a:xfrm>
        </p:grpSpPr>
        <p:grpSp>
          <p:nvGrpSpPr>
            <p:cNvPr id="3" name="Group 2"/>
            <p:cNvGrpSpPr/>
            <p:nvPr/>
          </p:nvGrpSpPr>
          <p:grpSpPr>
            <a:xfrm>
              <a:off x="69908" y="1968933"/>
              <a:ext cx="11931589" cy="3774390"/>
              <a:chOff x="69908" y="1626033"/>
              <a:chExt cx="11931589" cy="3774390"/>
            </a:xfrm>
          </p:grpSpPr>
          <p:pic>
            <p:nvPicPr>
              <p:cNvPr id="15" name="Picture 14"/>
              <p:cNvPicPr>
                <a:picLocks noChangeAspect="1"/>
              </p:cNvPicPr>
              <p:nvPr/>
            </p:nvPicPr>
            <p:blipFill rotWithShape="1">
              <a:blip r:embed="rId7">
                <a:extLst>
                  <a:ext uri="{28A0092B-C50C-407E-A947-70E740481C1C}">
                    <a14:useLocalDpi xmlns:a14="http://schemas.microsoft.com/office/drawing/2010/main" val="0"/>
                  </a:ext>
                </a:extLst>
              </a:blip>
              <a:srcRect t="28778" r="874"/>
              <a:stretch/>
            </p:blipFill>
            <p:spPr>
              <a:xfrm>
                <a:off x="69908" y="2475787"/>
                <a:ext cx="11931589" cy="2766698"/>
              </a:xfrm>
              <a:prstGeom prst="rect">
                <a:avLst/>
              </a:prstGeom>
            </p:spPr>
          </p:pic>
          <p:grpSp>
            <p:nvGrpSpPr>
              <p:cNvPr id="7" name="Group 6"/>
              <p:cNvGrpSpPr/>
              <p:nvPr/>
            </p:nvGrpSpPr>
            <p:grpSpPr>
              <a:xfrm>
                <a:off x="4888426" y="1626033"/>
                <a:ext cx="2579437" cy="1126808"/>
                <a:chOff x="6044781" y="3429025"/>
                <a:chExt cx="4603048" cy="2010818"/>
              </a:xfrm>
            </p:grpSpPr>
            <p:sp>
              <p:nvSpPr>
                <p:cNvPr id="10" name="TextBox 1"/>
                <p:cNvSpPr txBox="1">
                  <a:spLocks noChangeArrowheads="1"/>
                </p:cNvSpPr>
                <p:nvPr>
                  <p:custDataLst>
                    <p:tags r:id="rId3"/>
                  </p:custDataLst>
                </p:nvPr>
              </p:nvSpPr>
              <p:spPr bwMode="auto">
                <a:xfrm>
                  <a:off x="8198478" y="3429025"/>
                  <a:ext cx="329511" cy="494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0" tIns="45718" rIns="91400" bIns="45718">
                  <a:spAutoFit/>
                </a:bodyPr>
                <a:lstStyle>
                  <a:lvl1pPr algn="l">
                    <a:spcBef>
                      <a:spcPct val="20000"/>
                    </a:spcBef>
                    <a:buFont typeface="Arial" pitchFamily="34" charset="0"/>
                    <a:buChar char="•"/>
                    <a:defRPr sz="3200">
                      <a:solidFill>
                        <a:schemeClr val="tx1"/>
                      </a:solidFill>
                      <a:latin typeface="Calibri" pitchFamily="34" charset="0"/>
                    </a:defRPr>
                  </a:lvl1pPr>
                  <a:lvl2pPr marL="742950" indent="-285750" algn="l">
                    <a:spcBef>
                      <a:spcPct val="20000"/>
                    </a:spcBef>
                    <a:buFont typeface="Arial" pitchFamily="34" charset="0"/>
                    <a:buChar char="–"/>
                    <a:defRPr sz="2800">
                      <a:solidFill>
                        <a:schemeClr val="tx1"/>
                      </a:solidFill>
                      <a:latin typeface="Calibri" pitchFamily="34" charset="0"/>
                    </a:defRPr>
                  </a:lvl2pPr>
                  <a:lvl3pPr marL="1143000" indent="-228600" algn="l">
                    <a:spcBef>
                      <a:spcPct val="20000"/>
                    </a:spcBef>
                    <a:buFont typeface="Arial" pitchFamily="34" charset="0"/>
                    <a:buChar char="•"/>
                    <a:defRPr sz="2400">
                      <a:solidFill>
                        <a:schemeClr val="tx1"/>
                      </a:solidFill>
                      <a:latin typeface="Calibri" pitchFamily="34" charset="0"/>
                    </a:defRPr>
                  </a:lvl3pPr>
                  <a:lvl4pPr marL="1600200" indent="-228600" algn="l">
                    <a:spcBef>
                      <a:spcPct val="20000"/>
                    </a:spcBef>
                    <a:buFont typeface="Arial" pitchFamily="34" charset="0"/>
                    <a:buChar char="–"/>
                    <a:defRPr sz="2000">
                      <a:solidFill>
                        <a:schemeClr val="tx1"/>
                      </a:solidFill>
                      <a:latin typeface="Calibri" pitchFamily="34" charset="0"/>
                    </a:defRPr>
                  </a:lvl4pPr>
                  <a:lvl5pPr marL="2057400" indent="-228600" algn="l">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0" fontAlgn="base" hangingPunct="0">
                    <a:spcBef>
                      <a:spcPct val="0"/>
                    </a:spcBef>
                    <a:spcAft>
                      <a:spcPct val="0"/>
                    </a:spcAft>
                    <a:buFontTx/>
                    <a:buNone/>
                  </a:pPr>
                  <a:endParaRPr lang="en-US" altLang="en-US" sz="1200" b="1" u="sng" dirty="0">
                    <a:solidFill>
                      <a:srgbClr val="139FC9"/>
                    </a:solidFill>
                    <a:latin typeface="+mj-lt"/>
                    <a:ea typeface="MS PGothic" pitchFamily="34" charset="-128"/>
                  </a:endParaRPr>
                </a:p>
              </p:txBody>
            </p:sp>
            <p:sp>
              <p:nvSpPr>
                <p:cNvPr id="11" name="TextBox 6"/>
                <p:cNvSpPr txBox="1">
                  <a:spLocks noChangeArrowheads="1"/>
                </p:cNvSpPr>
                <p:nvPr>
                  <p:custDataLst>
                    <p:tags r:id="rId4"/>
                  </p:custDataLst>
                </p:nvPr>
              </p:nvSpPr>
              <p:spPr bwMode="auto">
                <a:xfrm>
                  <a:off x="6044781" y="4945538"/>
                  <a:ext cx="329511" cy="494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0" tIns="45718" rIns="91400" bIns="45718">
                  <a:spAutoFit/>
                </a:bodyPr>
                <a:lstStyle>
                  <a:lvl1pPr algn="l">
                    <a:spcBef>
                      <a:spcPct val="20000"/>
                    </a:spcBef>
                    <a:buFont typeface="Arial" pitchFamily="34" charset="0"/>
                    <a:buChar char="•"/>
                    <a:defRPr sz="3200">
                      <a:solidFill>
                        <a:schemeClr val="tx1"/>
                      </a:solidFill>
                      <a:latin typeface="Calibri" pitchFamily="34" charset="0"/>
                    </a:defRPr>
                  </a:lvl1pPr>
                  <a:lvl2pPr marL="742950" indent="-285750" algn="l">
                    <a:spcBef>
                      <a:spcPct val="20000"/>
                    </a:spcBef>
                    <a:buFont typeface="Arial" pitchFamily="34" charset="0"/>
                    <a:buChar char="–"/>
                    <a:defRPr sz="2800">
                      <a:solidFill>
                        <a:schemeClr val="tx1"/>
                      </a:solidFill>
                      <a:latin typeface="Calibri" pitchFamily="34" charset="0"/>
                    </a:defRPr>
                  </a:lvl2pPr>
                  <a:lvl3pPr marL="1143000" indent="-228600" algn="l">
                    <a:spcBef>
                      <a:spcPct val="20000"/>
                    </a:spcBef>
                    <a:buFont typeface="Arial" pitchFamily="34" charset="0"/>
                    <a:buChar char="•"/>
                    <a:defRPr sz="2400">
                      <a:solidFill>
                        <a:schemeClr val="tx1"/>
                      </a:solidFill>
                      <a:latin typeface="Calibri" pitchFamily="34" charset="0"/>
                    </a:defRPr>
                  </a:lvl3pPr>
                  <a:lvl4pPr marL="1600200" indent="-228600" algn="l">
                    <a:spcBef>
                      <a:spcPct val="20000"/>
                    </a:spcBef>
                    <a:buFont typeface="Arial" pitchFamily="34" charset="0"/>
                    <a:buChar char="–"/>
                    <a:defRPr sz="2000">
                      <a:solidFill>
                        <a:schemeClr val="tx1"/>
                      </a:solidFill>
                      <a:latin typeface="Calibri" pitchFamily="34" charset="0"/>
                    </a:defRPr>
                  </a:lvl4pPr>
                  <a:lvl5pPr marL="2057400" indent="-228600" algn="l">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0" fontAlgn="base" hangingPunct="0">
                    <a:spcBef>
                      <a:spcPct val="0"/>
                    </a:spcBef>
                    <a:spcAft>
                      <a:spcPct val="0"/>
                    </a:spcAft>
                    <a:buFontTx/>
                    <a:buNone/>
                  </a:pPr>
                  <a:endParaRPr lang="en-US" altLang="en-US" sz="1200" b="1" u="sng" dirty="0">
                    <a:solidFill>
                      <a:srgbClr val="139FC9"/>
                    </a:solidFill>
                    <a:latin typeface="+mj-lt"/>
                    <a:ea typeface="MS PGothic" pitchFamily="34" charset="-128"/>
                  </a:endParaRPr>
                </a:p>
              </p:txBody>
            </p:sp>
            <p:sp>
              <p:nvSpPr>
                <p:cNvPr id="12" name="TextBox 7"/>
                <p:cNvSpPr txBox="1">
                  <a:spLocks noChangeArrowheads="1"/>
                </p:cNvSpPr>
                <p:nvPr>
                  <p:custDataLst>
                    <p:tags r:id="rId5"/>
                  </p:custDataLst>
                </p:nvPr>
              </p:nvSpPr>
              <p:spPr bwMode="auto">
                <a:xfrm>
                  <a:off x="10318318" y="4945538"/>
                  <a:ext cx="329511" cy="494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0" tIns="45718" rIns="91400" bIns="45718">
                  <a:spAutoFit/>
                </a:bodyPr>
                <a:lstStyle>
                  <a:lvl1pPr algn="l">
                    <a:spcBef>
                      <a:spcPct val="20000"/>
                    </a:spcBef>
                    <a:buFont typeface="Arial" pitchFamily="34" charset="0"/>
                    <a:buChar char="•"/>
                    <a:defRPr sz="3200">
                      <a:solidFill>
                        <a:schemeClr val="tx1"/>
                      </a:solidFill>
                      <a:latin typeface="Calibri" pitchFamily="34" charset="0"/>
                    </a:defRPr>
                  </a:lvl1pPr>
                  <a:lvl2pPr marL="742950" indent="-285750" algn="l">
                    <a:spcBef>
                      <a:spcPct val="20000"/>
                    </a:spcBef>
                    <a:buFont typeface="Arial" pitchFamily="34" charset="0"/>
                    <a:buChar char="–"/>
                    <a:defRPr sz="2800">
                      <a:solidFill>
                        <a:schemeClr val="tx1"/>
                      </a:solidFill>
                      <a:latin typeface="Calibri" pitchFamily="34" charset="0"/>
                    </a:defRPr>
                  </a:lvl2pPr>
                  <a:lvl3pPr marL="1143000" indent="-228600" algn="l">
                    <a:spcBef>
                      <a:spcPct val="20000"/>
                    </a:spcBef>
                    <a:buFont typeface="Arial" pitchFamily="34" charset="0"/>
                    <a:buChar char="•"/>
                    <a:defRPr sz="2400">
                      <a:solidFill>
                        <a:schemeClr val="tx1"/>
                      </a:solidFill>
                      <a:latin typeface="Calibri" pitchFamily="34" charset="0"/>
                    </a:defRPr>
                  </a:lvl3pPr>
                  <a:lvl4pPr marL="1600200" indent="-228600" algn="l">
                    <a:spcBef>
                      <a:spcPct val="20000"/>
                    </a:spcBef>
                    <a:buFont typeface="Arial" pitchFamily="34" charset="0"/>
                    <a:buChar char="–"/>
                    <a:defRPr sz="2000">
                      <a:solidFill>
                        <a:schemeClr val="tx1"/>
                      </a:solidFill>
                      <a:latin typeface="Calibri" pitchFamily="34" charset="0"/>
                    </a:defRPr>
                  </a:lvl4pPr>
                  <a:lvl5pPr marL="2057400" indent="-228600" algn="l">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0" fontAlgn="base" hangingPunct="0">
                    <a:spcBef>
                      <a:spcPct val="0"/>
                    </a:spcBef>
                    <a:spcAft>
                      <a:spcPct val="0"/>
                    </a:spcAft>
                    <a:buFontTx/>
                    <a:buNone/>
                  </a:pPr>
                  <a:endParaRPr lang="en-US" altLang="en-US" sz="1200" b="1" u="sng" dirty="0">
                    <a:solidFill>
                      <a:srgbClr val="139FC9"/>
                    </a:solidFill>
                    <a:latin typeface="+mj-lt"/>
                    <a:ea typeface="MS PGothic" pitchFamily="34" charset="-128"/>
                  </a:endParaRPr>
                </a:p>
              </p:txBody>
            </p:sp>
          </p:grpSp>
          <p:pic>
            <p:nvPicPr>
              <p:cNvPr id="14" name="Picture 13" descr="20120709_MasterUnFranchiseOwner7.png"/>
              <p:cNvPicPr>
                <a:picLocks noChangeAspect="1"/>
              </p:cNvPicPr>
              <p:nvPr/>
            </p:nvPicPr>
            <p:blipFill rotWithShape="1">
              <a:blip r:embed="rId8">
                <a:extLst>
                  <a:ext uri="{28A0092B-C50C-407E-A947-70E740481C1C}">
                    <a14:useLocalDpi xmlns:a14="http://schemas.microsoft.com/office/drawing/2010/main" val="0"/>
                  </a:ext>
                </a:extLst>
              </a:blip>
              <a:srcRect l="15320" t="7658"/>
              <a:stretch/>
            </p:blipFill>
            <p:spPr>
              <a:xfrm>
                <a:off x="6088322" y="1938145"/>
                <a:ext cx="216826" cy="3462278"/>
              </a:xfrm>
              <a:prstGeom prst="rect">
                <a:avLst/>
              </a:prstGeom>
            </p:spPr>
          </p:pic>
        </p:grpSp>
        <p:sp>
          <p:nvSpPr>
            <p:cNvPr id="2" name="Rectangle 1"/>
            <p:cNvSpPr/>
            <p:nvPr/>
          </p:nvSpPr>
          <p:spPr>
            <a:xfrm>
              <a:off x="10887537" y="5004382"/>
              <a:ext cx="1113960" cy="6858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91400" tIns="45718" rIns="91400" bIns="45718" rtlCol="0" anchor="ctr"/>
            <a:lstStyle/>
            <a:p>
              <a:pPr algn="ctr" eaLnBrk="0" fontAlgn="base" hangingPunct="0">
                <a:spcBef>
                  <a:spcPct val="0"/>
                </a:spcBef>
                <a:spcAft>
                  <a:spcPct val="0"/>
                </a:spcAft>
              </a:pPr>
              <a:endParaRPr lang="en-US" sz="3600" u="sng" dirty="0">
                <a:solidFill>
                  <a:srgbClr val="FFFFFF"/>
                </a:solidFill>
                <a:latin typeface="+mj-lt"/>
              </a:endParaRPr>
            </a:p>
          </p:txBody>
        </p:sp>
      </p:grpSp>
      <p:pic>
        <p:nvPicPr>
          <p:cNvPr id="5122" name="Picture 2" descr="T:\Field Training\Field Training\North America\NA_ENGLISH\NUOT update\images\you-3.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33421" y="937139"/>
            <a:ext cx="4095434" cy="1900227"/>
          </a:xfrm>
          <a:prstGeom prst="rect">
            <a:avLst/>
          </a:prstGeom>
          <a:noFill/>
          <a:extLst>
            <a:ext uri="{909E8E84-426E-40DD-AFC4-6F175D3DCCD1}">
              <a14:hiddenFill xmlns:a14="http://schemas.microsoft.com/office/drawing/2010/main">
                <a:solidFill>
                  <a:srgbClr val="FFFFFF"/>
                </a:solidFill>
              </a14:hiddenFill>
            </a:ext>
          </a:extLst>
        </p:spPr>
      </p:pic>
      <p:sp>
        <p:nvSpPr>
          <p:cNvPr id="118794" name="TextBox 15"/>
          <p:cNvSpPr txBox="1">
            <a:spLocks noChangeArrowheads="1"/>
          </p:cNvSpPr>
          <p:nvPr>
            <p:custDataLst>
              <p:tags r:id="rId1"/>
            </p:custDataLst>
          </p:nvPr>
        </p:nvSpPr>
        <p:spPr bwMode="auto">
          <a:xfrm>
            <a:off x="594981" y="229228"/>
            <a:ext cx="10987616" cy="646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0" tIns="45718" rIns="91400" bIns="45718">
            <a:spAutoFit/>
          </a:bodyPr>
          <a:lstStyle>
            <a:lvl1pPr algn="l" defTabSz="457200">
              <a:spcBef>
                <a:spcPct val="20000"/>
              </a:spcBef>
              <a:buFont typeface="Arial" pitchFamily="34" charset="0"/>
              <a:buChar char="•"/>
              <a:defRPr sz="3200">
                <a:solidFill>
                  <a:schemeClr val="tx1"/>
                </a:solidFill>
                <a:latin typeface="Calibri" pitchFamily="34" charset="0"/>
              </a:defRPr>
            </a:lvl1pPr>
            <a:lvl2pPr marL="742950" indent="-285750" algn="l" defTabSz="457200">
              <a:spcBef>
                <a:spcPct val="20000"/>
              </a:spcBef>
              <a:buFont typeface="Arial" pitchFamily="34" charset="0"/>
              <a:buChar char="–"/>
              <a:defRPr sz="2800">
                <a:solidFill>
                  <a:schemeClr val="tx1"/>
                </a:solidFill>
                <a:latin typeface="Calibri" pitchFamily="34" charset="0"/>
              </a:defRPr>
            </a:lvl2pPr>
            <a:lvl3pPr marL="1143000" indent="-228600" algn="l" defTabSz="457200">
              <a:spcBef>
                <a:spcPct val="20000"/>
              </a:spcBef>
              <a:buFont typeface="Arial" pitchFamily="34" charset="0"/>
              <a:buChar char="•"/>
              <a:defRPr sz="2400">
                <a:solidFill>
                  <a:schemeClr val="tx1"/>
                </a:solidFill>
                <a:latin typeface="Calibri" pitchFamily="34" charset="0"/>
              </a:defRPr>
            </a:lvl3pPr>
            <a:lvl4pPr marL="1600200" indent="-228600" algn="l" defTabSz="457200">
              <a:spcBef>
                <a:spcPct val="20000"/>
              </a:spcBef>
              <a:buFont typeface="Arial" pitchFamily="34" charset="0"/>
              <a:buChar char="–"/>
              <a:defRPr sz="2000">
                <a:solidFill>
                  <a:schemeClr val="tx1"/>
                </a:solidFill>
                <a:latin typeface="Calibri" pitchFamily="34" charset="0"/>
              </a:defRPr>
            </a:lvl4pPr>
            <a:lvl5pPr marL="2057400" indent="-228600" algn="l"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fontAlgn="base">
              <a:spcBef>
                <a:spcPct val="0"/>
              </a:spcBef>
              <a:spcAft>
                <a:spcPct val="0"/>
              </a:spcAft>
              <a:buFontTx/>
              <a:buNone/>
            </a:pPr>
            <a:r>
              <a:rPr lang="en-US" altLang="en-US" sz="3600" b="1" dirty="0">
                <a:solidFill>
                  <a:srgbClr val="042555"/>
                </a:solidFill>
                <a:latin typeface="+mj-lt"/>
                <a:ea typeface="MS PGothic" pitchFamily="34" charset="-128"/>
              </a:rPr>
              <a:t>Sponsorship vs. Placement</a:t>
            </a:r>
          </a:p>
        </p:txBody>
      </p:sp>
      <p:sp>
        <p:nvSpPr>
          <p:cNvPr id="118795" name="TextBox 16"/>
          <p:cNvSpPr txBox="1">
            <a:spLocks noChangeArrowheads="1"/>
          </p:cNvSpPr>
          <p:nvPr>
            <p:custDataLst>
              <p:tags r:id="rId2"/>
            </p:custDataLst>
          </p:nvPr>
        </p:nvSpPr>
        <p:spPr bwMode="auto">
          <a:xfrm>
            <a:off x="512433" y="5815452"/>
            <a:ext cx="10985500" cy="677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0" tIns="45718" rIns="91400" bIns="45718">
            <a:spAutoFit/>
          </a:bodyPr>
          <a:lstStyle>
            <a:lvl1pPr algn="l" defTabSz="457200">
              <a:spcBef>
                <a:spcPct val="20000"/>
              </a:spcBef>
              <a:buFont typeface="Arial" pitchFamily="34" charset="0"/>
              <a:buChar char="•"/>
              <a:defRPr sz="3200">
                <a:solidFill>
                  <a:schemeClr val="tx1"/>
                </a:solidFill>
                <a:latin typeface="Calibri" pitchFamily="34" charset="0"/>
              </a:defRPr>
            </a:lvl1pPr>
            <a:lvl2pPr marL="742950" indent="-285750" algn="l" defTabSz="457200">
              <a:spcBef>
                <a:spcPct val="20000"/>
              </a:spcBef>
              <a:buFont typeface="Arial" pitchFamily="34" charset="0"/>
              <a:buChar char="–"/>
              <a:defRPr sz="2800">
                <a:solidFill>
                  <a:schemeClr val="tx1"/>
                </a:solidFill>
                <a:latin typeface="Calibri" pitchFamily="34" charset="0"/>
              </a:defRPr>
            </a:lvl2pPr>
            <a:lvl3pPr marL="1143000" indent="-228600" algn="l" defTabSz="457200">
              <a:spcBef>
                <a:spcPct val="20000"/>
              </a:spcBef>
              <a:buFont typeface="Arial" pitchFamily="34" charset="0"/>
              <a:buChar char="•"/>
              <a:defRPr sz="2400">
                <a:solidFill>
                  <a:schemeClr val="tx1"/>
                </a:solidFill>
                <a:latin typeface="Calibri" pitchFamily="34" charset="0"/>
              </a:defRPr>
            </a:lvl3pPr>
            <a:lvl4pPr marL="1600200" indent="-228600" algn="l" defTabSz="457200">
              <a:spcBef>
                <a:spcPct val="20000"/>
              </a:spcBef>
              <a:buFont typeface="Arial" pitchFamily="34" charset="0"/>
              <a:buChar char="–"/>
              <a:defRPr sz="2000">
                <a:solidFill>
                  <a:schemeClr val="tx1"/>
                </a:solidFill>
                <a:latin typeface="Calibri" pitchFamily="34" charset="0"/>
              </a:defRPr>
            </a:lvl4pPr>
            <a:lvl5pPr marL="2057400" indent="-228600" algn="l"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fontAlgn="base">
              <a:spcBef>
                <a:spcPct val="0"/>
              </a:spcBef>
              <a:spcAft>
                <a:spcPct val="0"/>
              </a:spcAft>
              <a:buFontTx/>
              <a:buNone/>
            </a:pPr>
            <a:r>
              <a:rPr lang="en-US" altLang="en-US" sz="1900" b="1" dirty="0">
                <a:solidFill>
                  <a:srgbClr val="042555"/>
                </a:solidFill>
                <a:latin typeface="+mj-lt"/>
                <a:ea typeface="MS PGothic" pitchFamily="34" charset="-128"/>
              </a:rPr>
              <a:t>Example:  You personally sponsored Mark, Kate and Matt.  Although Matt is personally sponsored by </a:t>
            </a:r>
            <a:r>
              <a:rPr lang="en-US" altLang="en-US" sz="1900" b="1" dirty="0" smtClean="0">
                <a:solidFill>
                  <a:srgbClr val="042555"/>
                </a:solidFill>
                <a:latin typeface="+mj-lt"/>
                <a:ea typeface="MS PGothic" pitchFamily="34" charset="-128"/>
              </a:rPr>
              <a:t>you</a:t>
            </a:r>
            <a:r>
              <a:rPr lang="en-US" altLang="en-US" sz="1900" b="1" dirty="0">
                <a:solidFill>
                  <a:srgbClr val="042555"/>
                </a:solidFill>
                <a:latin typeface="+mj-lt"/>
                <a:ea typeface="MS PGothic" pitchFamily="34" charset="-128"/>
              </a:rPr>
              <a:t>, </a:t>
            </a:r>
            <a:r>
              <a:rPr lang="en-US" altLang="en-US" sz="1900" b="1" dirty="0" smtClean="0">
                <a:solidFill>
                  <a:srgbClr val="042555"/>
                </a:solidFill>
                <a:latin typeface="+mj-lt"/>
                <a:ea typeface="MS PGothic" pitchFamily="34" charset="-128"/>
              </a:rPr>
              <a:t>his </a:t>
            </a:r>
            <a:r>
              <a:rPr lang="en-US" altLang="en-US" sz="1900" b="1" dirty="0">
                <a:solidFill>
                  <a:srgbClr val="042555"/>
                </a:solidFill>
                <a:latin typeface="+mj-lt"/>
                <a:ea typeface="MS PGothic" pitchFamily="34" charset="-128"/>
              </a:rPr>
              <a:t>placement is on the left side of Dr. Jones’s Business Development </a:t>
            </a:r>
            <a:r>
              <a:rPr lang="en-US" altLang="en-US" sz="1900" b="1" dirty="0" smtClean="0">
                <a:solidFill>
                  <a:srgbClr val="042555"/>
                </a:solidFill>
                <a:latin typeface="+mj-lt"/>
                <a:ea typeface="MS PGothic" pitchFamily="34" charset="-128"/>
              </a:rPr>
              <a:t>Centers (002 left)</a:t>
            </a:r>
            <a:endParaRPr lang="en-US" altLang="en-US" sz="1900" b="1" dirty="0">
              <a:solidFill>
                <a:srgbClr val="042555"/>
              </a:solidFill>
              <a:latin typeface="+mj-lt"/>
              <a:ea typeface="MS PGothic" pitchFamily="34" charset="-128"/>
            </a:endParaRPr>
          </a:p>
        </p:txBody>
      </p:sp>
      <p:sp>
        <p:nvSpPr>
          <p:cNvPr id="17" name="TextBox 16"/>
          <p:cNvSpPr txBox="1"/>
          <p:nvPr/>
        </p:nvSpPr>
        <p:spPr>
          <a:xfrm>
            <a:off x="8520750" y="1221199"/>
            <a:ext cx="3414207" cy="748969"/>
          </a:xfrm>
          <a:prstGeom prst="roundRect">
            <a:avLst/>
          </a:prstGeom>
          <a:solidFill>
            <a:schemeClr val="tx2">
              <a:lumMod val="75000"/>
            </a:schemeClr>
          </a:solidFill>
          <a:ln>
            <a:noFill/>
          </a:ln>
        </p:spPr>
        <p:txBody>
          <a:bodyPr wrap="square" lIns="91284" tIns="45643" rIns="91284" bIns="45643" rtlCol="0">
            <a:spAutoFit/>
          </a:bodyPr>
          <a:lstStyle/>
          <a:p>
            <a:pPr algn="ctr" defTabSz="912838">
              <a:spcAft>
                <a:spcPts val="1200"/>
              </a:spcAft>
            </a:pPr>
            <a:r>
              <a:rPr lang="en-US" dirty="0" smtClean="0">
                <a:ln w="3175">
                  <a:solidFill>
                    <a:prstClr val="white"/>
                  </a:solidFill>
                </a:ln>
                <a:solidFill>
                  <a:prstClr val="white"/>
                </a:solidFill>
                <a:latin typeface="+mj-lt"/>
                <a:ea typeface="Tahoma" panose="020B0604030504040204" pitchFamily="34" charset="0"/>
                <a:cs typeface="Tahoma" panose="020B0604030504040204" pitchFamily="34" charset="0"/>
              </a:rPr>
              <a:t>All UFOs start with three BDCs</a:t>
            </a:r>
            <a:r>
              <a:rPr lang="en-US" dirty="0">
                <a:ln w="3175">
                  <a:solidFill>
                    <a:prstClr val="white"/>
                  </a:solidFill>
                </a:ln>
                <a:solidFill>
                  <a:prstClr val="white"/>
                </a:solidFill>
                <a:latin typeface="+mj-lt"/>
                <a:ea typeface="Tahoma" panose="020B0604030504040204" pitchFamily="34" charset="0"/>
                <a:cs typeface="Tahoma" panose="020B0604030504040204" pitchFamily="34" charset="0"/>
              </a:rPr>
              <a:t> </a:t>
            </a:r>
            <a:r>
              <a:rPr lang="en-US" dirty="0" smtClean="0">
                <a:ln w="3175">
                  <a:solidFill>
                    <a:prstClr val="white"/>
                  </a:solidFill>
                </a:ln>
                <a:solidFill>
                  <a:prstClr val="white"/>
                </a:solidFill>
                <a:latin typeface="+mj-lt"/>
                <a:ea typeface="Tahoma" panose="020B0604030504040204" pitchFamily="34" charset="0"/>
                <a:cs typeface="Tahoma" panose="020B0604030504040204" pitchFamily="34" charset="0"/>
              </a:rPr>
              <a:t>(not shown on all diagrams)</a:t>
            </a:r>
          </a:p>
        </p:txBody>
      </p:sp>
    </p:spTree>
    <p:extLst>
      <p:ext uri="{BB962C8B-B14F-4D97-AF65-F5344CB8AC3E}">
        <p14:creationId xmlns:p14="http://schemas.microsoft.com/office/powerpoint/2010/main" val="2768773840"/>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descr="T:\Field Training\Field Training\North America\NA_ENGLISH\NUOT update\images\Volume-limiting-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22315" y="542809"/>
            <a:ext cx="9593179" cy="6182829"/>
          </a:xfrm>
          <a:prstGeom prst="rect">
            <a:avLst/>
          </a:prstGeom>
          <a:noFill/>
          <a:extLst>
            <a:ext uri="{909E8E84-426E-40DD-AFC4-6F175D3DCCD1}">
              <a14:hiddenFill xmlns:a14="http://schemas.microsoft.com/office/drawing/2010/main">
                <a:solidFill>
                  <a:srgbClr val="FFFFFF"/>
                </a:solidFill>
              </a14:hiddenFill>
            </a:ext>
          </a:extLst>
        </p:spPr>
      </p:pic>
      <p:pic>
        <p:nvPicPr>
          <p:cNvPr id="22530" name="Picture 2" descr="T:\Field Training\Field Training\North America\NA_ENGLISH\NUOT update\images\Volume-limiting-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2315" y="542809"/>
            <a:ext cx="9593179" cy="6182829"/>
          </a:xfrm>
          <a:prstGeom prst="rect">
            <a:avLst/>
          </a:prstGeom>
          <a:noFill/>
          <a:extLst>
            <a:ext uri="{909E8E84-426E-40DD-AFC4-6F175D3DCCD1}">
              <a14:hiddenFill xmlns:a14="http://schemas.microsoft.com/office/drawing/2010/main">
                <a:solidFill>
                  <a:srgbClr val="FFFFFF"/>
                </a:solidFill>
              </a14:hiddenFill>
            </a:ext>
          </a:extLst>
        </p:spPr>
      </p:pic>
      <p:pic>
        <p:nvPicPr>
          <p:cNvPr id="22531" name="Picture 3" descr="T:\Field Training\Field Training\North America\NA_ENGLISH\NUOT update\images\Volume-limiting-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22315" y="542809"/>
            <a:ext cx="9593179" cy="618282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a:spLocks noChangeArrowheads="1"/>
          </p:cNvSpPr>
          <p:nvPr/>
        </p:nvSpPr>
        <p:spPr bwMode="auto">
          <a:xfrm>
            <a:off x="510119" y="409582"/>
            <a:ext cx="10967508" cy="12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18" rIns="91400" bIns="45718">
            <a:spAutoFit/>
          </a:bodyPr>
          <a:lstStyle>
            <a:lvl1pPr algn="l" defTabSz="457200">
              <a:spcBef>
                <a:spcPct val="20000"/>
              </a:spcBef>
              <a:buFont typeface="Arial" pitchFamily="34" charset="0"/>
              <a:buChar char="•"/>
              <a:defRPr sz="3200">
                <a:solidFill>
                  <a:schemeClr val="tx1"/>
                </a:solidFill>
                <a:latin typeface="Calibri" pitchFamily="34" charset="0"/>
              </a:defRPr>
            </a:lvl1pPr>
            <a:lvl2pPr marL="742950" indent="-285750" algn="l" defTabSz="457200">
              <a:spcBef>
                <a:spcPct val="20000"/>
              </a:spcBef>
              <a:buFont typeface="Arial" pitchFamily="34" charset="0"/>
              <a:buChar char="–"/>
              <a:defRPr sz="2800">
                <a:solidFill>
                  <a:schemeClr val="tx1"/>
                </a:solidFill>
                <a:latin typeface="Calibri" pitchFamily="34" charset="0"/>
              </a:defRPr>
            </a:lvl2pPr>
            <a:lvl3pPr marL="1143000" indent="-228600" algn="l" defTabSz="457200">
              <a:spcBef>
                <a:spcPct val="20000"/>
              </a:spcBef>
              <a:buFont typeface="Arial" pitchFamily="34" charset="0"/>
              <a:buChar char="•"/>
              <a:defRPr sz="2400">
                <a:solidFill>
                  <a:schemeClr val="tx1"/>
                </a:solidFill>
                <a:latin typeface="Calibri" pitchFamily="34" charset="0"/>
              </a:defRPr>
            </a:lvl3pPr>
            <a:lvl4pPr marL="1600200" indent="-228600" algn="l" defTabSz="457200">
              <a:spcBef>
                <a:spcPct val="20000"/>
              </a:spcBef>
              <a:buFont typeface="Arial" pitchFamily="34" charset="0"/>
              <a:buChar char="–"/>
              <a:defRPr sz="2000">
                <a:solidFill>
                  <a:schemeClr val="tx1"/>
                </a:solidFill>
                <a:latin typeface="Calibri" pitchFamily="34" charset="0"/>
              </a:defRPr>
            </a:lvl4pPr>
            <a:lvl5pPr marL="2057400" indent="-228600" algn="l"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fontAlgn="base">
              <a:spcBef>
                <a:spcPct val="0"/>
              </a:spcBef>
              <a:spcAft>
                <a:spcPct val="0"/>
              </a:spcAft>
              <a:buFontTx/>
              <a:buNone/>
            </a:pPr>
            <a:r>
              <a:rPr lang="en-US" altLang="en-US" sz="3600" b="1" dirty="0" smtClean="0">
                <a:solidFill>
                  <a:srgbClr val="042555"/>
                </a:solidFill>
                <a:latin typeface="+mj-lt"/>
                <a:ea typeface="ＭＳ Ｐゴシック" pitchFamily="34" charset="-128"/>
                <a:cs typeface="ＭＳ Ｐゴシック" pitchFamily="34" charset="-128"/>
              </a:rPr>
              <a:t>Volume Placement Strategy</a:t>
            </a:r>
            <a:br>
              <a:rPr lang="en-US" altLang="en-US" sz="3600" b="1" dirty="0" smtClean="0">
                <a:solidFill>
                  <a:srgbClr val="042555"/>
                </a:solidFill>
                <a:latin typeface="+mj-lt"/>
                <a:ea typeface="ＭＳ Ｐゴシック" pitchFamily="34" charset="-128"/>
                <a:cs typeface="ＭＳ Ｐゴシック" pitchFamily="34" charset="-128"/>
              </a:rPr>
            </a:br>
            <a:r>
              <a:rPr lang="en-US" altLang="en-US" sz="3600" b="1" dirty="0" smtClean="0">
                <a:solidFill>
                  <a:srgbClr val="042555"/>
                </a:solidFill>
                <a:latin typeface="+mj-lt"/>
                <a:ea typeface="ＭＳ Ｐゴシック" pitchFamily="34" charset="-128"/>
                <a:cs typeface="ＭＳ Ｐゴシック" pitchFamily="34" charset="-128"/>
              </a:rPr>
              <a:t>Before Activation</a:t>
            </a:r>
            <a:endParaRPr lang="en-US" altLang="en-US" sz="3600" b="1" dirty="0">
              <a:solidFill>
                <a:srgbClr val="042555"/>
              </a:solidFill>
              <a:latin typeface="+mj-lt"/>
              <a:ea typeface="ＭＳ Ｐゴシック" pitchFamily="34" charset="-128"/>
              <a:cs typeface="ＭＳ Ｐゴシック" pitchFamily="34" charset="-128"/>
            </a:endParaRPr>
          </a:p>
        </p:txBody>
      </p:sp>
      <p:sp>
        <p:nvSpPr>
          <p:cNvPr id="14" name="TextBox 13"/>
          <p:cNvSpPr txBox="1">
            <a:spLocks noChangeArrowheads="1"/>
          </p:cNvSpPr>
          <p:nvPr/>
        </p:nvSpPr>
        <p:spPr bwMode="auto">
          <a:xfrm>
            <a:off x="419366" y="5294564"/>
            <a:ext cx="11334751" cy="1169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18" rIns="91400" bIns="45718">
            <a:spAutoFit/>
          </a:bodyPr>
          <a:lstStyle>
            <a:lvl1pPr algn="l" defTabSz="457200">
              <a:spcBef>
                <a:spcPct val="20000"/>
              </a:spcBef>
              <a:buFont typeface="Arial" pitchFamily="34" charset="0"/>
              <a:buChar char="•"/>
              <a:defRPr sz="3200">
                <a:solidFill>
                  <a:schemeClr val="tx1"/>
                </a:solidFill>
                <a:latin typeface="Calibri" pitchFamily="34" charset="0"/>
              </a:defRPr>
            </a:lvl1pPr>
            <a:lvl2pPr marL="742950" indent="-285750" algn="l" defTabSz="457200">
              <a:spcBef>
                <a:spcPct val="20000"/>
              </a:spcBef>
              <a:buFont typeface="Arial" pitchFamily="34" charset="0"/>
              <a:buChar char="–"/>
              <a:defRPr sz="2800">
                <a:solidFill>
                  <a:schemeClr val="tx1"/>
                </a:solidFill>
                <a:latin typeface="Calibri" pitchFamily="34" charset="0"/>
              </a:defRPr>
            </a:lvl2pPr>
            <a:lvl3pPr marL="1143000" indent="-228600" algn="l" defTabSz="457200">
              <a:spcBef>
                <a:spcPct val="20000"/>
              </a:spcBef>
              <a:buFont typeface="Arial" pitchFamily="34" charset="0"/>
              <a:buChar char="•"/>
              <a:defRPr sz="2400">
                <a:solidFill>
                  <a:schemeClr val="tx1"/>
                </a:solidFill>
                <a:latin typeface="Calibri" pitchFamily="34" charset="0"/>
              </a:defRPr>
            </a:lvl3pPr>
            <a:lvl4pPr marL="1600200" indent="-228600" algn="l" defTabSz="457200">
              <a:spcBef>
                <a:spcPct val="20000"/>
              </a:spcBef>
              <a:buFont typeface="Arial" pitchFamily="34" charset="0"/>
              <a:buChar char="–"/>
              <a:defRPr sz="2000">
                <a:solidFill>
                  <a:schemeClr val="tx1"/>
                </a:solidFill>
                <a:latin typeface="Calibri" pitchFamily="34" charset="0"/>
              </a:defRPr>
            </a:lvl4pPr>
            <a:lvl5pPr marL="2057400" indent="-228600" algn="l"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342900" indent="-342900" fontAlgn="base">
              <a:spcBef>
                <a:spcPct val="0"/>
              </a:spcBef>
              <a:spcAft>
                <a:spcPts val="1200"/>
              </a:spcAft>
            </a:pPr>
            <a:r>
              <a:rPr lang="en-US" altLang="en-US" sz="2000" b="1" dirty="0" smtClean="0">
                <a:solidFill>
                  <a:srgbClr val="042555"/>
                </a:solidFill>
                <a:latin typeface="+mj-lt"/>
                <a:ea typeface="ＭＳ Ｐゴシック" pitchFamily="34" charset="-128"/>
                <a:cs typeface="ＭＳ Ｐゴシック" pitchFamily="34" charset="-128"/>
              </a:rPr>
              <a:t>If you reach 1200/1200 BV or IBV before activation, that commission is forfeited</a:t>
            </a:r>
          </a:p>
          <a:p>
            <a:pPr marL="342900" indent="-342900" fontAlgn="base">
              <a:spcBef>
                <a:spcPct val="0"/>
              </a:spcBef>
              <a:spcAft>
                <a:spcPts val="1200"/>
              </a:spcAft>
            </a:pPr>
            <a:r>
              <a:rPr lang="en-US" altLang="en-US" sz="2000" b="1" dirty="0" smtClean="0">
                <a:solidFill>
                  <a:srgbClr val="042555"/>
                </a:solidFill>
                <a:latin typeface="+mj-lt"/>
                <a:ea typeface="ＭＳ Ｐゴシック" pitchFamily="34" charset="-128"/>
                <a:cs typeface="ＭＳ Ｐゴシック" pitchFamily="34" charset="-128"/>
              </a:rPr>
              <a:t>Recommended volume accrual on the side where you have not personally sponsored is no more than 800-1000 BV or IBV</a:t>
            </a:r>
            <a:endParaRPr lang="en-US" altLang="en-US" sz="2000" b="1" dirty="0">
              <a:solidFill>
                <a:srgbClr val="042555"/>
              </a:solidFill>
              <a:latin typeface="+mj-lt"/>
              <a:ea typeface="ＭＳ Ｐゴシック" pitchFamily="34" charset="-128"/>
              <a:cs typeface="ＭＳ Ｐゴシック" pitchFamily="34" charset="-128"/>
            </a:endParaRPr>
          </a:p>
        </p:txBody>
      </p:sp>
      <p:sp>
        <p:nvSpPr>
          <p:cNvPr id="16" name="TextBox 15"/>
          <p:cNvSpPr txBox="1">
            <a:spLocks noChangeArrowheads="1"/>
          </p:cNvSpPr>
          <p:nvPr/>
        </p:nvSpPr>
        <p:spPr bwMode="auto">
          <a:xfrm>
            <a:off x="1014519" y="3957550"/>
            <a:ext cx="2050875" cy="830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18" rIns="91400" bIns="45718">
            <a:spAutoFit/>
          </a:bodyPr>
          <a:lstStyle>
            <a:lvl1pPr algn="l" defTabSz="457200">
              <a:spcBef>
                <a:spcPct val="20000"/>
              </a:spcBef>
              <a:buFont typeface="Arial" pitchFamily="34" charset="0"/>
              <a:buChar char="•"/>
              <a:defRPr sz="3200">
                <a:solidFill>
                  <a:schemeClr val="tx1"/>
                </a:solidFill>
                <a:latin typeface="Calibri" pitchFamily="34" charset="0"/>
              </a:defRPr>
            </a:lvl1pPr>
            <a:lvl2pPr marL="742950" indent="-285750" algn="l" defTabSz="457200">
              <a:spcBef>
                <a:spcPct val="20000"/>
              </a:spcBef>
              <a:buFont typeface="Arial" pitchFamily="34" charset="0"/>
              <a:buChar char="–"/>
              <a:defRPr sz="2800">
                <a:solidFill>
                  <a:schemeClr val="tx1"/>
                </a:solidFill>
                <a:latin typeface="Calibri" pitchFamily="34" charset="0"/>
              </a:defRPr>
            </a:lvl2pPr>
            <a:lvl3pPr marL="1143000" indent="-228600" algn="l" defTabSz="457200">
              <a:spcBef>
                <a:spcPct val="20000"/>
              </a:spcBef>
              <a:buFont typeface="Arial" pitchFamily="34" charset="0"/>
              <a:buChar char="•"/>
              <a:defRPr sz="2400">
                <a:solidFill>
                  <a:schemeClr val="tx1"/>
                </a:solidFill>
                <a:latin typeface="Calibri" pitchFamily="34" charset="0"/>
              </a:defRPr>
            </a:lvl3pPr>
            <a:lvl4pPr marL="1600200" indent="-228600" algn="l" defTabSz="457200">
              <a:spcBef>
                <a:spcPct val="20000"/>
              </a:spcBef>
              <a:buFont typeface="Arial" pitchFamily="34" charset="0"/>
              <a:buChar char="–"/>
              <a:defRPr sz="2000">
                <a:solidFill>
                  <a:schemeClr val="tx1"/>
                </a:solidFill>
                <a:latin typeface="Calibri" pitchFamily="34" charset="0"/>
              </a:defRPr>
            </a:lvl4pPr>
            <a:lvl5pPr marL="2057400" indent="-228600" algn="l"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fontAlgn="base">
              <a:spcBef>
                <a:spcPct val="0"/>
              </a:spcBef>
              <a:spcAft>
                <a:spcPct val="0"/>
              </a:spcAft>
              <a:buFontTx/>
              <a:buNone/>
            </a:pPr>
            <a:r>
              <a:rPr lang="en-US" altLang="en-US" sz="1600" b="1" dirty="0" smtClean="0">
                <a:solidFill>
                  <a:srgbClr val="042555"/>
                </a:solidFill>
                <a:latin typeface="+mj-lt"/>
                <a:ea typeface="ＭＳ Ｐゴシック" pitchFamily="34" charset="-128"/>
                <a:cs typeface="ＭＳ Ｐゴシック" pitchFamily="34" charset="-128"/>
              </a:rPr>
              <a:t>First personally sponsored UFO</a:t>
            </a:r>
            <a:br>
              <a:rPr lang="en-US" altLang="en-US" sz="1600" b="1" dirty="0" smtClean="0">
                <a:solidFill>
                  <a:srgbClr val="042555"/>
                </a:solidFill>
                <a:latin typeface="+mj-lt"/>
                <a:ea typeface="ＭＳ Ｐゴシック" pitchFamily="34" charset="-128"/>
                <a:cs typeface="ＭＳ Ｐゴシック" pitchFamily="34" charset="-128"/>
              </a:rPr>
            </a:br>
            <a:r>
              <a:rPr lang="en-US" altLang="en-US" sz="1600" b="1" dirty="0" smtClean="0">
                <a:solidFill>
                  <a:srgbClr val="042555"/>
                </a:solidFill>
                <a:latin typeface="+mj-lt"/>
                <a:ea typeface="ＭＳ Ｐゴシック" pitchFamily="34" charset="-128"/>
                <a:cs typeface="ＭＳ Ｐゴシック" pitchFamily="34" charset="-128"/>
              </a:rPr>
              <a:t>on common leg</a:t>
            </a:r>
            <a:endParaRPr lang="en-US" altLang="en-US" sz="1600" b="1" dirty="0">
              <a:solidFill>
                <a:srgbClr val="042555"/>
              </a:solidFill>
              <a:latin typeface="+mj-lt"/>
              <a:ea typeface="ＭＳ Ｐゴシック" pitchFamily="34" charset="-128"/>
              <a:cs typeface="ＭＳ Ｐゴシック" pitchFamily="34" charset="-128"/>
            </a:endParaRPr>
          </a:p>
        </p:txBody>
      </p:sp>
      <p:sp>
        <p:nvSpPr>
          <p:cNvPr id="27" name="TextBox 26"/>
          <p:cNvSpPr txBox="1">
            <a:spLocks noChangeArrowheads="1"/>
          </p:cNvSpPr>
          <p:nvPr/>
        </p:nvSpPr>
        <p:spPr bwMode="auto">
          <a:xfrm>
            <a:off x="7848432" y="2688775"/>
            <a:ext cx="2636495" cy="58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18" rIns="91400" bIns="45718">
            <a:spAutoFit/>
          </a:bodyPr>
          <a:lstStyle>
            <a:lvl1pPr algn="l" defTabSz="457200">
              <a:spcBef>
                <a:spcPct val="20000"/>
              </a:spcBef>
              <a:buFont typeface="Arial" pitchFamily="34" charset="0"/>
              <a:buChar char="•"/>
              <a:defRPr sz="3200">
                <a:solidFill>
                  <a:schemeClr val="tx1"/>
                </a:solidFill>
                <a:latin typeface="Calibri" pitchFamily="34" charset="0"/>
              </a:defRPr>
            </a:lvl1pPr>
            <a:lvl2pPr marL="742950" indent="-285750" algn="l" defTabSz="457200">
              <a:spcBef>
                <a:spcPct val="20000"/>
              </a:spcBef>
              <a:buFont typeface="Arial" pitchFamily="34" charset="0"/>
              <a:buChar char="–"/>
              <a:defRPr sz="2800">
                <a:solidFill>
                  <a:schemeClr val="tx1"/>
                </a:solidFill>
                <a:latin typeface="Calibri" pitchFamily="34" charset="0"/>
              </a:defRPr>
            </a:lvl2pPr>
            <a:lvl3pPr marL="1143000" indent="-228600" algn="l" defTabSz="457200">
              <a:spcBef>
                <a:spcPct val="20000"/>
              </a:spcBef>
              <a:buFont typeface="Arial" pitchFamily="34" charset="0"/>
              <a:buChar char="•"/>
              <a:defRPr sz="2400">
                <a:solidFill>
                  <a:schemeClr val="tx1"/>
                </a:solidFill>
                <a:latin typeface="Calibri" pitchFamily="34" charset="0"/>
              </a:defRPr>
            </a:lvl3pPr>
            <a:lvl4pPr marL="1600200" indent="-228600" algn="l" defTabSz="457200">
              <a:spcBef>
                <a:spcPct val="20000"/>
              </a:spcBef>
              <a:buFont typeface="Arial" pitchFamily="34" charset="0"/>
              <a:buChar char="–"/>
              <a:defRPr sz="2000">
                <a:solidFill>
                  <a:schemeClr val="tx1"/>
                </a:solidFill>
                <a:latin typeface="Calibri" pitchFamily="34" charset="0"/>
              </a:defRPr>
            </a:lvl4pPr>
            <a:lvl5pPr marL="2057400" indent="-228600" algn="l"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fontAlgn="base">
              <a:spcBef>
                <a:spcPct val="0"/>
              </a:spcBef>
              <a:spcAft>
                <a:spcPct val="0"/>
              </a:spcAft>
              <a:buFontTx/>
              <a:buNone/>
            </a:pPr>
            <a:r>
              <a:rPr lang="en-US" altLang="en-US" sz="1600" b="1" dirty="0" smtClean="0">
                <a:solidFill>
                  <a:srgbClr val="042555"/>
                </a:solidFill>
                <a:latin typeface="+mj-lt"/>
                <a:ea typeface="ＭＳ Ｐゴシック" pitchFamily="34" charset="-128"/>
                <a:cs typeface="ＭＳ Ｐゴシック" pitchFamily="34" charset="-128"/>
              </a:rPr>
              <a:t>≤ 800-1000 BV or IBV </a:t>
            </a:r>
            <a:br>
              <a:rPr lang="en-US" altLang="en-US" sz="1600" b="1" dirty="0" smtClean="0">
                <a:solidFill>
                  <a:srgbClr val="042555"/>
                </a:solidFill>
                <a:latin typeface="+mj-lt"/>
                <a:ea typeface="ＭＳ Ｐゴシック" pitchFamily="34" charset="-128"/>
                <a:cs typeface="ＭＳ Ｐゴシック" pitchFamily="34" charset="-128"/>
              </a:rPr>
            </a:br>
            <a:r>
              <a:rPr lang="en-US" altLang="en-US" sz="1600" b="1" dirty="0" smtClean="0">
                <a:solidFill>
                  <a:srgbClr val="042555"/>
                </a:solidFill>
                <a:latin typeface="+mj-lt"/>
                <a:ea typeface="ＭＳ Ｐゴシック" pitchFamily="34" charset="-128"/>
                <a:cs typeface="ＭＳ Ｐゴシック" pitchFamily="34" charset="-128"/>
              </a:rPr>
              <a:t>   until activation</a:t>
            </a:r>
            <a:endParaRPr lang="en-US" altLang="en-US" sz="1600" b="1" dirty="0">
              <a:solidFill>
                <a:srgbClr val="042555"/>
              </a:solidFill>
              <a:latin typeface="+mj-lt"/>
              <a:ea typeface="ＭＳ Ｐゴシック" pitchFamily="34" charset="-128"/>
              <a:cs typeface="ＭＳ Ｐゴシック" pitchFamily="34" charset="-128"/>
            </a:endParaRPr>
          </a:p>
        </p:txBody>
      </p:sp>
      <p:sp>
        <p:nvSpPr>
          <p:cNvPr id="28" name="TextBox 27"/>
          <p:cNvSpPr txBox="1">
            <a:spLocks noChangeArrowheads="1"/>
          </p:cNvSpPr>
          <p:nvPr/>
        </p:nvSpPr>
        <p:spPr bwMode="auto">
          <a:xfrm>
            <a:off x="2476117" y="2639061"/>
            <a:ext cx="2636495" cy="58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18" rIns="91400" bIns="45718">
            <a:spAutoFit/>
          </a:bodyPr>
          <a:lstStyle>
            <a:lvl1pPr algn="l" defTabSz="457200">
              <a:spcBef>
                <a:spcPct val="20000"/>
              </a:spcBef>
              <a:buFont typeface="Arial" pitchFamily="34" charset="0"/>
              <a:buChar char="•"/>
              <a:defRPr sz="3200">
                <a:solidFill>
                  <a:schemeClr val="tx1"/>
                </a:solidFill>
                <a:latin typeface="Calibri" pitchFamily="34" charset="0"/>
              </a:defRPr>
            </a:lvl1pPr>
            <a:lvl2pPr marL="742950" indent="-285750" algn="l" defTabSz="457200">
              <a:spcBef>
                <a:spcPct val="20000"/>
              </a:spcBef>
              <a:buFont typeface="Arial" pitchFamily="34" charset="0"/>
              <a:buChar char="–"/>
              <a:defRPr sz="2800">
                <a:solidFill>
                  <a:schemeClr val="tx1"/>
                </a:solidFill>
                <a:latin typeface="Calibri" pitchFamily="34" charset="0"/>
              </a:defRPr>
            </a:lvl2pPr>
            <a:lvl3pPr marL="1143000" indent="-228600" algn="l" defTabSz="457200">
              <a:spcBef>
                <a:spcPct val="20000"/>
              </a:spcBef>
              <a:buFont typeface="Arial" pitchFamily="34" charset="0"/>
              <a:buChar char="•"/>
              <a:defRPr sz="2400">
                <a:solidFill>
                  <a:schemeClr val="tx1"/>
                </a:solidFill>
                <a:latin typeface="Calibri" pitchFamily="34" charset="0"/>
              </a:defRPr>
            </a:lvl3pPr>
            <a:lvl4pPr marL="1600200" indent="-228600" algn="l" defTabSz="457200">
              <a:spcBef>
                <a:spcPct val="20000"/>
              </a:spcBef>
              <a:buFont typeface="Arial" pitchFamily="34" charset="0"/>
              <a:buChar char="–"/>
              <a:defRPr sz="2000">
                <a:solidFill>
                  <a:schemeClr val="tx1"/>
                </a:solidFill>
                <a:latin typeface="Calibri" pitchFamily="34" charset="0"/>
              </a:defRPr>
            </a:lvl4pPr>
            <a:lvl5pPr marL="2057400" indent="-228600" algn="l"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fontAlgn="base">
              <a:spcBef>
                <a:spcPct val="0"/>
              </a:spcBef>
              <a:spcAft>
                <a:spcPct val="0"/>
              </a:spcAft>
              <a:buFontTx/>
              <a:buNone/>
            </a:pPr>
            <a:r>
              <a:rPr lang="en-US" altLang="en-US" sz="1600" b="1" dirty="0" smtClean="0">
                <a:solidFill>
                  <a:srgbClr val="042555"/>
                </a:solidFill>
                <a:latin typeface="+mj-lt"/>
                <a:ea typeface="ＭＳ Ｐゴシック" pitchFamily="34" charset="-128"/>
                <a:cs typeface="ＭＳ Ｐゴシック" pitchFamily="34" charset="-128"/>
              </a:rPr>
              <a:t>No BV or IBV accrual </a:t>
            </a:r>
            <a:br>
              <a:rPr lang="en-US" altLang="en-US" sz="1600" b="1" dirty="0" smtClean="0">
                <a:solidFill>
                  <a:srgbClr val="042555"/>
                </a:solidFill>
                <a:latin typeface="+mj-lt"/>
                <a:ea typeface="ＭＳ Ｐゴシック" pitchFamily="34" charset="-128"/>
                <a:cs typeface="ＭＳ Ｐゴシック" pitchFamily="34" charset="-128"/>
              </a:rPr>
            </a:br>
            <a:r>
              <a:rPr lang="en-US" altLang="en-US" sz="1600" b="1" dirty="0" smtClean="0">
                <a:solidFill>
                  <a:srgbClr val="042555"/>
                </a:solidFill>
                <a:latin typeface="+mj-lt"/>
                <a:ea typeface="ＭＳ Ｐゴシック" pitchFamily="34" charset="-128"/>
                <a:cs typeface="ＭＳ Ｐゴシック" pitchFamily="34" charset="-128"/>
              </a:rPr>
              <a:t>limit on common leg</a:t>
            </a:r>
            <a:endParaRPr lang="en-US" altLang="en-US" sz="1600" b="1" dirty="0">
              <a:solidFill>
                <a:srgbClr val="042555"/>
              </a:solidFill>
              <a:latin typeface="+mj-lt"/>
              <a:ea typeface="ＭＳ Ｐゴシック" pitchFamily="34" charset="-128"/>
              <a:cs typeface="ＭＳ Ｐゴシック" pitchFamily="34" charset="-128"/>
            </a:endParaRPr>
          </a:p>
        </p:txBody>
      </p:sp>
    </p:spTree>
    <p:extLst>
      <p:ext uri="{BB962C8B-B14F-4D97-AF65-F5344CB8AC3E}">
        <p14:creationId xmlns:p14="http://schemas.microsoft.com/office/powerpoint/2010/main" val="1404194115"/>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animEffect transition="in" filter="fade">
                                      <p:cBhvr>
                                        <p:cTn id="7" dur="500"/>
                                        <p:tgtEl>
                                          <p:spTgt spid="14">
                                            <p:txEl>
                                              <p:pRg st="1" end="1"/>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2530"/>
                                        </p:tgtEl>
                                        <p:attrNameLst>
                                          <p:attrName>style.visibility</p:attrName>
                                        </p:attrNameLst>
                                      </p:cBhvr>
                                      <p:to>
                                        <p:strVal val="visible"/>
                                      </p:to>
                                    </p:set>
                                    <p:animEffect transition="in" filter="fade">
                                      <p:cBhvr>
                                        <p:cTn id="11" dur="500"/>
                                        <p:tgtEl>
                                          <p:spTgt spid="2253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402668"/>
            <a:ext cx="12192000" cy="769437"/>
          </a:xfrm>
          <a:prstGeom prst="rect">
            <a:avLst/>
          </a:prstGeom>
        </p:spPr>
        <p:txBody>
          <a:bodyPr wrap="square" lIns="91414" tIns="45718" rIns="91414" bIns="45718">
            <a:spAutoFit/>
          </a:bodyPr>
          <a:lstStyle/>
          <a:p>
            <a:pPr algn="ctr" defTabSz="914105">
              <a:tabLst>
                <a:tab pos="114265" algn="l"/>
              </a:tabLst>
            </a:pPr>
            <a:r>
              <a:rPr lang="en-US" sz="4400" b="1" dirty="0" smtClean="0">
                <a:solidFill>
                  <a:srgbClr val="01A8CA"/>
                </a:solidFill>
                <a:cs typeface="Arial"/>
              </a:rPr>
              <a:t>Step 5 – TEACH, MANAGE, AND SUPPORT OTHERS</a:t>
            </a:r>
            <a:endParaRPr lang="en-US" sz="4400" b="1" dirty="0">
              <a:solidFill>
                <a:srgbClr val="01A8CA"/>
              </a:solidFill>
              <a:cs typeface="Arial"/>
            </a:endParaRPr>
          </a:p>
        </p:txBody>
      </p:sp>
      <p:sp>
        <p:nvSpPr>
          <p:cNvPr id="3" name="TextBox 2"/>
          <p:cNvSpPr txBox="1"/>
          <p:nvPr/>
        </p:nvSpPr>
        <p:spPr>
          <a:xfrm>
            <a:off x="-2" y="1295559"/>
            <a:ext cx="12192003" cy="461661"/>
          </a:xfrm>
          <a:prstGeom prst="rect">
            <a:avLst/>
          </a:prstGeom>
          <a:noFill/>
        </p:spPr>
        <p:txBody>
          <a:bodyPr wrap="square" lIns="91414" tIns="45718" rIns="91414" bIns="45718" rtlCol="0">
            <a:spAutoFit/>
          </a:bodyPr>
          <a:lstStyle/>
          <a:p>
            <a:pPr algn="ctr" defTabSz="914105"/>
            <a:r>
              <a:rPr lang="en-US" sz="2400" b="1" dirty="0">
                <a:ln w="3175">
                  <a:noFill/>
                </a:ln>
                <a:solidFill>
                  <a:prstClr val="black">
                    <a:lumMod val="75000"/>
                    <a:lumOff val="25000"/>
                  </a:prstClr>
                </a:solidFill>
                <a:cs typeface="Arial"/>
              </a:rPr>
              <a:t>People Lead To People</a:t>
            </a:r>
          </a:p>
        </p:txBody>
      </p:sp>
      <p:pic>
        <p:nvPicPr>
          <p:cNvPr id="8" name="Picture 7" descr="PeopleLeadToPeople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92933" y="2424989"/>
            <a:ext cx="128039" cy="2542035"/>
          </a:xfrm>
          <a:prstGeom prst="rect">
            <a:avLst/>
          </a:prstGeom>
        </p:spPr>
      </p:pic>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20207" y="1909358"/>
            <a:ext cx="2441571" cy="1106479"/>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162134" y="3015725"/>
            <a:ext cx="1991249" cy="887011"/>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921087" y="3015725"/>
            <a:ext cx="1927891" cy="887011"/>
          </a:xfrm>
          <a:prstGeom prst="rect">
            <a:avLst/>
          </a:prstGeom>
        </p:spPr>
      </p:pic>
      <p:pic>
        <p:nvPicPr>
          <p:cNvPr id="12" name="Picture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349115" y="3877453"/>
            <a:ext cx="1179003" cy="736129"/>
          </a:xfrm>
          <a:prstGeom prst="rect">
            <a:avLst/>
          </a:prstGeom>
        </p:spPr>
      </p:pic>
      <p:pic>
        <p:nvPicPr>
          <p:cNvPr id="13" name="Picture 1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553999" y="3877453"/>
            <a:ext cx="1179003" cy="736129"/>
          </a:xfrm>
          <a:prstGeom prst="rect">
            <a:avLst/>
          </a:prstGeom>
        </p:spPr>
      </p:pic>
      <p:pic>
        <p:nvPicPr>
          <p:cNvPr id="14" name="Picture 1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374669" y="3877453"/>
            <a:ext cx="1179003" cy="736129"/>
          </a:xfrm>
          <a:prstGeom prst="rect">
            <a:avLst/>
          </a:prstGeom>
        </p:spPr>
      </p:pic>
      <p:grpSp>
        <p:nvGrpSpPr>
          <p:cNvPr id="23" name="Group 22"/>
          <p:cNvGrpSpPr/>
          <p:nvPr/>
        </p:nvGrpSpPr>
        <p:grpSpPr>
          <a:xfrm>
            <a:off x="1601337" y="5097016"/>
            <a:ext cx="8907440" cy="545911"/>
            <a:chOff x="1601337" y="5096833"/>
            <a:chExt cx="8907440" cy="545910"/>
          </a:xfrm>
        </p:grpSpPr>
        <p:sp>
          <p:nvSpPr>
            <p:cNvPr id="17" name="Rectangle 16"/>
            <p:cNvSpPr/>
            <p:nvPr/>
          </p:nvSpPr>
          <p:spPr>
            <a:xfrm>
              <a:off x="1601337" y="5096833"/>
              <a:ext cx="1754487" cy="54591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5"/>
              <a:r>
                <a:rPr lang="en-US" dirty="0" smtClean="0">
                  <a:ln w="3175">
                    <a:noFill/>
                  </a:ln>
                  <a:solidFill>
                    <a:prstClr val="white"/>
                  </a:solidFill>
                </a:rPr>
                <a:t>1. Apply</a:t>
              </a:r>
              <a:endParaRPr lang="en-US" dirty="0">
                <a:ln w="3175">
                  <a:noFill/>
                </a:ln>
                <a:solidFill>
                  <a:prstClr val="white"/>
                </a:solidFill>
              </a:endParaRPr>
            </a:p>
          </p:txBody>
        </p:sp>
        <p:sp>
          <p:nvSpPr>
            <p:cNvPr id="18" name="Rectangle 17"/>
            <p:cNvSpPr/>
            <p:nvPr/>
          </p:nvSpPr>
          <p:spPr>
            <a:xfrm>
              <a:off x="3985655" y="5096833"/>
              <a:ext cx="1754487" cy="54591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5"/>
              <a:r>
                <a:rPr lang="en-US" dirty="0" smtClean="0">
                  <a:ln w="3175">
                    <a:noFill/>
                  </a:ln>
                  <a:solidFill>
                    <a:prstClr val="white"/>
                  </a:solidFill>
                </a:rPr>
                <a:t>2. Create</a:t>
              </a:r>
              <a:endParaRPr lang="en-US" dirty="0">
                <a:ln w="3175">
                  <a:noFill/>
                </a:ln>
                <a:solidFill>
                  <a:prstClr val="white"/>
                </a:solidFill>
              </a:endParaRPr>
            </a:p>
          </p:txBody>
        </p:sp>
        <p:sp>
          <p:nvSpPr>
            <p:cNvPr id="19" name="Rectangle 18"/>
            <p:cNvSpPr/>
            <p:nvPr/>
          </p:nvSpPr>
          <p:spPr>
            <a:xfrm>
              <a:off x="6369972" y="5096833"/>
              <a:ext cx="1754487" cy="54591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5"/>
              <a:r>
                <a:rPr lang="en-US" dirty="0" smtClean="0">
                  <a:ln w="3175">
                    <a:noFill/>
                  </a:ln>
                  <a:solidFill>
                    <a:prstClr val="white"/>
                  </a:solidFill>
                </a:rPr>
                <a:t>3. Qualify</a:t>
              </a:r>
              <a:endParaRPr lang="en-US" dirty="0">
                <a:ln w="3175">
                  <a:noFill/>
                </a:ln>
                <a:solidFill>
                  <a:prstClr val="white"/>
                </a:solidFill>
              </a:endParaRPr>
            </a:p>
          </p:txBody>
        </p:sp>
        <p:sp>
          <p:nvSpPr>
            <p:cNvPr id="20" name="Rectangle 19"/>
            <p:cNvSpPr/>
            <p:nvPr/>
          </p:nvSpPr>
          <p:spPr>
            <a:xfrm>
              <a:off x="8754290" y="5096833"/>
              <a:ext cx="1754487" cy="54591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5"/>
              <a:r>
                <a:rPr lang="en-US" dirty="0" smtClean="0">
                  <a:ln w="3175">
                    <a:noFill/>
                  </a:ln>
                  <a:solidFill>
                    <a:prstClr val="white"/>
                  </a:solidFill>
                </a:rPr>
                <a:t>4. Activate</a:t>
              </a:r>
              <a:endParaRPr lang="en-US" dirty="0">
                <a:ln w="3175">
                  <a:noFill/>
                </a:ln>
                <a:solidFill>
                  <a:prstClr val="white"/>
                </a:solidFill>
              </a:endParaRPr>
            </a:p>
          </p:txBody>
        </p:sp>
      </p:grpSp>
      <p:sp>
        <p:nvSpPr>
          <p:cNvPr id="22" name="TextBox 21"/>
          <p:cNvSpPr txBox="1"/>
          <p:nvPr/>
        </p:nvSpPr>
        <p:spPr>
          <a:xfrm>
            <a:off x="248287" y="6366887"/>
            <a:ext cx="8240276" cy="261611"/>
          </a:xfrm>
          <a:prstGeom prst="rect">
            <a:avLst/>
          </a:prstGeom>
          <a:noFill/>
        </p:spPr>
        <p:txBody>
          <a:bodyPr wrap="square" lIns="91414" tIns="45718" rIns="91414" bIns="45718" rtlCol="0">
            <a:spAutoFit/>
          </a:bodyPr>
          <a:lstStyle/>
          <a:p>
            <a:pPr defTabSz="914105"/>
            <a:r>
              <a:rPr lang="en-US" sz="1100" i="1" dirty="0">
                <a:ln w="3175">
                  <a:noFill/>
                </a:ln>
                <a:solidFill>
                  <a:prstClr val="black">
                    <a:lumMod val="75000"/>
                    <a:lumOff val="25000"/>
                  </a:prstClr>
                </a:solidFill>
                <a:cs typeface="Arial"/>
              </a:rPr>
              <a:t>*Green indicates personally sponsored UnFranchise</a:t>
            </a:r>
            <a:r>
              <a:rPr lang="en-US" sz="1100" i="1" baseline="30000" dirty="0">
                <a:ln w="3175">
                  <a:noFill/>
                </a:ln>
                <a:solidFill>
                  <a:prstClr val="black">
                    <a:lumMod val="75000"/>
                    <a:lumOff val="25000"/>
                  </a:prstClr>
                </a:solidFill>
                <a:cs typeface="Arial"/>
              </a:rPr>
              <a:t>® </a:t>
            </a:r>
            <a:r>
              <a:rPr lang="en-US" sz="1100" i="1" dirty="0">
                <a:ln w="3175">
                  <a:noFill/>
                </a:ln>
                <a:solidFill>
                  <a:prstClr val="black">
                    <a:lumMod val="75000"/>
                    <a:lumOff val="25000"/>
                  </a:prstClr>
                </a:solidFill>
                <a:cs typeface="Arial"/>
              </a:rPr>
              <a:t>Owner</a:t>
            </a:r>
            <a:endParaRPr lang="en-US" sz="1100" i="1" baseline="30000" dirty="0">
              <a:ln w="3175">
                <a:noFill/>
              </a:ln>
              <a:solidFill>
                <a:prstClr val="black">
                  <a:lumMod val="75000"/>
                  <a:lumOff val="25000"/>
                </a:prstClr>
              </a:solidFill>
              <a:cs typeface="Arial"/>
            </a:endParaRPr>
          </a:p>
        </p:txBody>
      </p:sp>
    </p:spTree>
    <p:extLst>
      <p:ext uri="{BB962C8B-B14F-4D97-AF65-F5344CB8AC3E}">
        <p14:creationId xmlns:p14="http://schemas.microsoft.com/office/powerpoint/2010/main" val="44573010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par>
                          <p:cTn id="40" fill="hold">
                            <p:stCondLst>
                              <p:cond delay="1000"/>
                            </p:stCondLst>
                            <p:childTnLst>
                              <p:par>
                                <p:cTn id="41" presetID="10" presetClass="entr" presetSubtype="0" fill="hold"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p:bld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sharpenSoften amount="-100000"/>
                    </a14:imgEffect>
                    <a14:imgEffect>
                      <a14:brightnessContrast bright="-80000"/>
                    </a14:imgEffect>
                  </a14:imgLayer>
                </a14:imgProps>
              </a:ext>
            </a:extLst>
          </a:blip>
          <a:srcRect/>
          <a:stretch>
            <a:fillRect t="-13000" b="-13000"/>
          </a:stretch>
        </a:blipFill>
        <a:effectLst/>
      </p:bgPr>
    </p:bg>
    <p:spTree>
      <p:nvGrpSpPr>
        <p:cNvPr id="1" name=""/>
        <p:cNvGrpSpPr/>
        <p:nvPr/>
      </p:nvGrpSpPr>
      <p:grpSpPr>
        <a:xfrm>
          <a:off x="0" y="0"/>
          <a:ext cx="0" cy="0"/>
          <a:chOff x="0" y="0"/>
          <a:chExt cx="0" cy="0"/>
        </a:xfrm>
      </p:grpSpPr>
      <p:sp>
        <p:nvSpPr>
          <p:cNvPr id="2" name="Rectangle 1"/>
          <p:cNvSpPr/>
          <p:nvPr/>
        </p:nvSpPr>
        <p:spPr>
          <a:xfrm>
            <a:off x="2407764" y="731200"/>
            <a:ext cx="7376635" cy="1446550"/>
          </a:xfrm>
          <a:prstGeom prst="rect">
            <a:avLst/>
          </a:prstGeom>
        </p:spPr>
        <p:txBody>
          <a:bodyPr wrap="none">
            <a:spAutoFit/>
          </a:bodyPr>
          <a:lstStyle/>
          <a:p>
            <a:pPr algn="ctr" defTabSz="914400" fontAlgn="base">
              <a:spcBef>
                <a:spcPct val="0"/>
              </a:spcBef>
              <a:spcAft>
                <a:spcPct val="0"/>
              </a:spcAft>
              <a:defRPr/>
            </a:pPr>
            <a:r>
              <a:rPr lang="en-US" sz="4400" cap="all" dirty="0" smtClean="0">
                <a:ln>
                  <a:solidFill>
                    <a:schemeClr val="bg1"/>
                  </a:solidFill>
                </a:ln>
                <a:solidFill>
                  <a:schemeClr val="bg1"/>
                </a:solidFill>
                <a:ea typeface="Arial"/>
                <a:cs typeface="Arial" pitchFamily="34" charset="0"/>
              </a:rPr>
              <a:t>Objectives </a:t>
            </a:r>
            <a:r>
              <a:rPr lang="en-US" sz="4400" cap="all" dirty="0">
                <a:ln>
                  <a:solidFill>
                    <a:schemeClr val="bg1"/>
                  </a:solidFill>
                </a:ln>
                <a:solidFill>
                  <a:schemeClr val="bg1"/>
                </a:solidFill>
                <a:ea typeface="Arial"/>
                <a:cs typeface="Arial" pitchFamily="34" charset="0"/>
              </a:rPr>
              <a:t>For </a:t>
            </a:r>
            <a:br>
              <a:rPr lang="en-US" sz="4400" cap="all" dirty="0">
                <a:ln>
                  <a:solidFill>
                    <a:schemeClr val="bg1"/>
                  </a:solidFill>
                </a:ln>
                <a:solidFill>
                  <a:schemeClr val="bg1"/>
                </a:solidFill>
                <a:ea typeface="Arial"/>
                <a:cs typeface="Arial" pitchFamily="34" charset="0"/>
              </a:rPr>
            </a:br>
            <a:r>
              <a:rPr lang="en-US" sz="4400" cap="all" dirty="0" smtClean="0">
                <a:ln>
                  <a:solidFill>
                    <a:schemeClr val="bg1"/>
                  </a:solidFill>
                </a:ln>
                <a:solidFill>
                  <a:schemeClr val="bg1"/>
                </a:solidFill>
                <a:ea typeface="Arial"/>
                <a:cs typeface="Arial" pitchFamily="34" charset="0"/>
              </a:rPr>
              <a:t>New UnFranchise</a:t>
            </a:r>
            <a:r>
              <a:rPr lang="en-US" altLang="en-US" sz="4400" dirty="0" smtClean="0">
                <a:ln w="3175">
                  <a:noFill/>
                </a:ln>
                <a:solidFill>
                  <a:prstClr val="white"/>
                </a:solidFill>
              </a:rPr>
              <a:t>®</a:t>
            </a:r>
            <a:r>
              <a:rPr lang="en-US" sz="4400" cap="all" dirty="0" smtClean="0">
                <a:ln>
                  <a:solidFill>
                    <a:schemeClr val="bg1"/>
                  </a:solidFill>
                </a:ln>
                <a:solidFill>
                  <a:schemeClr val="bg1"/>
                </a:solidFill>
                <a:ea typeface="Arial"/>
                <a:cs typeface="Arial" pitchFamily="34" charset="0"/>
              </a:rPr>
              <a:t> Owners</a:t>
            </a:r>
            <a:endParaRPr lang="en-US" sz="4400" cap="all" dirty="0">
              <a:ln>
                <a:solidFill>
                  <a:schemeClr val="bg1"/>
                </a:solidFill>
              </a:ln>
              <a:solidFill>
                <a:schemeClr val="bg1"/>
              </a:solidFill>
              <a:ea typeface="Arial"/>
              <a:cs typeface="Arial" pitchFamily="34" charset="0"/>
            </a:endParaRPr>
          </a:p>
        </p:txBody>
      </p:sp>
      <p:sp>
        <p:nvSpPr>
          <p:cNvPr id="3" name="Rectangle 2"/>
          <p:cNvSpPr/>
          <p:nvPr/>
        </p:nvSpPr>
        <p:spPr>
          <a:xfrm>
            <a:off x="2127741" y="2532669"/>
            <a:ext cx="3829739" cy="11136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spcAft>
                <a:spcPts val="1200"/>
              </a:spcAft>
            </a:pPr>
            <a:r>
              <a:rPr lang="en-US" sz="1800" dirty="0">
                <a:ln>
                  <a:solidFill>
                    <a:prstClr val="white"/>
                  </a:solidFill>
                </a:ln>
                <a:solidFill>
                  <a:prstClr val="white"/>
                </a:solidFill>
                <a:ea typeface="Arial"/>
                <a:cs typeface="Arial" pitchFamily="34" charset="0"/>
              </a:rPr>
              <a:t>Use and </a:t>
            </a:r>
            <a:r>
              <a:rPr lang="en-US" sz="1800" dirty="0" smtClean="0">
                <a:ln>
                  <a:solidFill>
                    <a:prstClr val="white"/>
                  </a:solidFill>
                </a:ln>
                <a:solidFill>
                  <a:prstClr val="white"/>
                </a:solidFill>
                <a:ea typeface="Arial"/>
                <a:cs typeface="Arial" pitchFamily="34" charset="0"/>
              </a:rPr>
              <a:t>sell </a:t>
            </a:r>
            <a:r>
              <a:rPr lang="en-US" sz="1800" dirty="0">
                <a:ln>
                  <a:solidFill>
                    <a:prstClr val="white"/>
                  </a:solidFill>
                </a:ln>
                <a:solidFill>
                  <a:prstClr val="white"/>
                </a:solidFill>
                <a:ea typeface="Arial"/>
                <a:cs typeface="Arial" pitchFamily="34" charset="0"/>
              </a:rPr>
              <a:t>the </a:t>
            </a:r>
            <a:r>
              <a:rPr lang="en-US" sz="1800" dirty="0" smtClean="0">
                <a:ln>
                  <a:solidFill>
                    <a:prstClr val="white"/>
                  </a:solidFill>
                </a:ln>
                <a:solidFill>
                  <a:prstClr val="white"/>
                </a:solidFill>
                <a:ea typeface="Arial"/>
                <a:cs typeface="Arial" pitchFamily="34" charset="0"/>
              </a:rPr>
              <a:t>products </a:t>
            </a:r>
          </a:p>
          <a:p>
            <a:pPr algn="ctr" defTabSz="914400">
              <a:spcAft>
                <a:spcPts val="1200"/>
              </a:spcAft>
            </a:pPr>
            <a:r>
              <a:rPr lang="en-US" sz="1800" dirty="0" smtClean="0">
                <a:ln>
                  <a:solidFill>
                    <a:prstClr val="white"/>
                  </a:solidFill>
                </a:ln>
                <a:solidFill>
                  <a:prstClr val="white"/>
                </a:solidFill>
                <a:ea typeface="Arial"/>
                <a:cs typeface="Arial" pitchFamily="34" charset="0"/>
              </a:rPr>
              <a:t>Create a customer base and cash flow</a:t>
            </a:r>
            <a:endParaRPr lang="en-US" sz="1800" dirty="0">
              <a:ln>
                <a:solidFill>
                  <a:prstClr val="white"/>
                </a:solidFill>
              </a:ln>
              <a:solidFill>
                <a:prstClr val="white"/>
              </a:solidFill>
              <a:ea typeface="Arial"/>
              <a:cs typeface="Arial" pitchFamily="34" charset="0"/>
            </a:endParaRPr>
          </a:p>
        </p:txBody>
      </p:sp>
      <p:sp>
        <p:nvSpPr>
          <p:cNvPr id="4" name="Rectangle 3"/>
          <p:cNvSpPr/>
          <p:nvPr/>
        </p:nvSpPr>
        <p:spPr>
          <a:xfrm>
            <a:off x="6234735" y="2532669"/>
            <a:ext cx="3829739" cy="111369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800" dirty="0">
                <a:ln>
                  <a:solidFill>
                    <a:prstClr val="white"/>
                  </a:solidFill>
                </a:ln>
                <a:solidFill>
                  <a:prstClr val="white"/>
                </a:solidFill>
                <a:ea typeface="Arial"/>
                <a:cs typeface="Arial" pitchFamily="34" charset="0"/>
              </a:rPr>
              <a:t>Use and promote </a:t>
            </a:r>
            <a:br>
              <a:rPr lang="en-US" sz="1800" dirty="0">
                <a:ln>
                  <a:solidFill>
                    <a:prstClr val="white"/>
                  </a:solidFill>
                </a:ln>
                <a:solidFill>
                  <a:prstClr val="white"/>
                </a:solidFill>
                <a:ea typeface="Arial"/>
                <a:cs typeface="Arial" pitchFamily="34" charset="0"/>
              </a:rPr>
            </a:br>
            <a:r>
              <a:rPr lang="en-US" sz="1800" dirty="0">
                <a:ln>
                  <a:solidFill>
                    <a:prstClr val="white"/>
                  </a:solidFill>
                </a:ln>
                <a:solidFill>
                  <a:prstClr val="white"/>
                </a:solidFill>
                <a:ea typeface="Arial"/>
                <a:cs typeface="Arial" pitchFamily="34" charset="0"/>
              </a:rPr>
              <a:t>the Shopping </a:t>
            </a:r>
            <a:r>
              <a:rPr lang="en-US" sz="1800" dirty="0" smtClean="0">
                <a:ln>
                  <a:solidFill>
                    <a:prstClr val="white"/>
                  </a:solidFill>
                </a:ln>
                <a:solidFill>
                  <a:prstClr val="white"/>
                </a:solidFill>
                <a:ea typeface="Arial"/>
                <a:cs typeface="Arial" pitchFamily="34" charset="0"/>
              </a:rPr>
              <a:t>Annuity</a:t>
            </a:r>
            <a:r>
              <a:rPr lang="en-US" altLang="en-US" sz="1800" dirty="0" smtClean="0">
                <a:ln w="3175">
                  <a:noFill/>
                </a:ln>
                <a:solidFill>
                  <a:prstClr val="white"/>
                </a:solidFill>
              </a:rPr>
              <a:t>®</a:t>
            </a:r>
            <a:r>
              <a:rPr lang="en-US" sz="1800" dirty="0" smtClean="0">
                <a:ln>
                  <a:solidFill>
                    <a:prstClr val="white"/>
                  </a:solidFill>
                </a:ln>
                <a:solidFill>
                  <a:prstClr val="white"/>
                </a:solidFill>
                <a:ea typeface="Arial"/>
                <a:cs typeface="Arial" pitchFamily="34" charset="0"/>
              </a:rPr>
              <a:t> </a:t>
            </a:r>
            <a:endParaRPr lang="en-US" sz="1800" dirty="0">
              <a:ln>
                <a:solidFill>
                  <a:prstClr val="white"/>
                </a:solidFill>
              </a:ln>
              <a:solidFill>
                <a:prstClr val="white"/>
              </a:solidFill>
              <a:ea typeface="Arial"/>
              <a:cs typeface="Arial" pitchFamily="34" charset="0"/>
            </a:endParaRPr>
          </a:p>
        </p:txBody>
      </p:sp>
      <p:sp>
        <p:nvSpPr>
          <p:cNvPr id="5" name="Rectangle 4"/>
          <p:cNvSpPr/>
          <p:nvPr/>
        </p:nvSpPr>
        <p:spPr>
          <a:xfrm>
            <a:off x="2127741" y="3875355"/>
            <a:ext cx="3829739" cy="111369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800" dirty="0">
                <a:ln>
                  <a:solidFill>
                    <a:prstClr val="white"/>
                  </a:solidFill>
                </a:ln>
                <a:solidFill>
                  <a:prstClr val="white"/>
                </a:solidFill>
                <a:ea typeface="Arial"/>
                <a:cs typeface="Arial" pitchFamily="34" charset="0"/>
              </a:rPr>
              <a:t>Attend trainings and sell tickets (education)</a:t>
            </a:r>
          </a:p>
        </p:txBody>
      </p:sp>
      <p:sp>
        <p:nvSpPr>
          <p:cNvPr id="6" name="Rectangle 5"/>
          <p:cNvSpPr/>
          <p:nvPr/>
        </p:nvSpPr>
        <p:spPr>
          <a:xfrm>
            <a:off x="6234735" y="3875355"/>
            <a:ext cx="3829739" cy="11136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spcAft>
                <a:spcPts val="1200"/>
              </a:spcAft>
            </a:pPr>
            <a:r>
              <a:rPr lang="en-US" sz="1800" dirty="0">
                <a:ln>
                  <a:solidFill>
                    <a:prstClr val="white"/>
                  </a:solidFill>
                </a:ln>
                <a:solidFill>
                  <a:prstClr val="white"/>
                </a:solidFill>
                <a:ea typeface="Arial"/>
                <a:cs typeface="Arial" pitchFamily="34" charset="0"/>
              </a:rPr>
              <a:t>Share the business </a:t>
            </a:r>
            <a:endParaRPr lang="en-US" sz="1800" dirty="0" smtClean="0">
              <a:ln>
                <a:solidFill>
                  <a:prstClr val="white"/>
                </a:solidFill>
              </a:ln>
              <a:solidFill>
                <a:prstClr val="white"/>
              </a:solidFill>
              <a:ea typeface="Arial"/>
              <a:cs typeface="Arial" pitchFamily="34" charset="0"/>
            </a:endParaRPr>
          </a:p>
          <a:p>
            <a:pPr algn="ctr" defTabSz="914400">
              <a:spcAft>
                <a:spcPts val="1200"/>
              </a:spcAft>
            </a:pPr>
            <a:r>
              <a:rPr lang="en-US" sz="1800" dirty="0" smtClean="0">
                <a:ln>
                  <a:solidFill>
                    <a:prstClr val="white"/>
                  </a:solidFill>
                </a:ln>
                <a:solidFill>
                  <a:prstClr val="white"/>
                </a:solidFill>
                <a:ea typeface="Arial"/>
                <a:cs typeface="Arial" pitchFamily="34" charset="0"/>
              </a:rPr>
              <a:t>Personally </a:t>
            </a:r>
            <a:r>
              <a:rPr lang="en-US" sz="1800" dirty="0">
                <a:ln>
                  <a:solidFill>
                    <a:prstClr val="white"/>
                  </a:solidFill>
                </a:ln>
                <a:solidFill>
                  <a:prstClr val="white"/>
                </a:solidFill>
                <a:ea typeface="Arial"/>
                <a:cs typeface="Arial" pitchFamily="34" charset="0"/>
              </a:rPr>
              <a:t>sponsor two and help </a:t>
            </a:r>
            <a:br>
              <a:rPr lang="en-US" sz="1800" dirty="0">
                <a:ln>
                  <a:solidFill>
                    <a:prstClr val="white"/>
                  </a:solidFill>
                </a:ln>
                <a:solidFill>
                  <a:prstClr val="white"/>
                </a:solidFill>
                <a:ea typeface="Arial"/>
                <a:cs typeface="Arial" pitchFamily="34" charset="0"/>
              </a:rPr>
            </a:br>
            <a:r>
              <a:rPr lang="en-US" sz="1800" dirty="0">
                <a:ln>
                  <a:solidFill>
                    <a:prstClr val="white"/>
                  </a:solidFill>
                </a:ln>
                <a:solidFill>
                  <a:prstClr val="white"/>
                </a:solidFill>
                <a:ea typeface="Arial"/>
                <a:cs typeface="Arial" pitchFamily="34" charset="0"/>
              </a:rPr>
              <a:t>to </a:t>
            </a:r>
            <a:r>
              <a:rPr lang="en-US" sz="1800" dirty="0" smtClean="0">
                <a:ln>
                  <a:solidFill>
                    <a:prstClr val="white"/>
                  </a:solidFill>
                </a:ln>
                <a:solidFill>
                  <a:prstClr val="white"/>
                </a:solidFill>
                <a:ea typeface="Arial"/>
                <a:cs typeface="Arial" pitchFamily="34" charset="0"/>
              </a:rPr>
              <a:t>activate</a:t>
            </a:r>
            <a:endParaRPr lang="en-US" sz="1800" dirty="0">
              <a:ln>
                <a:solidFill>
                  <a:prstClr val="white"/>
                </a:solidFill>
              </a:ln>
              <a:solidFill>
                <a:prstClr val="white"/>
              </a:solidFill>
              <a:ea typeface="Arial"/>
              <a:cs typeface="Arial" pitchFamily="34" charset="0"/>
            </a:endParaRPr>
          </a:p>
        </p:txBody>
      </p:sp>
      <p:sp>
        <p:nvSpPr>
          <p:cNvPr id="8" name="Rectangle 7"/>
          <p:cNvSpPr/>
          <p:nvPr/>
        </p:nvSpPr>
        <p:spPr>
          <a:xfrm>
            <a:off x="2127772" y="5218719"/>
            <a:ext cx="7936535" cy="11136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800" dirty="0" smtClean="0">
                <a:ln>
                  <a:solidFill>
                    <a:prstClr val="white"/>
                  </a:solidFill>
                </a:ln>
                <a:solidFill>
                  <a:prstClr val="white"/>
                </a:solidFill>
                <a:ea typeface="Arial"/>
                <a:cs typeface="Arial" pitchFamily="34" charset="0"/>
              </a:rPr>
              <a:t>Build an organization and volume with a team of other </a:t>
            </a:r>
            <a:r>
              <a:rPr lang="en-US" sz="1800" dirty="0">
                <a:ln>
                  <a:solidFill>
                    <a:prstClr val="white"/>
                  </a:solidFill>
                </a:ln>
                <a:solidFill>
                  <a:prstClr val="white"/>
                </a:solidFill>
                <a:ea typeface="Arial"/>
                <a:cs typeface="Arial" pitchFamily="34" charset="0"/>
              </a:rPr>
              <a:t>UnFranchise Owners </a:t>
            </a:r>
            <a:r>
              <a:rPr lang="en-US" sz="1800" dirty="0" smtClean="0">
                <a:ln>
                  <a:solidFill>
                    <a:prstClr val="white"/>
                  </a:solidFill>
                </a:ln>
                <a:solidFill>
                  <a:prstClr val="white"/>
                </a:solidFill>
                <a:ea typeface="Arial"/>
                <a:cs typeface="Arial" pitchFamily="34" charset="0"/>
              </a:rPr>
              <a:t/>
            </a:r>
            <a:br>
              <a:rPr lang="en-US" sz="1800" dirty="0" smtClean="0">
                <a:ln>
                  <a:solidFill>
                    <a:prstClr val="white"/>
                  </a:solidFill>
                </a:ln>
                <a:solidFill>
                  <a:prstClr val="white"/>
                </a:solidFill>
                <a:ea typeface="Arial"/>
                <a:cs typeface="Arial" pitchFamily="34" charset="0"/>
              </a:rPr>
            </a:br>
            <a:r>
              <a:rPr lang="en-US" sz="1800" dirty="0" smtClean="0">
                <a:ln>
                  <a:solidFill>
                    <a:prstClr val="white"/>
                  </a:solidFill>
                </a:ln>
                <a:solidFill>
                  <a:prstClr val="white"/>
                </a:solidFill>
                <a:ea typeface="Arial"/>
                <a:cs typeface="Arial" pitchFamily="34" charset="0"/>
              </a:rPr>
              <a:t>to earn </a:t>
            </a:r>
            <a:r>
              <a:rPr lang="en-US" sz="1800" dirty="0" smtClean="0">
                <a:ln>
                  <a:solidFill>
                    <a:prstClr val="white"/>
                  </a:solidFill>
                </a:ln>
                <a:solidFill>
                  <a:prstClr val="white"/>
                </a:solidFill>
                <a:ea typeface="Arial"/>
                <a:cs typeface="Arial" pitchFamily="34" charset="0"/>
              </a:rPr>
              <a:t>210</a:t>
            </a:r>
            <a:r>
              <a:rPr lang="en-US" sz="1800" dirty="0" smtClean="0">
                <a:ln>
                  <a:solidFill>
                    <a:prstClr val="white"/>
                  </a:solidFill>
                </a:ln>
                <a:solidFill>
                  <a:prstClr val="white"/>
                </a:solidFill>
                <a:ea typeface="Arial"/>
                <a:cs typeface="Arial" pitchFamily="34" charset="0"/>
              </a:rPr>
              <a:t> </a:t>
            </a:r>
            <a:r>
              <a:rPr lang="en-US" sz="1800" dirty="0">
                <a:ln>
                  <a:solidFill>
                    <a:prstClr val="white"/>
                  </a:solidFill>
                </a:ln>
                <a:solidFill>
                  <a:prstClr val="white"/>
                </a:solidFill>
                <a:ea typeface="Arial"/>
                <a:cs typeface="Arial" pitchFamily="34" charset="0"/>
              </a:rPr>
              <a:t>€ </a:t>
            </a:r>
            <a:r>
              <a:rPr lang="en-US" sz="1800" dirty="0">
                <a:ln>
                  <a:solidFill>
                    <a:prstClr val="white"/>
                  </a:solidFill>
                </a:ln>
                <a:solidFill>
                  <a:prstClr val="white"/>
                </a:solidFill>
                <a:ea typeface="Arial"/>
                <a:cs typeface="Arial" pitchFamily="34" charset="0"/>
              </a:rPr>
              <a:t>or more </a:t>
            </a:r>
            <a:r>
              <a:rPr lang="en-US" sz="1800" dirty="0" smtClean="0">
                <a:ln>
                  <a:solidFill>
                    <a:prstClr val="white"/>
                  </a:solidFill>
                </a:ln>
                <a:solidFill>
                  <a:prstClr val="white"/>
                </a:solidFill>
                <a:ea typeface="Arial"/>
                <a:cs typeface="Arial" pitchFamily="34" charset="0"/>
              </a:rPr>
              <a:t>monthly </a:t>
            </a:r>
            <a:r>
              <a:rPr lang="en-US" sz="1800" dirty="0">
                <a:ln>
                  <a:solidFill>
                    <a:prstClr val="white"/>
                  </a:solidFill>
                </a:ln>
                <a:solidFill>
                  <a:prstClr val="white"/>
                </a:solidFill>
                <a:ea typeface="Arial"/>
                <a:cs typeface="Arial" pitchFamily="34" charset="0"/>
              </a:rPr>
              <a:t>in </a:t>
            </a:r>
            <a:r>
              <a:rPr lang="en-US" sz="1800" dirty="0" smtClean="0">
                <a:ln>
                  <a:solidFill>
                    <a:prstClr val="white"/>
                  </a:solidFill>
                </a:ln>
                <a:solidFill>
                  <a:prstClr val="white"/>
                </a:solidFill>
                <a:ea typeface="Arial"/>
                <a:cs typeface="Arial" pitchFamily="34" charset="0"/>
              </a:rPr>
              <a:t>commissions</a:t>
            </a:r>
            <a:endParaRPr lang="en-US" sz="1800" dirty="0">
              <a:ln>
                <a:solidFill>
                  <a:prstClr val="white"/>
                </a:solidFill>
              </a:ln>
              <a:solidFill>
                <a:prstClr val="white"/>
              </a:solidFill>
              <a:ea typeface="Arial"/>
              <a:cs typeface="Arial" pitchFamily="34" charset="0"/>
            </a:endParaRPr>
          </a:p>
        </p:txBody>
      </p:sp>
    </p:spTree>
    <p:extLst>
      <p:ext uri="{BB962C8B-B14F-4D97-AF65-F5344CB8AC3E}">
        <p14:creationId xmlns:p14="http://schemas.microsoft.com/office/powerpoint/2010/main" val="240890689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042555"/>
        </a:solidFill>
        <a:effectLst/>
      </p:bgPr>
    </p:bg>
    <p:spTree>
      <p:nvGrpSpPr>
        <p:cNvPr id="1" name=""/>
        <p:cNvGrpSpPr/>
        <p:nvPr/>
      </p:nvGrpSpPr>
      <p:grpSpPr>
        <a:xfrm>
          <a:off x="0" y="0"/>
          <a:ext cx="0" cy="0"/>
          <a:chOff x="0" y="0"/>
          <a:chExt cx="0" cy="0"/>
        </a:xfrm>
      </p:grpSpPr>
      <p:sp>
        <p:nvSpPr>
          <p:cNvPr id="9" name="Rounded Rectangle 8"/>
          <p:cNvSpPr/>
          <p:nvPr/>
        </p:nvSpPr>
        <p:spPr>
          <a:xfrm>
            <a:off x="5829498" y="4832595"/>
            <a:ext cx="5876925" cy="1330080"/>
          </a:xfrm>
          <a:prstGeom prst="roundRect">
            <a:avLst>
              <a:gd name="adj" fmla="val 5914"/>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algn="ctr" defTabSz="914400">
              <a:spcAft>
                <a:spcPts val="1200"/>
              </a:spcAft>
            </a:pPr>
            <a:r>
              <a:rPr lang="en-US" altLang="en-US" sz="1800" b="1" kern="0" dirty="0">
                <a:solidFill>
                  <a:prstClr val="white"/>
                </a:solidFill>
              </a:rPr>
              <a:t>UnFranchise Owners are paid commissions as a result of products moving to end consumers. These products are used and retailed by all UFOs within an organization</a:t>
            </a:r>
          </a:p>
        </p:txBody>
      </p:sp>
      <p:pic>
        <p:nvPicPr>
          <p:cNvPr id="4098" name="Picture 2" descr="T:\Field Training\Field Training\North America\NA_ENGLISH\NUOT update\images\shutterstock_110730518.png"/>
          <p:cNvPicPr>
            <a:picLocks noChangeAspect="1" noChangeArrowheads="1"/>
          </p:cNvPicPr>
          <p:nvPr/>
        </p:nvPicPr>
        <p:blipFill rotWithShape="1">
          <a:blip r:embed="rId2">
            <a:extLst>
              <a:ext uri="{28A0092B-C50C-407E-A947-70E740481C1C}">
                <a14:useLocalDpi xmlns:a14="http://schemas.microsoft.com/office/drawing/2010/main" val="0"/>
              </a:ext>
            </a:extLst>
          </a:blip>
          <a:srcRect l="1" r="18619"/>
          <a:stretch/>
        </p:blipFill>
        <p:spPr bwMode="auto">
          <a:xfrm>
            <a:off x="162" y="0"/>
            <a:ext cx="5467351" cy="54673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08" y="5467350"/>
            <a:ext cx="5467321" cy="13906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Rectangle 3"/>
          <p:cNvSpPr/>
          <p:nvPr/>
        </p:nvSpPr>
        <p:spPr>
          <a:xfrm>
            <a:off x="162" y="317126"/>
            <a:ext cx="5467351" cy="5150224"/>
          </a:xfrm>
          <a:prstGeom prst="rect">
            <a:avLst/>
          </a:prstGeom>
          <a:gradFill flip="none" rotWithShape="1">
            <a:gsLst>
              <a:gs pos="0">
                <a:schemeClr val="tx1">
                  <a:alpha val="0"/>
                </a:schemeClr>
              </a:gs>
              <a:gs pos="55000">
                <a:schemeClr val="tx1">
                  <a:alpha val="50000"/>
                </a:schemeClr>
              </a:gs>
              <a:gs pos="100000">
                <a:schemeClr val="tx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prstClr val="white"/>
              </a:solidFill>
            </a:endParaRPr>
          </a:p>
        </p:txBody>
      </p:sp>
      <p:sp>
        <p:nvSpPr>
          <p:cNvPr id="5" name="Rectangle 4"/>
          <p:cNvSpPr/>
          <p:nvPr/>
        </p:nvSpPr>
        <p:spPr>
          <a:xfrm>
            <a:off x="1407178" y="5598448"/>
            <a:ext cx="2653290" cy="646331"/>
          </a:xfrm>
          <a:prstGeom prst="rect">
            <a:avLst/>
          </a:prstGeom>
        </p:spPr>
        <p:txBody>
          <a:bodyPr wrap="none">
            <a:spAutoFit/>
          </a:bodyPr>
          <a:lstStyle/>
          <a:p>
            <a:pPr algn="ctr" defTabSz="914400"/>
            <a:r>
              <a:rPr lang="en-US" altLang="en-US" sz="3600" dirty="0" smtClean="0">
                <a:ln w="3175">
                  <a:solidFill>
                    <a:prstClr val="white"/>
                  </a:solidFill>
                </a:ln>
                <a:solidFill>
                  <a:prstClr val="white"/>
                </a:solidFill>
              </a:rPr>
              <a:t>Commissions</a:t>
            </a:r>
            <a:endParaRPr lang="en-US" altLang="en-US" sz="2000" dirty="0">
              <a:ln w="3175">
                <a:solidFill>
                  <a:prstClr val="white"/>
                </a:solidFill>
              </a:ln>
              <a:solidFill>
                <a:prstClr val="white"/>
              </a:solidFill>
            </a:endParaRPr>
          </a:p>
        </p:txBody>
      </p:sp>
      <p:sp>
        <p:nvSpPr>
          <p:cNvPr id="6" name="Rounded Rectangle 5"/>
          <p:cNvSpPr/>
          <p:nvPr/>
        </p:nvSpPr>
        <p:spPr>
          <a:xfrm>
            <a:off x="5829498" y="714634"/>
            <a:ext cx="5876925" cy="974893"/>
          </a:xfrm>
          <a:prstGeom prst="roundRect">
            <a:avLst>
              <a:gd name="adj" fmla="val 5914"/>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algn="ctr" defTabSz="914400">
              <a:spcAft>
                <a:spcPts val="1200"/>
              </a:spcAft>
            </a:pPr>
            <a:r>
              <a:rPr lang="en-US" altLang="en-US" sz="1800" b="1" kern="0" dirty="0">
                <a:solidFill>
                  <a:prstClr val="white"/>
                </a:solidFill>
              </a:rPr>
              <a:t>Compensation earned for accrued group BV and IBV totals in activated BDCs</a:t>
            </a:r>
          </a:p>
        </p:txBody>
      </p:sp>
      <p:sp>
        <p:nvSpPr>
          <p:cNvPr id="12" name="Rounded Rectangle 11"/>
          <p:cNvSpPr/>
          <p:nvPr/>
        </p:nvSpPr>
        <p:spPr>
          <a:xfrm>
            <a:off x="5829498" y="3459927"/>
            <a:ext cx="5876925" cy="974893"/>
          </a:xfrm>
          <a:prstGeom prst="roundRect">
            <a:avLst>
              <a:gd name="adj" fmla="val 5914"/>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algn="ctr" defTabSz="914400">
              <a:spcAft>
                <a:spcPts val="1200"/>
              </a:spcAft>
            </a:pPr>
            <a:r>
              <a:rPr lang="en-US" altLang="en-US" sz="1800" b="1" kern="0" dirty="0">
                <a:solidFill>
                  <a:prstClr val="white"/>
                </a:solidFill>
              </a:rPr>
              <a:t>Commissions are direct deposited two weeks after the Friday when they are earned</a:t>
            </a:r>
          </a:p>
        </p:txBody>
      </p:sp>
      <p:sp>
        <p:nvSpPr>
          <p:cNvPr id="13" name="Rounded Rectangle 12"/>
          <p:cNvSpPr/>
          <p:nvPr/>
        </p:nvSpPr>
        <p:spPr>
          <a:xfrm>
            <a:off x="5829498" y="2087306"/>
            <a:ext cx="5876925" cy="974893"/>
          </a:xfrm>
          <a:prstGeom prst="roundRect">
            <a:avLst>
              <a:gd name="adj" fmla="val 5914"/>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algn="ctr" defTabSz="914400">
              <a:spcAft>
                <a:spcPts val="1200"/>
              </a:spcAft>
            </a:pPr>
            <a:r>
              <a:rPr lang="en-US" altLang="en-US" sz="1800" b="1" kern="0" dirty="0">
                <a:solidFill>
                  <a:prstClr val="white"/>
                </a:solidFill>
              </a:rPr>
              <a:t>An </a:t>
            </a:r>
            <a:r>
              <a:rPr lang="en-US" altLang="en-US" sz="1800" b="1" kern="0" dirty="0" smtClean="0">
                <a:solidFill>
                  <a:prstClr val="white"/>
                </a:solidFill>
              </a:rPr>
              <a:t>UnFranchise</a:t>
            </a:r>
            <a:r>
              <a:rPr lang="en-US" altLang="en-US" sz="1800" dirty="0" smtClean="0">
                <a:ln w="3175">
                  <a:noFill/>
                </a:ln>
                <a:solidFill>
                  <a:prstClr val="white"/>
                </a:solidFill>
              </a:rPr>
              <a:t>®</a:t>
            </a:r>
            <a:r>
              <a:rPr lang="en-US" altLang="en-US" sz="1800" b="1" kern="0" dirty="0" smtClean="0">
                <a:solidFill>
                  <a:prstClr val="white"/>
                </a:solidFill>
              </a:rPr>
              <a:t> </a:t>
            </a:r>
            <a:r>
              <a:rPr lang="en-US" altLang="en-US" sz="1800" b="1" kern="0" dirty="0">
                <a:solidFill>
                  <a:prstClr val="white"/>
                </a:solidFill>
              </a:rPr>
              <a:t>Owner must be qualified, active, and activated to be eligible to earn any commissions</a:t>
            </a:r>
          </a:p>
        </p:txBody>
      </p:sp>
    </p:spTree>
    <p:extLst>
      <p:ext uri="{BB962C8B-B14F-4D97-AF65-F5344CB8AC3E}">
        <p14:creationId xmlns:p14="http://schemas.microsoft.com/office/powerpoint/2010/main" val="345805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P spid="12" grpId="0" animBg="1"/>
      <p:bldP spid="13"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237170" y="104244"/>
            <a:ext cx="4725355" cy="1938988"/>
          </a:xfrm>
          <a:prstGeom prst="rect">
            <a:avLst/>
          </a:prstGeom>
        </p:spPr>
        <p:txBody>
          <a:bodyPr wrap="square" lIns="91414" tIns="45718" rIns="91414" bIns="45718">
            <a:spAutoFit/>
          </a:bodyPr>
          <a:lstStyle/>
          <a:p>
            <a:pPr defTabSz="914105">
              <a:tabLst>
                <a:tab pos="114265" algn="l"/>
              </a:tabLst>
            </a:pPr>
            <a:r>
              <a:rPr lang="en-US" sz="4000" b="1" dirty="0" smtClean="0">
                <a:solidFill>
                  <a:srgbClr val="01A8CA"/>
                </a:solidFill>
                <a:cs typeface="Arial"/>
              </a:rPr>
              <a:t>Our Tracking  System Searches Daily to </a:t>
            </a:r>
            <a:r>
              <a:rPr lang="en-US" sz="4000" b="1" dirty="0">
                <a:solidFill>
                  <a:srgbClr val="01A8CA"/>
                </a:solidFill>
                <a:cs typeface="Arial"/>
              </a:rPr>
              <a:t>Infinity</a:t>
            </a:r>
          </a:p>
        </p:txBody>
      </p:sp>
      <p:sp>
        <p:nvSpPr>
          <p:cNvPr id="3" name="TextBox 2"/>
          <p:cNvSpPr txBox="1"/>
          <p:nvPr/>
        </p:nvSpPr>
        <p:spPr>
          <a:xfrm>
            <a:off x="237071" y="2120915"/>
            <a:ext cx="3207169" cy="4524311"/>
          </a:xfrm>
          <a:prstGeom prst="rect">
            <a:avLst/>
          </a:prstGeom>
          <a:noFill/>
        </p:spPr>
        <p:txBody>
          <a:bodyPr wrap="square" lIns="91414" tIns="45718" rIns="91414" bIns="45718" rtlCol="0">
            <a:spAutoFit/>
          </a:bodyPr>
          <a:lstStyle/>
          <a:p>
            <a:pPr defTabSz="914105"/>
            <a:r>
              <a:rPr lang="en-US" sz="2400" b="1" dirty="0" smtClean="0">
                <a:solidFill>
                  <a:prstClr val="black">
                    <a:lumMod val="75000"/>
                    <a:lumOff val="25000"/>
                  </a:prstClr>
                </a:solidFill>
                <a:cs typeface="Arial"/>
              </a:rPr>
              <a:t>The system tracks purchases and sales made by you, your customers and </a:t>
            </a:r>
            <a:br>
              <a:rPr lang="en-US" sz="2400" b="1" dirty="0" smtClean="0">
                <a:solidFill>
                  <a:prstClr val="black">
                    <a:lumMod val="75000"/>
                    <a:lumOff val="25000"/>
                  </a:prstClr>
                </a:solidFill>
                <a:cs typeface="Arial"/>
              </a:rPr>
            </a:br>
            <a:r>
              <a:rPr lang="en-US" sz="2400" b="1" dirty="0" smtClean="0">
                <a:solidFill>
                  <a:prstClr val="black">
                    <a:lumMod val="75000"/>
                    <a:lumOff val="25000"/>
                  </a:prstClr>
                </a:solidFill>
                <a:cs typeface="Arial"/>
              </a:rPr>
              <a:t>your team.</a:t>
            </a:r>
          </a:p>
          <a:p>
            <a:pPr defTabSz="914105"/>
            <a:endParaRPr lang="en-US" sz="2400" b="1" dirty="0">
              <a:solidFill>
                <a:prstClr val="black">
                  <a:lumMod val="75000"/>
                  <a:lumOff val="25000"/>
                </a:prstClr>
              </a:solidFill>
              <a:cs typeface="Arial"/>
            </a:endParaRPr>
          </a:p>
          <a:p>
            <a:pPr defTabSz="914105"/>
            <a:r>
              <a:rPr lang="en-US" sz="2400" b="1" dirty="0" smtClean="0">
                <a:solidFill>
                  <a:prstClr val="black">
                    <a:lumMod val="75000"/>
                    <a:lumOff val="25000"/>
                  </a:prstClr>
                </a:solidFill>
                <a:cs typeface="Arial"/>
              </a:rPr>
              <a:t>You earn retail profit for your personal sales and 100% credit for all volume generated within your organization.</a:t>
            </a:r>
          </a:p>
        </p:txBody>
      </p: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10829" y="967518"/>
            <a:ext cx="8021855" cy="4868808"/>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01578" y="673819"/>
            <a:ext cx="9027623" cy="4846984"/>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91720" y="836805"/>
            <a:ext cx="6236832" cy="3328748"/>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892357" y="1085449"/>
            <a:ext cx="5651557" cy="429811"/>
          </a:xfrm>
          <a:prstGeom prst="rect">
            <a:avLst/>
          </a:prstGeom>
        </p:spPr>
      </p:pic>
    </p:spTree>
    <p:extLst>
      <p:ext uri="{BB962C8B-B14F-4D97-AF65-F5344CB8AC3E}">
        <p14:creationId xmlns:p14="http://schemas.microsoft.com/office/powerpoint/2010/main" val="7189749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500"/>
                                        <p:tgtEl>
                                          <p:spTgt spid="11"/>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3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 name="Picture 2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20471" y="2007963"/>
            <a:ext cx="8225852" cy="3281201"/>
          </a:xfrm>
          <a:prstGeom prst="rect">
            <a:avLst/>
          </a:prstGeom>
        </p:spPr>
      </p:pic>
      <p:sp>
        <p:nvSpPr>
          <p:cNvPr id="69" name="Rectangle 22"/>
          <p:cNvSpPr>
            <a:spLocks noChangeArrowheads="1"/>
          </p:cNvSpPr>
          <p:nvPr/>
        </p:nvSpPr>
        <p:spPr bwMode="auto">
          <a:xfrm>
            <a:off x="7838671" y="2860430"/>
            <a:ext cx="1416564" cy="535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4" tIns="45718" rIns="91414" bIns="45718" anchor="ctr">
            <a:spAutoFit/>
          </a:bodyPr>
          <a:lstStyle/>
          <a:p>
            <a:pPr algn="r" defTabSz="574675">
              <a:lnSpc>
                <a:spcPct val="90000"/>
              </a:lnSpc>
              <a:tabLst>
                <a:tab pos="574675" algn="l"/>
              </a:tabLst>
            </a:pPr>
            <a:r>
              <a:rPr lang="en-US" sz="1600" b="1" u="sng" dirty="0" smtClean="0">
                <a:ln w="3175">
                  <a:noFill/>
                </a:ln>
                <a:solidFill>
                  <a:srgbClr val="DC4E22"/>
                </a:solidFill>
                <a:cs typeface="Arial"/>
              </a:rPr>
              <a:t>	</a:t>
            </a:r>
          </a:p>
          <a:p>
            <a:pPr algn="r" defTabSz="914105">
              <a:lnSpc>
                <a:spcPct val="90000"/>
              </a:lnSpc>
            </a:pPr>
            <a:r>
              <a:rPr lang="en-US" sz="1600" b="1" dirty="0">
                <a:ln w="3175">
                  <a:noFill/>
                </a:ln>
                <a:solidFill>
                  <a:srgbClr val="DC4E22"/>
                </a:solidFill>
                <a:cs typeface="Arial"/>
              </a:rPr>
              <a:t>Total 1,050 € </a:t>
            </a:r>
          </a:p>
        </p:txBody>
      </p:sp>
      <p:sp>
        <p:nvSpPr>
          <p:cNvPr id="70" name="Rectangle 22"/>
          <p:cNvSpPr>
            <a:spLocks noChangeArrowheads="1"/>
          </p:cNvSpPr>
          <p:nvPr/>
        </p:nvSpPr>
        <p:spPr bwMode="auto">
          <a:xfrm>
            <a:off x="9192963" y="2867471"/>
            <a:ext cx="1884063" cy="535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4" tIns="45718" rIns="91414" bIns="45718" anchor="ctr">
            <a:spAutoFit/>
          </a:bodyPr>
          <a:lstStyle/>
          <a:p>
            <a:pPr defTabSz="574675">
              <a:lnSpc>
                <a:spcPct val="90000"/>
              </a:lnSpc>
              <a:tabLst>
                <a:tab pos="574675" algn="l"/>
              </a:tabLst>
            </a:pPr>
            <a:r>
              <a:rPr lang="en-US" sz="1600" b="1" u="sng" dirty="0" smtClean="0">
                <a:ln w="3175">
                  <a:noFill/>
                </a:ln>
                <a:solidFill>
                  <a:srgbClr val="93BF3E"/>
                </a:solidFill>
                <a:cs typeface="Arial"/>
              </a:rPr>
              <a:t>	</a:t>
            </a:r>
          </a:p>
          <a:p>
            <a:pPr defTabSz="914105">
              <a:lnSpc>
                <a:spcPct val="90000"/>
              </a:lnSpc>
            </a:pPr>
            <a:r>
              <a:rPr lang="en-US" sz="1600" b="1" dirty="0" smtClean="0">
                <a:ln w="3175">
                  <a:noFill/>
                </a:ln>
                <a:solidFill>
                  <a:srgbClr val="93BF3E"/>
                </a:solidFill>
                <a:cs typeface="Arial"/>
              </a:rPr>
              <a:t>1,050 </a:t>
            </a:r>
            <a:r>
              <a:rPr lang="en-US" sz="1600" b="1" dirty="0">
                <a:ln w="3175">
                  <a:noFill/>
                </a:ln>
                <a:solidFill>
                  <a:srgbClr val="93BF3E"/>
                </a:solidFill>
                <a:cs typeface="Arial"/>
              </a:rPr>
              <a:t>€ </a:t>
            </a:r>
          </a:p>
        </p:txBody>
      </p:sp>
      <p:sp>
        <p:nvSpPr>
          <p:cNvPr id="58" name="TextBox 57"/>
          <p:cNvSpPr txBox="1"/>
          <p:nvPr/>
        </p:nvSpPr>
        <p:spPr>
          <a:xfrm>
            <a:off x="-3" y="1013347"/>
            <a:ext cx="12192003" cy="1089525"/>
          </a:xfrm>
          <a:prstGeom prst="rect">
            <a:avLst/>
          </a:prstGeom>
          <a:noFill/>
        </p:spPr>
        <p:txBody>
          <a:bodyPr wrap="square" lIns="91414" tIns="45718" rIns="91414" bIns="45718" rtlCol="0">
            <a:spAutoFit/>
          </a:bodyPr>
          <a:lstStyle/>
          <a:p>
            <a:pPr algn="ctr" defTabSz="914105">
              <a:lnSpc>
                <a:spcPct val="90000"/>
              </a:lnSpc>
            </a:pPr>
            <a:r>
              <a:rPr lang="en-US" sz="2400" b="1" dirty="0">
                <a:ln w="3175">
                  <a:noFill/>
                </a:ln>
                <a:solidFill>
                  <a:srgbClr val="443988">
                    <a:lumMod val="50000"/>
                  </a:srgbClr>
                </a:solidFill>
                <a:cs typeface="Arial"/>
              </a:rPr>
              <a:t>BV and IBV are tracked daily and commissions are </a:t>
            </a:r>
            <a:r>
              <a:rPr lang="en-US" sz="2400" b="1" dirty="0" smtClean="0">
                <a:ln w="3175">
                  <a:noFill/>
                </a:ln>
                <a:solidFill>
                  <a:srgbClr val="443988">
                    <a:lumMod val="50000"/>
                  </a:srgbClr>
                </a:solidFill>
                <a:cs typeface="Arial"/>
              </a:rPr>
              <a:t/>
            </a:r>
            <a:br>
              <a:rPr lang="en-US" sz="2400" b="1" dirty="0" smtClean="0">
                <a:ln w="3175">
                  <a:noFill/>
                </a:ln>
                <a:solidFill>
                  <a:srgbClr val="443988">
                    <a:lumMod val="50000"/>
                  </a:srgbClr>
                </a:solidFill>
                <a:cs typeface="Arial"/>
              </a:rPr>
            </a:br>
            <a:r>
              <a:rPr lang="en-US" sz="2400" b="1" dirty="0" smtClean="0">
                <a:ln w="3175">
                  <a:noFill/>
                </a:ln>
                <a:solidFill>
                  <a:srgbClr val="443988">
                    <a:lumMod val="50000"/>
                  </a:srgbClr>
                </a:solidFill>
                <a:cs typeface="Arial"/>
              </a:rPr>
              <a:t>calculated </a:t>
            </a:r>
            <a:r>
              <a:rPr lang="en-US" sz="2400" b="1" dirty="0">
                <a:ln w="3175">
                  <a:noFill/>
                </a:ln>
                <a:solidFill>
                  <a:srgbClr val="443988">
                    <a:lumMod val="50000"/>
                  </a:srgbClr>
                </a:solidFill>
                <a:cs typeface="Arial"/>
              </a:rPr>
              <a:t>weekly on Friday at 11:59 pm </a:t>
            </a:r>
            <a:r>
              <a:rPr lang="en-US" sz="2400" b="1" dirty="0" smtClean="0">
                <a:ln w="3175">
                  <a:noFill/>
                </a:ln>
                <a:solidFill>
                  <a:srgbClr val="443988">
                    <a:lumMod val="50000"/>
                  </a:srgbClr>
                </a:solidFill>
                <a:cs typeface="Arial"/>
              </a:rPr>
              <a:t>GMT</a:t>
            </a:r>
            <a:endParaRPr lang="en-US" sz="2400" b="1" dirty="0">
              <a:ln w="3175">
                <a:noFill/>
              </a:ln>
              <a:solidFill>
                <a:srgbClr val="443988">
                  <a:lumMod val="50000"/>
                </a:srgbClr>
              </a:solidFill>
              <a:cs typeface="Arial"/>
            </a:endParaRPr>
          </a:p>
          <a:p>
            <a:pPr algn="ctr" defTabSz="914105">
              <a:lnSpc>
                <a:spcPct val="90000"/>
              </a:lnSpc>
            </a:pPr>
            <a:endParaRPr lang="en-US" sz="2400" b="1" dirty="0">
              <a:ln w="3175">
                <a:noFill/>
              </a:ln>
              <a:solidFill>
                <a:srgbClr val="443988">
                  <a:lumMod val="50000"/>
                </a:srgbClr>
              </a:solidFill>
              <a:cs typeface="Arial"/>
            </a:endParaRPr>
          </a:p>
        </p:txBody>
      </p:sp>
      <p:pic>
        <p:nvPicPr>
          <p:cNvPr id="31" name="Picture 30" descr="20120709_HowCommissionsAreEarned_2.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30027" y="3120419"/>
            <a:ext cx="192043" cy="3127561"/>
          </a:xfrm>
          <a:prstGeom prst="rect">
            <a:avLst/>
          </a:prstGeom>
        </p:spPr>
      </p:pic>
      <p:pic>
        <p:nvPicPr>
          <p:cNvPr id="32" name="Picture 3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401618" y="2418658"/>
            <a:ext cx="5651557" cy="429811"/>
          </a:xfrm>
          <a:prstGeom prst="rect">
            <a:avLst/>
          </a:prstGeom>
        </p:spPr>
      </p:pic>
      <p:pic>
        <p:nvPicPr>
          <p:cNvPr id="33" name="Picture 32" descr="20120709_HowCommissionsAreEarned_5.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128365" y="3479263"/>
            <a:ext cx="8020091" cy="1810693"/>
          </a:xfrm>
          <a:prstGeom prst="rect">
            <a:avLst/>
          </a:prstGeom>
        </p:spPr>
      </p:pic>
      <p:pic>
        <p:nvPicPr>
          <p:cNvPr id="34" name="Picture 33"/>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034695" y="3603057"/>
            <a:ext cx="8202988" cy="1682664"/>
          </a:xfrm>
          <a:prstGeom prst="rect">
            <a:avLst/>
          </a:prstGeom>
        </p:spPr>
      </p:pic>
      <p:sp>
        <p:nvSpPr>
          <p:cNvPr id="35" name="TextBox 34"/>
          <p:cNvSpPr txBox="1"/>
          <p:nvPr/>
        </p:nvSpPr>
        <p:spPr>
          <a:xfrm>
            <a:off x="4059869" y="2858855"/>
            <a:ext cx="987544" cy="261611"/>
          </a:xfrm>
          <a:prstGeom prst="rect">
            <a:avLst/>
          </a:prstGeom>
          <a:noFill/>
        </p:spPr>
        <p:txBody>
          <a:bodyPr wrap="square" lIns="91414" tIns="45718" rIns="91414" bIns="45718" rtlCol="0">
            <a:spAutoFit/>
          </a:bodyPr>
          <a:lstStyle/>
          <a:p>
            <a:pPr algn="r" defTabSz="914105">
              <a:lnSpc>
                <a:spcPct val="90000"/>
              </a:lnSpc>
            </a:pPr>
            <a:r>
              <a:rPr lang="en-US" sz="1200" b="1" dirty="0">
                <a:solidFill>
                  <a:srgbClr val="443988">
                    <a:lumMod val="50000"/>
                  </a:srgbClr>
                </a:solidFill>
                <a:cs typeface="Arial"/>
              </a:rPr>
              <a:t>1,200</a:t>
            </a:r>
          </a:p>
        </p:txBody>
      </p:sp>
      <p:sp>
        <p:nvSpPr>
          <p:cNvPr id="36" name="TextBox 35"/>
          <p:cNvSpPr txBox="1"/>
          <p:nvPr/>
        </p:nvSpPr>
        <p:spPr>
          <a:xfrm>
            <a:off x="7344899" y="2858855"/>
            <a:ext cx="987544" cy="261611"/>
          </a:xfrm>
          <a:prstGeom prst="rect">
            <a:avLst/>
          </a:prstGeom>
          <a:noFill/>
        </p:spPr>
        <p:txBody>
          <a:bodyPr wrap="square" lIns="91414" tIns="45718" rIns="91414" bIns="45718" rtlCol="0">
            <a:spAutoFit/>
          </a:bodyPr>
          <a:lstStyle/>
          <a:p>
            <a:pPr defTabSz="914105">
              <a:lnSpc>
                <a:spcPct val="90000"/>
              </a:lnSpc>
            </a:pPr>
            <a:r>
              <a:rPr lang="en-US" sz="1200" b="1" dirty="0">
                <a:ln w="3175">
                  <a:noFill/>
                </a:ln>
                <a:solidFill>
                  <a:srgbClr val="443988">
                    <a:lumMod val="50000"/>
                  </a:srgbClr>
                </a:solidFill>
                <a:cs typeface="Arial"/>
              </a:rPr>
              <a:t>1,200 </a:t>
            </a:r>
          </a:p>
        </p:txBody>
      </p:sp>
      <p:pic>
        <p:nvPicPr>
          <p:cNvPr id="37" name="Picture 36" descr="20120709_HowCommissionsAreEarned_8.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027847" y="2902703"/>
            <a:ext cx="2359388" cy="192043"/>
          </a:xfrm>
          <a:prstGeom prst="rect">
            <a:avLst/>
          </a:prstGeom>
        </p:spPr>
      </p:pic>
      <p:sp>
        <p:nvSpPr>
          <p:cNvPr id="38" name="Rectangle 22"/>
          <p:cNvSpPr>
            <a:spLocks noChangeArrowheads="1"/>
          </p:cNvSpPr>
          <p:nvPr/>
        </p:nvSpPr>
        <p:spPr bwMode="auto">
          <a:xfrm>
            <a:off x="8348625" y="2834915"/>
            <a:ext cx="913240" cy="313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4" tIns="45718" rIns="91414" bIns="45718" anchor="ctr">
            <a:spAutoFit/>
          </a:bodyPr>
          <a:lstStyle/>
          <a:p>
            <a:pPr algn="r" defTabSz="914105">
              <a:lnSpc>
                <a:spcPct val="90000"/>
              </a:lnSpc>
            </a:pPr>
            <a:r>
              <a:rPr lang="en-US" sz="1600" b="1" dirty="0" smtClean="0">
                <a:ln w="3175">
                  <a:noFill/>
                </a:ln>
                <a:solidFill>
                  <a:srgbClr val="DC4E22"/>
                </a:solidFill>
                <a:cs typeface="Arial"/>
              </a:rPr>
              <a:t>= 210 </a:t>
            </a:r>
            <a:r>
              <a:rPr lang="en-US" sz="1600" b="1" dirty="0">
                <a:ln w="3175">
                  <a:noFill/>
                </a:ln>
                <a:solidFill>
                  <a:srgbClr val="DC4E22"/>
                </a:solidFill>
                <a:cs typeface="Arial"/>
              </a:rPr>
              <a:t>€</a:t>
            </a:r>
          </a:p>
        </p:txBody>
      </p:sp>
      <p:sp>
        <p:nvSpPr>
          <p:cNvPr id="41" name="TextBox 40"/>
          <p:cNvSpPr txBox="1"/>
          <p:nvPr/>
        </p:nvSpPr>
        <p:spPr>
          <a:xfrm>
            <a:off x="4059869" y="2650219"/>
            <a:ext cx="987544" cy="261611"/>
          </a:xfrm>
          <a:prstGeom prst="rect">
            <a:avLst/>
          </a:prstGeom>
          <a:noFill/>
        </p:spPr>
        <p:txBody>
          <a:bodyPr wrap="square" lIns="91414" tIns="45718" rIns="91414" bIns="45718" rtlCol="0">
            <a:spAutoFit/>
          </a:bodyPr>
          <a:lstStyle/>
          <a:p>
            <a:pPr algn="r" defTabSz="914105">
              <a:lnSpc>
                <a:spcPct val="90000"/>
              </a:lnSpc>
            </a:pPr>
            <a:r>
              <a:rPr lang="en-US" sz="1200" b="1" dirty="0">
                <a:solidFill>
                  <a:srgbClr val="443988">
                    <a:lumMod val="50000"/>
                  </a:srgbClr>
                </a:solidFill>
                <a:cs typeface="Arial"/>
              </a:rPr>
              <a:t>2,400</a:t>
            </a:r>
          </a:p>
        </p:txBody>
      </p:sp>
      <p:sp>
        <p:nvSpPr>
          <p:cNvPr id="42" name="TextBox 41"/>
          <p:cNvSpPr txBox="1"/>
          <p:nvPr/>
        </p:nvSpPr>
        <p:spPr>
          <a:xfrm>
            <a:off x="7344899" y="2650219"/>
            <a:ext cx="987544" cy="261611"/>
          </a:xfrm>
          <a:prstGeom prst="rect">
            <a:avLst/>
          </a:prstGeom>
          <a:noFill/>
        </p:spPr>
        <p:txBody>
          <a:bodyPr wrap="square" lIns="91414" tIns="45718" rIns="91414" bIns="45718" rtlCol="0">
            <a:spAutoFit/>
          </a:bodyPr>
          <a:lstStyle/>
          <a:p>
            <a:pPr defTabSz="914105">
              <a:lnSpc>
                <a:spcPct val="90000"/>
              </a:lnSpc>
            </a:pPr>
            <a:r>
              <a:rPr lang="en-US" sz="1200" b="1" dirty="0">
                <a:ln w="3175">
                  <a:noFill/>
                </a:ln>
                <a:solidFill>
                  <a:srgbClr val="443988">
                    <a:lumMod val="50000"/>
                  </a:srgbClr>
                </a:solidFill>
                <a:cs typeface="Arial"/>
              </a:rPr>
              <a:t>2,400 </a:t>
            </a:r>
          </a:p>
        </p:txBody>
      </p:sp>
      <p:sp>
        <p:nvSpPr>
          <p:cNvPr id="44" name="TextBox 43"/>
          <p:cNvSpPr txBox="1"/>
          <p:nvPr/>
        </p:nvSpPr>
        <p:spPr>
          <a:xfrm>
            <a:off x="4059869" y="2451595"/>
            <a:ext cx="987544" cy="261611"/>
          </a:xfrm>
          <a:prstGeom prst="rect">
            <a:avLst/>
          </a:prstGeom>
          <a:noFill/>
        </p:spPr>
        <p:txBody>
          <a:bodyPr wrap="square" lIns="91414" tIns="45718" rIns="91414" bIns="45718" rtlCol="0">
            <a:spAutoFit/>
          </a:bodyPr>
          <a:lstStyle/>
          <a:p>
            <a:pPr algn="r" defTabSz="914105">
              <a:lnSpc>
                <a:spcPct val="90000"/>
              </a:lnSpc>
            </a:pPr>
            <a:r>
              <a:rPr lang="en-US" sz="1200" b="1" dirty="0">
                <a:solidFill>
                  <a:srgbClr val="443988">
                    <a:lumMod val="50000"/>
                  </a:srgbClr>
                </a:solidFill>
                <a:cs typeface="Arial"/>
              </a:rPr>
              <a:t>3,600</a:t>
            </a:r>
          </a:p>
        </p:txBody>
      </p:sp>
      <p:sp>
        <p:nvSpPr>
          <p:cNvPr id="45" name="TextBox 44"/>
          <p:cNvSpPr txBox="1"/>
          <p:nvPr/>
        </p:nvSpPr>
        <p:spPr>
          <a:xfrm>
            <a:off x="7344899" y="2451595"/>
            <a:ext cx="987544" cy="261611"/>
          </a:xfrm>
          <a:prstGeom prst="rect">
            <a:avLst/>
          </a:prstGeom>
          <a:noFill/>
        </p:spPr>
        <p:txBody>
          <a:bodyPr wrap="square" lIns="91414" tIns="45718" rIns="91414" bIns="45718" rtlCol="0">
            <a:spAutoFit/>
          </a:bodyPr>
          <a:lstStyle/>
          <a:p>
            <a:pPr defTabSz="914105">
              <a:lnSpc>
                <a:spcPct val="90000"/>
              </a:lnSpc>
            </a:pPr>
            <a:r>
              <a:rPr lang="en-US" sz="1200" b="1" dirty="0">
                <a:ln w="3175">
                  <a:noFill/>
                </a:ln>
                <a:solidFill>
                  <a:srgbClr val="443988">
                    <a:lumMod val="50000"/>
                  </a:srgbClr>
                </a:solidFill>
                <a:cs typeface="Arial"/>
              </a:rPr>
              <a:t>3,600 </a:t>
            </a:r>
          </a:p>
        </p:txBody>
      </p:sp>
      <p:sp>
        <p:nvSpPr>
          <p:cNvPr id="47" name="TextBox 46"/>
          <p:cNvSpPr txBox="1"/>
          <p:nvPr/>
        </p:nvSpPr>
        <p:spPr>
          <a:xfrm>
            <a:off x="4059869" y="2268884"/>
            <a:ext cx="987544" cy="261611"/>
          </a:xfrm>
          <a:prstGeom prst="rect">
            <a:avLst/>
          </a:prstGeom>
          <a:noFill/>
        </p:spPr>
        <p:txBody>
          <a:bodyPr wrap="square" lIns="91414" tIns="45718" rIns="91414" bIns="45718" rtlCol="0">
            <a:spAutoFit/>
          </a:bodyPr>
          <a:lstStyle/>
          <a:p>
            <a:pPr algn="r" defTabSz="914105">
              <a:lnSpc>
                <a:spcPct val="90000"/>
              </a:lnSpc>
            </a:pPr>
            <a:r>
              <a:rPr lang="en-US" sz="1200" b="1" dirty="0">
                <a:solidFill>
                  <a:srgbClr val="443988">
                    <a:lumMod val="50000"/>
                  </a:srgbClr>
                </a:solidFill>
                <a:cs typeface="Arial"/>
              </a:rPr>
              <a:t>5,000</a:t>
            </a:r>
          </a:p>
        </p:txBody>
      </p:sp>
      <p:sp>
        <p:nvSpPr>
          <p:cNvPr id="48" name="TextBox 47"/>
          <p:cNvSpPr txBox="1"/>
          <p:nvPr/>
        </p:nvSpPr>
        <p:spPr>
          <a:xfrm>
            <a:off x="7344899" y="2268884"/>
            <a:ext cx="987544" cy="261611"/>
          </a:xfrm>
          <a:prstGeom prst="rect">
            <a:avLst/>
          </a:prstGeom>
          <a:noFill/>
        </p:spPr>
        <p:txBody>
          <a:bodyPr wrap="square" lIns="91414" tIns="45718" rIns="91414" bIns="45718" rtlCol="0">
            <a:spAutoFit/>
          </a:bodyPr>
          <a:lstStyle/>
          <a:p>
            <a:pPr defTabSz="914105">
              <a:lnSpc>
                <a:spcPct val="90000"/>
              </a:lnSpc>
            </a:pPr>
            <a:r>
              <a:rPr lang="en-US" sz="1200" b="1" dirty="0">
                <a:ln w="3175">
                  <a:noFill/>
                </a:ln>
                <a:solidFill>
                  <a:srgbClr val="443988">
                    <a:lumMod val="50000"/>
                  </a:srgbClr>
                </a:solidFill>
                <a:cs typeface="Arial"/>
              </a:rPr>
              <a:t>5,000 </a:t>
            </a:r>
          </a:p>
        </p:txBody>
      </p:sp>
      <p:sp>
        <p:nvSpPr>
          <p:cNvPr id="49" name="Rectangle 22"/>
          <p:cNvSpPr>
            <a:spLocks noChangeArrowheads="1"/>
          </p:cNvSpPr>
          <p:nvPr/>
        </p:nvSpPr>
        <p:spPr bwMode="auto">
          <a:xfrm>
            <a:off x="8254839" y="2630404"/>
            <a:ext cx="1007026" cy="313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4" tIns="45718" rIns="91414" bIns="45718" anchor="ctr">
            <a:spAutoFit/>
          </a:bodyPr>
          <a:lstStyle/>
          <a:p>
            <a:pPr algn="r" defTabSz="914105">
              <a:lnSpc>
                <a:spcPct val="90000"/>
              </a:lnSpc>
            </a:pPr>
            <a:r>
              <a:rPr lang="en-US" sz="1600" b="1" dirty="0" smtClean="0">
                <a:ln w="3175">
                  <a:noFill/>
                </a:ln>
                <a:solidFill>
                  <a:srgbClr val="DC4E22"/>
                </a:solidFill>
                <a:cs typeface="Arial"/>
              </a:rPr>
              <a:t>= 210 </a:t>
            </a:r>
            <a:r>
              <a:rPr lang="en-US" sz="1600" b="1" dirty="0">
                <a:ln w="3175">
                  <a:noFill/>
                </a:ln>
                <a:solidFill>
                  <a:srgbClr val="DC4E22"/>
                </a:solidFill>
                <a:cs typeface="Arial"/>
              </a:rPr>
              <a:t>€</a:t>
            </a:r>
          </a:p>
        </p:txBody>
      </p:sp>
      <p:sp>
        <p:nvSpPr>
          <p:cNvPr id="51" name="Rectangle 22"/>
          <p:cNvSpPr>
            <a:spLocks noChangeArrowheads="1"/>
          </p:cNvSpPr>
          <p:nvPr/>
        </p:nvSpPr>
        <p:spPr bwMode="auto">
          <a:xfrm>
            <a:off x="8254839" y="2425893"/>
            <a:ext cx="1007026" cy="313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4" tIns="45718" rIns="91414" bIns="45718" anchor="ctr">
            <a:spAutoFit/>
          </a:bodyPr>
          <a:lstStyle/>
          <a:p>
            <a:pPr algn="r" defTabSz="914105">
              <a:lnSpc>
                <a:spcPct val="90000"/>
              </a:lnSpc>
            </a:pPr>
            <a:r>
              <a:rPr lang="en-US" sz="1600" b="1" dirty="0" smtClean="0">
                <a:ln w="3175">
                  <a:noFill/>
                </a:ln>
                <a:solidFill>
                  <a:srgbClr val="DC4E22"/>
                </a:solidFill>
                <a:cs typeface="Arial"/>
              </a:rPr>
              <a:t>= 210 </a:t>
            </a:r>
            <a:r>
              <a:rPr lang="en-US" sz="1600" b="1" dirty="0">
                <a:ln w="3175">
                  <a:noFill/>
                </a:ln>
                <a:solidFill>
                  <a:srgbClr val="DC4E22"/>
                </a:solidFill>
                <a:cs typeface="Arial"/>
              </a:rPr>
              <a:t>€</a:t>
            </a:r>
          </a:p>
        </p:txBody>
      </p:sp>
      <p:sp>
        <p:nvSpPr>
          <p:cNvPr id="53" name="Rectangle 22"/>
          <p:cNvSpPr>
            <a:spLocks noChangeArrowheads="1"/>
          </p:cNvSpPr>
          <p:nvPr/>
        </p:nvSpPr>
        <p:spPr bwMode="auto">
          <a:xfrm>
            <a:off x="8254839" y="2221382"/>
            <a:ext cx="1007025" cy="313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4" tIns="45718" rIns="91414" bIns="45718" anchor="ctr">
            <a:spAutoFit/>
          </a:bodyPr>
          <a:lstStyle/>
          <a:p>
            <a:pPr algn="r" defTabSz="914105">
              <a:lnSpc>
                <a:spcPct val="90000"/>
              </a:lnSpc>
            </a:pPr>
            <a:r>
              <a:rPr lang="en-US" sz="1600" b="1" dirty="0" smtClean="0">
                <a:ln w="3175">
                  <a:noFill/>
                </a:ln>
                <a:solidFill>
                  <a:srgbClr val="DC4E22"/>
                </a:solidFill>
                <a:cs typeface="Arial"/>
              </a:rPr>
              <a:t>= </a:t>
            </a:r>
            <a:r>
              <a:rPr lang="en-US" sz="1600" b="1" dirty="0">
                <a:ln w="3175">
                  <a:noFill/>
                </a:ln>
                <a:solidFill>
                  <a:srgbClr val="DC4E22"/>
                </a:solidFill>
                <a:cs typeface="Arial"/>
              </a:rPr>
              <a:t>420 €</a:t>
            </a:r>
          </a:p>
        </p:txBody>
      </p:sp>
      <p:pic>
        <p:nvPicPr>
          <p:cNvPr id="56" name="Picture 55" descr="20120709_HowCommissionsAreEarned_7.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328882" y="2900795"/>
            <a:ext cx="1763969" cy="193944"/>
          </a:xfrm>
          <a:prstGeom prst="rect">
            <a:avLst/>
          </a:prstGeom>
        </p:spPr>
      </p:pic>
      <p:sp>
        <p:nvSpPr>
          <p:cNvPr id="57" name="Rectangle 56"/>
          <p:cNvSpPr/>
          <p:nvPr/>
        </p:nvSpPr>
        <p:spPr>
          <a:xfrm>
            <a:off x="823415" y="227304"/>
            <a:ext cx="10545172" cy="830997"/>
          </a:xfrm>
          <a:prstGeom prst="rect">
            <a:avLst/>
          </a:prstGeom>
        </p:spPr>
        <p:txBody>
          <a:bodyPr wrap="square" lIns="91414" tIns="45718" rIns="91414" bIns="45718">
            <a:spAutoFit/>
          </a:bodyPr>
          <a:lstStyle/>
          <a:p>
            <a:pPr algn="ctr" defTabSz="914105">
              <a:tabLst>
                <a:tab pos="114265" algn="l"/>
              </a:tabLst>
            </a:pPr>
            <a:r>
              <a:rPr lang="en-US" sz="4800" b="1" dirty="0">
                <a:solidFill>
                  <a:srgbClr val="01A8CA"/>
                </a:solidFill>
                <a:latin typeface="Calibri" panose="020F0502020204030204" pitchFamily="34" charset="0"/>
                <a:cs typeface="Arial"/>
              </a:rPr>
              <a:t>How </a:t>
            </a:r>
            <a:r>
              <a:rPr lang="en-US" sz="4800" b="1" dirty="0" smtClean="0">
                <a:solidFill>
                  <a:srgbClr val="01A8CA"/>
                </a:solidFill>
                <a:latin typeface="Calibri" panose="020F0502020204030204" pitchFamily="34" charset="0"/>
                <a:cs typeface="Arial"/>
              </a:rPr>
              <a:t>Commissions </a:t>
            </a:r>
            <a:r>
              <a:rPr lang="en-US" sz="4800" b="1" dirty="0">
                <a:solidFill>
                  <a:srgbClr val="01A8CA"/>
                </a:solidFill>
                <a:latin typeface="Calibri" panose="020F0502020204030204" pitchFamily="34" charset="0"/>
                <a:cs typeface="Arial"/>
              </a:rPr>
              <a:t>are </a:t>
            </a:r>
            <a:r>
              <a:rPr lang="en-US" sz="4800" b="1" dirty="0" smtClean="0">
                <a:solidFill>
                  <a:srgbClr val="01A8CA"/>
                </a:solidFill>
                <a:latin typeface="Calibri" panose="020F0502020204030204" pitchFamily="34" charset="0"/>
                <a:cs typeface="Arial"/>
              </a:rPr>
              <a:t>Earned</a:t>
            </a:r>
            <a:endParaRPr lang="en-US" sz="4800" b="1" dirty="0">
              <a:solidFill>
                <a:srgbClr val="01A8CA"/>
              </a:solidFill>
              <a:latin typeface="Calibri" panose="020F0502020204030204" pitchFamily="34" charset="0"/>
              <a:cs typeface="Arial"/>
            </a:endParaRPr>
          </a:p>
        </p:txBody>
      </p:sp>
      <p:pic>
        <p:nvPicPr>
          <p:cNvPr id="59" name="Picture 58" descr="20120709_HowCommissionsAreEarned_8.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024521" y="2708759"/>
            <a:ext cx="2359388" cy="192043"/>
          </a:xfrm>
          <a:prstGeom prst="rect">
            <a:avLst/>
          </a:prstGeom>
        </p:spPr>
      </p:pic>
      <p:pic>
        <p:nvPicPr>
          <p:cNvPr id="60" name="Picture 59" descr="20120709_HowCommissionsAreEarned_7.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325556" y="2706851"/>
            <a:ext cx="1763969" cy="193944"/>
          </a:xfrm>
          <a:prstGeom prst="rect">
            <a:avLst/>
          </a:prstGeom>
        </p:spPr>
      </p:pic>
      <p:pic>
        <p:nvPicPr>
          <p:cNvPr id="61" name="Picture 60" descr="20120709_HowCommissionsAreEarned_8.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021195" y="2511645"/>
            <a:ext cx="2359388" cy="192043"/>
          </a:xfrm>
          <a:prstGeom prst="rect">
            <a:avLst/>
          </a:prstGeom>
        </p:spPr>
      </p:pic>
      <p:pic>
        <p:nvPicPr>
          <p:cNvPr id="62" name="Picture 61" descr="20120709_HowCommissionsAreEarned_7.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322230" y="2509737"/>
            <a:ext cx="1763969" cy="193944"/>
          </a:xfrm>
          <a:prstGeom prst="rect">
            <a:avLst/>
          </a:prstGeom>
        </p:spPr>
      </p:pic>
      <p:pic>
        <p:nvPicPr>
          <p:cNvPr id="63" name="Picture 62" descr="20120709_HowCommissionsAreEarned_8.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027847" y="2302537"/>
            <a:ext cx="2359388" cy="192043"/>
          </a:xfrm>
          <a:prstGeom prst="rect">
            <a:avLst/>
          </a:prstGeom>
        </p:spPr>
      </p:pic>
      <p:pic>
        <p:nvPicPr>
          <p:cNvPr id="64" name="Picture 63" descr="20120709_HowCommissionsAreEarned_7.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328882" y="2300629"/>
            <a:ext cx="1763969" cy="193944"/>
          </a:xfrm>
          <a:prstGeom prst="rect">
            <a:avLst/>
          </a:prstGeom>
        </p:spPr>
      </p:pic>
      <p:sp>
        <p:nvSpPr>
          <p:cNvPr id="43" name="Rectangle 22"/>
          <p:cNvSpPr>
            <a:spLocks noChangeArrowheads="1"/>
          </p:cNvSpPr>
          <p:nvPr/>
        </p:nvSpPr>
        <p:spPr bwMode="auto">
          <a:xfrm>
            <a:off x="8489301" y="2841559"/>
            <a:ext cx="1453353" cy="313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4" tIns="45718" rIns="91414" bIns="45718" anchor="ctr">
            <a:spAutoFit/>
          </a:bodyPr>
          <a:lstStyle/>
          <a:p>
            <a:pPr algn="r" defTabSz="914105">
              <a:lnSpc>
                <a:spcPct val="90000"/>
              </a:lnSpc>
            </a:pPr>
            <a:r>
              <a:rPr lang="en-US" sz="1600" b="1" dirty="0" smtClean="0">
                <a:ln w="3175">
                  <a:noFill/>
                </a:ln>
                <a:solidFill>
                  <a:srgbClr val="93BF3E"/>
                </a:solidFill>
                <a:cs typeface="Arial"/>
              </a:rPr>
              <a:t>= 210 </a:t>
            </a:r>
            <a:r>
              <a:rPr lang="en-US" sz="1600" b="1" dirty="0">
                <a:ln w="3175">
                  <a:noFill/>
                </a:ln>
                <a:solidFill>
                  <a:srgbClr val="93BF3E"/>
                </a:solidFill>
                <a:cs typeface="Arial"/>
              </a:rPr>
              <a:t>€</a:t>
            </a:r>
          </a:p>
        </p:txBody>
      </p:sp>
      <p:sp>
        <p:nvSpPr>
          <p:cNvPr id="46" name="Rectangle 22"/>
          <p:cNvSpPr>
            <a:spLocks noChangeArrowheads="1"/>
          </p:cNvSpPr>
          <p:nvPr/>
        </p:nvSpPr>
        <p:spPr bwMode="auto">
          <a:xfrm>
            <a:off x="8452457" y="2637048"/>
            <a:ext cx="1490197" cy="313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4" tIns="45718" rIns="91414" bIns="45718" anchor="ctr">
            <a:spAutoFit/>
          </a:bodyPr>
          <a:lstStyle/>
          <a:p>
            <a:pPr algn="r" defTabSz="914105">
              <a:lnSpc>
                <a:spcPct val="90000"/>
              </a:lnSpc>
            </a:pPr>
            <a:r>
              <a:rPr lang="en-US" sz="1600" b="1" dirty="0" smtClean="0">
                <a:ln w="3175">
                  <a:noFill/>
                </a:ln>
                <a:solidFill>
                  <a:srgbClr val="93BF3E"/>
                </a:solidFill>
                <a:cs typeface="Arial"/>
              </a:rPr>
              <a:t>= 210 </a:t>
            </a:r>
            <a:r>
              <a:rPr lang="en-US" sz="1600" b="1" dirty="0">
                <a:ln w="3175">
                  <a:noFill/>
                </a:ln>
                <a:solidFill>
                  <a:srgbClr val="93BF3E"/>
                </a:solidFill>
                <a:cs typeface="Arial"/>
              </a:rPr>
              <a:t>€</a:t>
            </a:r>
          </a:p>
        </p:txBody>
      </p:sp>
      <p:sp>
        <p:nvSpPr>
          <p:cNvPr id="65" name="Rectangle 22"/>
          <p:cNvSpPr>
            <a:spLocks noChangeArrowheads="1"/>
          </p:cNvSpPr>
          <p:nvPr/>
        </p:nvSpPr>
        <p:spPr bwMode="auto">
          <a:xfrm>
            <a:off x="8452457" y="2432537"/>
            <a:ext cx="1490198" cy="313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4" tIns="45718" rIns="91414" bIns="45718" anchor="ctr">
            <a:spAutoFit/>
          </a:bodyPr>
          <a:lstStyle/>
          <a:p>
            <a:pPr algn="r" defTabSz="914105">
              <a:lnSpc>
                <a:spcPct val="90000"/>
              </a:lnSpc>
            </a:pPr>
            <a:r>
              <a:rPr lang="en-US" sz="1600" b="1" dirty="0" smtClean="0">
                <a:ln w="3175">
                  <a:noFill/>
                </a:ln>
                <a:solidFill>
                  <a:srgbClr val="93BF3E"/>
                </a:solidFill>
                <a:cs typeface="Arial"/>
              </a:rPr>
              <a:t>= 210 </a:t>
            </a:r>
            <a:r>
              <a:rPr lang="en-US" sz="1600" b="1" dirty="0">
                <a:ln w="3175">
                  <a:noFill/>
                </a:ln>
                <a:solidFill>
                  <a:srgbClr val="93BF3E"/>
                </a:solidFill>
                <a:cs typeface="Arial"/>
              </a:rPr>
              <a:t>€</a:t>
            </a:r>
          </a:p>
        </p:txBody>
      </p:sp>
      <p:sp>
        <p:nvSpPr>
          <p:cNvPr id="66" name="Rectangle 22"/>
          <p:cNvSpPr>
            <a:spLocks noChangeArrowheads="1"/>
          </p:cNvSpPr>
          <p:nvPr/>
        </p:nvSpPr>
        <p:spPr bwMode="auto">
          <a:xfrm>
            <a:off x="8452457" y="2228026"/>
            <a:ext cx="1490197" cy="313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4" tIns="45718" rIns="91414" bIns="45718" anchor="ctr">
            <a:spAutoFit/>
          </a:bodyPr>
          <a:lstStyle/>
          <a:p>
            <a:pPr algn="r" defTabSz="914105">
              <a:lnSpc>
                <a:spcPct val="90000"/>
              </a:lnSpc>
            </a:pPr>
            <a:r>
              <a:rPr lang="en-US" sz="1600" b="1" dirty="0" smtClean="0">
                <a:ln w="3175">
                  <a:noFill/>
                </a:ln>
                <a:solidFill>
                  <a:srgbClr val="93BF3E"/>
                </a:solidFill>
                <a:cs typeface="Arial"/>
              </a:rPr>
              <a:t>= </a:t>
            </a:r>
            <a:r>
              <a:rPr lang="en-US" sz="1600" b="1" dirty="0">
                <a:ln w="3175">
                  <a:noFill/>
                </a:ln>
                <a:solidFill>
                  <a:srgbClr val="93BF3E"/>
                </a:solidFill>
                <a:cs typeface="Arial"/>
              </a:rPr>
              <a:t>420 €</a:t>
            </a:r>
          </a:p>
        </p:txBody>
      </p:sp>
      <p:sp>
        <p:nvSpPr>
          <p:cNvPr id="67" name="Rectangle 22"/>
          <p:cNvSpPr>
            <a:spLocks noChangeArrowheads="1"/>
          </p:cNvSpPr>
          <p:nvPr/>
        </p:nvSpPr>
        <p:spPr bwMode="auto">
          <a:xfrm>
            <a:off x="9157950" y="1956375"/>
            <a:ext cx="720732" cy="313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4" tIns="45718" rIns="91414" bIns="45718" anchor="ctr">
            <a:spAutoFit/>
          </a:bodyPr>
          <a:lstStyle/>
          <a:p>
            <a:pPr algn="r" defTabSz="914105">
              <a:lnSpc>
                <a:spcPct val="90000"/>
              </a:lnSpc>
            </a:pPr>
            <a:r>
              <a:rPr lang="en-US" sz="1600" b="1" dirty="0" smtClean="0">
                <a:ln w="3175">
                  <a:noFill/>
                </a:ln>
                <a:solidFill>
                  <a:srgbClr val="93BF3E"/>
                </a:solidFill>
                <a:cs typeface="Arial"/>
              </a:rPr>
              <a:t>IBV</a:t>
            </a:r>
            <a:endParaRPr lang="en-US" sz="1600" b="1" dirty="0">
              <a:ln w="3175">
                <a:noFill/>
              </a:ln>
              <a:solidFill>
                <a:srgbClr val="93BF3E"/>
              </a:solidFill>
              <a:cs typeface="Arial"/>
            </a:endParaRPr>
          </a:p>
        </p:txBody>
      </p:sp>
      <p:sp>
        <p:nvSpPr>
          <p:cNvPr id="68" name="Rectangle 22"/>
          <p:cNvSpPr>
            <a:spLocks noChangeArrowheads="1"/>
          </p:cNvSpPr>
          <p:nvPr/>
        </p:nvSpPr>
        <p:spPr bwMode="auto">
          <a:xfrm>
            <a:off x="8452458" y="1945108"/>
            <a:ext cx="720732" cy="313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4" tIns="45718" rIns="91414" bIns="45718" anchor="ctr">
            <a:spAutoFit/>
          </a:bodyPr>
          <a:lstStyle/>
          <a:p>
            <a:pPr algn="r" defTabSz="914105">
              <a:lnSpc>
                <a:spcPct val="90000"/>
              </a:lnSpc>
            </a:pPr>
            <a:r>
              <a:rPr lang="en-US" sz="1600" b="1" dirty="0" smtClean="0">
                <a:ln w="3175">
                  <a:noFill/>
                </a:ln>
                <a:solidFill>
                  <a:srgbClr val="DC4E22"/>
                </a:solidFill>
                <a:cs typeface="Arial"/>
              </a:rPr>
              <a:t>BV</a:t>
            </a:r>
            <a:endParaRPr lang="en-US" sz="1600" b="1" dirty="0">
              <a:ln w="3175">
                <a:noFill/>
              </a:ln>
              <a:solidFill>
                <a:srgbClr val="DC4E22"/>
              </a:solidFill>
              <a:cs typeface="Arial"/>
            </a:endParaRPr>
          </a:p>
        </p:txBody>
      </p:sp>
      <p:sp>
        <p:nvSpPr>
          <p:cNvPr id="71" name="Rectangle 22"/>
          <p:cNvSpPr>
            <a:spLocks noChangeArrowheads="1"/>
          </p:cNvSpPr>
          <p:nvPr/>
        </p:nvSpPr>
        <p:spPr bwMode="auto">
          <a:xfrm>
            <a:off x="5143781" y="6247980"/>
            <a:ext cx="6222115" cy="424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4" tIns="45718" rIns="91414" bIns="45718" anchor="ctr">
            <a:spAutoFit/>
          </a:bodyPr>
          <a:lstStyle/>
          <a:p>
            <a:pPr algn="ctr" defTabSz="574675">
              <a:lnSpc>
                <a:spcPct val="90000"/>
              </a:lnSpc>
              <a:tabLst>
                <a:tab pos="574675" algn="l"/>
              </a:tabLst>
            </a:pPr>
            <a:r>
              <a:rPr lang="en-US" sz="2400" b="1" dirty="0" smtClean="0">
                <a:ln w="3175">
                  <a:noFill/>
                </a:ln>
                <a:solidFill>
                  <a:srgbClr val="443988">
                    <a:lumMod val="50000"/>
                  </a:srgbClr>
                </a:solidFill>
                <a:cs typeface="Arial"/>
              </a:rPr>
              <a:t>Total weekly potential 2,100 </a:t>
            </a:r>
            <a:r>
              <a:rPr lang="en-US" sz="2400" b="1" dirty="0">
                <a:ln w="3175">
                  <a:noFill/>
                </a:ln>
                <a:solidFill>
                  <a:srgbClr val="443988">
                    <a:lumMod val="50000"/>
                  </a:srgbClr>
                </a:solidFill>
                <a:cs typeface="Arial"/>
              </a:rPr>
              <a:t>€ per </a:t>
            </a:r>
            <a:r>
              <a:rPr lang="en-US" sz="2400" b="1" dirty="0" smtClean="0">
                <a:ln w="3175">
                  <a:noFill/>
                </a:ln>
                <a:solidFill>
                  <a:srgbClr val="443988">
                    <a:lumMod val="50000"/>
                  </a:srgbClr>
                </a:solidFill>
                <a:cs typeface="Arial"/>
              </a:rPr>
              <a:t>BDC</a:t>
            </a:r>
            <a:endParaRPr lang="en-US" sz="2400" b="1" dirty="0">
              <a:ln w="3175">
                <a:noFill/>
              </a:ln>
              <a:solidFill>
                <a:srgbClr val="443988">
                  <a:lumMod val="50000"/>
                </a:srgbClr>
              </a:solidFill>
              <a:cs typeface="Arial"/>
            </a:endParaRPr>
          </a:p>
        </p:txBody>
      </p:sp>
      <p:sp>
        <p:nvSpPr>
          <p:cNvPr id="40" name="TextBox 39"/>
          <p:cNvSpPr txBox="1"/>
          <p:nvPr/>
        </p:nvSpPr>
        <p:spPr>
          <a:xfrm>
            <a:off x="163051" y="5643380"/>
            <a:ext cx="4759678" cy="1021384"/>
          </a:xfrm>
          <a:prstGeom prst="roundRect">
            <a:avLst/>
          </a:prstGeom>
          <a:solidFill>
            <a:srgbClr val="1F497D">
              <a:lumMod val="75000"/>
            </a:srgbClr>
          </a:solidFill>
          <a:ln>
            <a:noFill/>
          </a:ln>
        </p:spPr>
        <p:txBody>
          <a:bodyPr wrap="square" lIns="91284" tIns="45643" rIns="91284" bIns="45643" rtlCol="0">
            <a:spAutoFit/>
          </a:bodyPr>
          <a:lstStyle/>
          <a:p>
            <a:pPr marL="0" marR="0" lvl="0" indent="0" algn="ctr" defTabSz="912838" eaLnBrk="1" fontAlgn="auto" latinLnBrk="0" hangingPunct="1">
              <a:lnSpc>
                <a:spcPct val="100000"/>
              </a:lnSpc>
              <a:spcBef>
                <a:spcPts val="0"/>
              </a:spcBef>
              <a:spcAft>
                <a:spcPts val="1200"/>
              </a:spcAft>
              <a:buClrTx/>
              <a:buSzTx/>
              <a:buFontTx/>
              <a:buNone/>
              <a:tabLst/>
              <a:defRPr/>
            </a:pPr>
            <a:r>
              <a:rPr kumimoji="0" lang="en-US" sz="1800" b="0" i="0" u="none" strike="noStrike" kern="0" cap="none" spc="0" normalizeH="0" baseline="0" noProof="0" dirty="0" smtClean="0">
                <a:ln w="3175">
                  <a:solidFill>
                    <a:prstClr val="white"/>
                  </a:solidFill>
                </a:ln>
                <a:solidFill>
                  <a:prstClr val="white"/>
                </a:solidFill>
                <a:effectLst/>
                <a:uLnTx/>
                <a:uFillTx/>
                <a:ea typeface="Tahoma" panose="020B0604030504040204" pitchFamily="34" charset="0"/>
                <a:cs typeface="Tahoma" panose="020B0604030504040204" pitchFamily="34" charset="0"/>
              </a:rPr>
              <a:t>When exercising the Monthly Accrual Option, </a:t>
            </a:r>
            <a:br>
              <a:rPr kumimoji="0" lang="en-US" sz="1800" b="0" i="0" u="none" strike="noStrike" kern="0" cap="none" spc="0" normalizeH="0" baseline="0" noProof="0" dirty="0" smtClean="0">
                <a:ln w="3175">
                  <a:solidFill>
                    <a:prstClr val="white"/>
                  </a:solidFill>
                </a:ln>
                <a:solidFill>
                  <a:prstClr val="white"/>
                </a:solidFill>
                <a:effectLst/>
                <a:uLnTx/>
                <a:uFillTx/>
                <a:ea typeface="Tahoma" panose="020B0604030504040204" pitchFamily="34" charset="0"/>
                <a:cs typeface="Tahoma" panose="020B0604030504040204" pitchFamily="34" charset="0"/>
              </a:rPr>
            </a:br>
            <a:r>
              <a:rPr kumimoji="0" lang="en-US" sz="1800" b="0" i="0" u="none" strike="noStrike" kern="0" cap="none" spc="0" normalizeH="0" baseline="0" noProof="0" dirty="0" smtClean="0">
                <a:ln w="3175">
                  <a:solidFill>
                    <a:prstClr val="white"/>
                  </a:solidFill>
                </a:ln>
                <a:solidFill>
                  <a:prstClr val="white"/>
                </a:solidFill>
                <a:effectLst/>
                <a:uLnTx/>
                <a:uFillTx/>
                <a:ea typeface="Tahoma" panose="020B0604030504040204" pitchFamily="34" charset="0"/>
                <a:cs typeface="Tahoma" panose="020B0604030504040204" pitchFamily="34" charset="0"/>
              </a:rPr>
              <a:t>BV can accrue up to 365 days and IBV can accrue up to 730 days</a:t>
            </a:r>
          </a:p>
        </p:txBody>
      </p:sp>
    </p:spTree>
    <p:extLst>
      <p:ext uri="{BB962C8B-B14F-4D97-AF65-F5344CB8AC3E}">
        <p14:creationId xmlns:p14="http://schemas.microsoft.com/office/powerpoint/2010/main" val="87437590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250"/>
                                        <p:tgtEl>
                                          <p:spTgt spid="30"/>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58"/>
                                        </p:tgtEl>
                                        <p:attrNameLst>
                                          <p:attrName>style.visibility</p:attrName>
                                        </p:attrNameLst>
                                      </p:cBhvr>
                                      <p:to>
                                        <p:strVal val="visible"/>
                                      </p:to>
                                    </p:set>
                                    <p:animEffect transition="in" filter="fade">
                                      <p:cBhvr>
                                        <p:cTn id="11" dur="250"/>
                                        <p:tgtEl>
                                          <p:spTgt spid="58"/>
                                        </p:tgtEl>
                                      </p:cBhvr>
                                    </p:animEffect>
                                  </p:childTnLst>
                                </p:cTn>
                              </p:par>
                            </p:childTnLst>
                          </p:cTn>
                        </p:par>
                        <p:par>
                          <p:cTn id="12" fill="hold">
                            <p:stCondLst>
                              <p:cond delay="500"/>
                            </p:stCondLst>
                            <p:childTnLst>
                              <p:par>
                                <p:cTn id="13" presetID="22" presetClass="entr" presetSubtype="1" fill="hold"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up)">
                                      <p:cBhvr>
                                        <p:cTn id="15" dur="250"/>
                                        <p:tgtEl>
                                          <p:spTgt spid="31"/>
                                        </p:tgtEl>
                                      </p:cBhvr>
                                    </p:animEffect>
                                  </p:childTnLst>
                                </p:cTn>
                              </p:par>
                            </p:childTnLst>
                          </p:cTn>
                        </p:par>
                        <p:par>
                          <p:cTn id="16" fill="hold">
                            <p:stCondLst>
                              <p:cond delay="750"/>
                            </p:stCondLst>
                            <p:childTnLst>
                              <p:par>
                                <p:cTn id="17" presetID="22" presetClass="entr" presetSubtype="1" fill="hold"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up)">
                                      <p:cBhvr>
                                        <p:cTn id="19" dur="250"/>
                                        <p:tgtEl>
                                          <p:spTgt spid="32"/>
                                        </p:tgtEl>
                                      </p:cBhvr>
                                    </p:animEffect>
                                  </p:childTnLst>
                                </p:cTn>
                              </p:par>
                            </p:childTnLst>
                          </p:cTn>
                        </p:par>
                        <p:par>
                          <p:cTn id="20" fill="hold">
                            <p:stCondLst>
                              <p:cond delay="1000"/>
                            </p:stCondLst>
                            <p:childTnLst>
                              <p:par>
                                <p:cTn id="21" presetID="22" presetClass="entr" presetSubtype="4" fill="hold"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wipe(down)">
                                      <p:cBhvr>
                                        <p:cTn id="23" dur="1500"/>
                                        <p:tgtEl>
                                          <p:spTgt spid="33"/>
                                        </p:tgtEl>
                                      </p:cBhvr>
                                    </p:animEffect>
                                  </p:childTnLst>
                                </p:cTn>
                              </p:par>
                            </p:childTnLst>
                          </p:cTn>
                        </p:par>
                        <p:par>
                          <p:cTn id="24" fill="hold">
                            <p:stCondLst>
                              <p:cond delay="2500"/>
                            </p:stCondLst>
                            <p:childTnLst>
                              <p:par>
                                <p:cTn id="25" presetID="10" presetClass="exit" presetSubtype="0" fill="hold" nodeType="afterEffect">
                                  <p:stCondLst>
                                    <p:cond delay="0"/>
                                  </p:stCondLst>
                                  <p:childTnLst>
                                    <p:animEffect transition="out" filter="fade">
                                      <p:cBhvr>
                                        <p:cTn id="26" dur="500"/>
                                        <p:tgtEl>
                                          <p:spTgt spid="32"/>
                                        </p:tgtEl>
                                      </p:cBhvr>
                                    </p:animEffect>
                                    <p:set>
                                      <p:cBhvr>
                                        <p:cTn id="27" dur="1" fill="hold">
                                          <p:stCondLst>
                                            <p:cond delay="499"/>
                                          </p:stCondLst>
                                        </p:cTn>
                                        <p:tgtEl>
                                          <p:spTgt spid="32"/>
                                        </p:tgtEl>
                                        <p:attrNameLst>
                                          <p:attrName>style.visibility</p:attrName>
                                        </p:attrNameLst>
                                      </p:cBhvr>
                                      <p:to>
                                        <p:strVal val="hidden"/>
                                      </p:to>
                                    </p:set>
                                  </p:childTnLst>
                                </p:cTn>
                              </p:par>
                            </p:childTnLst>
                          </p:cTn>
                        </p:par>
                        <p:par>
                          <p:cTn id="28" fill="hold">
                            <p:stCondLst>
                              <p:cond delay="3000"/>
                            </p:stCondLst>
                            <p:childTnLst>
                              <p:par>
                                <p:cTn id="29" presetID="22" presetClass="entr" presetSubtype="4" fill="hold" nodeType="after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wipe(down)">
                                      <p:cBhvr>
                                        <p:cTn id="31" dur="250"/>
                                        <p:tgtEl>
                                          <p:spTgt spid="56"/>
                                        </p:tgtEl>
                                      </p:cBhvr>
                                    </p:animEffect>
                                  </p:childTnLst>
                                </p:cTn>
                              </p:par>
                            </p:childTnLst>
                          </p:cTn>
                        </p:par>
                        <p:par>
                          <p:cTn id="32" fill="hold">
                            <p:stCondLst>
                              <p:cond delay="3250"/>
                            </p:stCondLst>
                            <p:childTnLst>
                              <p:par>
                                <p:cTn id="33" presetID="10" presetClass="entr" presetSubtype="0" fill="hold" grpId="0" nodeType="after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250"/>
                                        <p:tgtEl>
                                          <p:spTgt spid="3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fade">
                                      <p:cBhvr>
                                        <p:cTn id="38" dur="250"/>
                                        <p:tgtEl>
                                          <p:spTgt spid="36"/>
                                        </p:tgtEl>
                                      </p:cBhvr>
                                    </p:animEffect>
                                  </p:childTnLst>
                                </p:cTn>
                              </p:par>
                            </p:childTnLst>
                          </p:cTn>
                        </p:par>
                        <p:par>
                          <p:cTn id="39" fill="hold">
                            <p:stCondLst>
                              <p:cond delay="3500"/>
                            </p:stCondLst>
                            <p:childTnLst>
                              <p:par>
                                <p:cTn id="40" presetID="10" presetClass="entr" presetSubtype="0" fill="hold" grpId="0" nodeType="afterEffect">
                                  <p:stCondLst>
                                    <p:cond delay="0"/>
                                  </p:stCondLst>
                                  <p:childTnLst>
                                    <p:set>
                                      <p:cBhvr>
                                        <p:cTn id="41" dur="1" fill="hold">
                                          <p:stCondLst>
                                            <p:cond delay="0"/>
                                          </p:stCondLst>
                                        </p:cTn>
                                        <p:tgtEl>
                                          <p:spTgt spid="68"/>
                                        </p:tgtEl>
                                        <p:attrNameLst>
                                          <p:attrName>style.visibility</p:attrName>
                                        </p:attrNameLst>
                                      </p:cBhvr>
                                      <p:to>
                                        <p:strVal val="visible"/>
                                      </p:to>
                                    </p:set>
                                    <p:animEffect transition="in" filter="fade">
                                      <p:cBhvr>
                                        <p:cTn id="42" dur="250"/>
                                        <p:tgtEl>
                                          <p:spTgt spid="68"/>
                                        </p:tgtEl>
                                      </p:cBhvr>
                                    </p:animEffect>
                                  </p:childTnLst>
                                </p:cTn>
                              </p:par>
                            </p:childTnLst>
                          </p:cTn>
                        </p:par>
                        <p:par>
                          <p:cTn id="43" fill="hold">
                            <p:stCondLst>
                              <p:cond delay="3750"/>
                            </p:stCondLst>
                            <p:childTnLst>
                              <p:par>
                                <p:cTn id="44" presetID="10" presetClass="entr" presetSubtype="0" fill="hold" grpId="0" nodeType="after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fade">
                                      <p:cBhvr>
                                        <p:cTn id="46" dur="250"/>
                                        <p:tgtEl>
                                          <p:spTgt spid="38"/>
                                        </p:tgtEl>
                                      </p:cBhvr>
                                    </p:animEffect>
                                  </p:childTnLst>
                                </p:cTn>
                              </p:par>
                            </p:childTnLst>
                          </p:cTn>
                        </p:par>
                        <p:par>
                          <p:cTn id="47" fill="hold">
                            <p:stCondLst>
                              <p:cond delay="4000"/>
                            </p:stCondLst>
                            <p:childTnLst>
                              <p:par>
                                <p:cTn id="48" presetID="22" presetClass="entr" presetSubtype="4" fill="hold" nodeType="afterEffect">
                                  <p:stCondLst>
                                    <p:cond delay="0"/>
                                  </p:stCondLst>
                                  <p:childTnLst>
                                    <p:set>
                                      <p:cBhvr>
                                        <p:cTn id="49" dur="1" fill="hold">
                                          <p:stCondLst>
                                            <p:cond delay="0"/>
                                          </p:stCondLst>
                                        </p:cTn>
                                        <p:tgtEl>
                                          <p:spTgt spid="60"/>
                                        </p:tgtEl>
                                        <p:attrNameLst>
                                          <p:attrName>style.visibility</p:attrName>
                                        </p:attrNameLst>
                                      </p:cBhvr>
                                      <p:to>
                                        <p:strVal val="visible"/>
                                      </p:to>
                                    </p:set>
                                    <p:animEffect transition="in" filter="wipe(down)">
                                      <p:cBhvr>
                                        <p:cTn id="50" dur="250"/>
                                        <p:tgtEl>
                                          <p:spTgt spid="60"/>
                                        </p:tgtEl>
                                      </p:cBhvr>
                                    </p:animEffect>
                                  </p:childTnLst>
                                </p:cTn>
                              </p:par>
                            </p:childTnLst>
                          </p:cTn>
                        </p:par>
                        <p:par>
                          <p:cTn id="51" fill="hold">
                            <p:stCondLst>
                              <p:cond delay="4250"/>
                            </p:stCondLst>
                            <p:childTnLst>
                              <p:par>
                                <p:cTn id="52" presetID="10" presetClass="entr" presetSubtype="0" fill="hold" grpId="0" nodeType="afterEffect">
                                  <p:stCondLst>
                                    <p:cond delay="0"/>
                                  </p:stCondLst>
                                  <p:childTnLst>
                                    <p:set>
                                      <p:cBhvr>
                                        <p:cTn id="53" dur="1" fill="hold">
                                          <p:stCondLst>
                                            <p:cond delay="0"/>
                                          </p:stCondLst>
                                        </p:cTn>
                                        <p:tgtEl>
                                          <p:spTgt spid="41"/>
                                        </p:tgtEl>
                                        <p:attrNameLst>
                                          <p:attrName>style.visibility</p:attrName>
                                        </p:attrNameLst>
                                      </p:cBhvr>
                                      <p:to>
                                        <p:strVal val="visible"/>
                                      </p:to>
                                    </p:set>
                                    <p:animEffect transition="in" filter="fade">
                                      <p:cBhvr>
                                        <p:cTn id="54" dur="250"/>
                                        <p:tgtEl>
                                          <p:spTgt spid="41"/>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fade">
                                      <p:cBhvr>
                                        <p:cTn id="57" dur="250"/>
                                        <p:tgtEl>
                                          <p:spTgt spid="42"/>
                                        </p:tgtEl>
                                      </p:cBhvr>
                                    </p:animEffect>
                                  </p:childTnLst>
                                </p:cTn>
                              </p:par>
                            </p:childTnLst>
                          </p:cTn>
                        </p:par>
                        <p:par>
                          <p:cTn id="58" fill="hold">
                            <p:stCondLst>
                              <p:cond delay="4500"/>
                            </p:stCondLst>
                            <p:childTnLst>
                              <p:par>
                                <p:cTn id="59" presetID="10" presetClass="entr" presetSubtype="0" fill="hold" grpId="0" nodeType="afterEffect">
                                  <p:stCondLst>
                                    <p:cond delay="0"/>
                                  </p:stCondLst>
                                  <p:childTnLst>
                                    <p:set>
                                      <p:cBhvr>
                                        <p:cTn id="60" dur="1" fill="hold">
                                          <p:stCondLst>
                                            <p:cond delay="0"/>
                                          </p:stCondLst>
                                        </p:cTn>
                                        <p:tgtEl>
                                          <p:spTgt spid="49"/>
                                        </p:tgtEl>
                                        <p:attrNameLst>
                                          <p:attrName>style.visibility</p:attrName>
                                        </p:attrNameLst>
                                      </p:cBhvr>
                                      <p:to>
                                        <p:strVal val="visible"/>
                                      </p:to>
                                    </p:set>
                                    <p:animEffect transition="in" filter="fade">
                                      <p:cBhvr>
                                        <p:cTn id="61" dur="250"/>
                                        <p:tgtEl>
                                          <p:spTgt spid="49"/>
                                        </p:tgtEl>
                                      </p:cBhvr>
                                    </p:animEffect>
                                  </p:childTnLst>
                                </p:cTn>
                              </p:par>
                            </p:childTnLst>
                          </p:cTn>
                        </p:par>
                        <p:par>
                          <p:cTn id="62" fill="hold">
                            <p:stCondLst>
                              <p:cond delay="4750"/>
                            </p:stCondLst>
                            <p:childTnLst>
                              <p:par>
                                <p:cTn id="63" presetID="22" presetClass="entr" presetSubtype="4" fill="hold" nodeType="afterEffect">
                                  <p:stCondLst>
                                    <p:cond delay="0"/>
                                  </p:stCondLst>
                                  <p:childTnLst>
                                    <p:set>
                                      <p:cBhvr>
                                        <p:cTn id="64" dur="1" fill="hold">
                                          <p:stCondLst>
                                            <p:cond delay="0"/>
                                          </p:stCondLst>
                                        </p:cTn>
                                        <p:tgtEl>
                                          <p:spTgt spid="62"/>
                                        </p:tgtEl>
                                        <p:attrNameLst>
                                          <p:attrName>style.visibility</p:attrName>
                                        </p:attrNameLst>
                                      </p:cBhvr>
                                      <p:to>
                                        <p:strVal val="visible"/>
                                      </p:to>
                                    </p:set>
                                    <p:animEffect transition="in" filter="wipe(down)">
                                      <p:cBhvr>
                                        <p:cTn id="65" dur="250"/>
                                        <p:tgtEl>
                                          <p:spTgt spid="62"/>
                                        </p:tgtEl>
                                      </p:cBhvr>
                                    </p:animEffect>
                                  </p:childTnLst>
                                </p:cTn>
                              </p:par>
                            </p:childTnLst>
                          </p:cTn>
                        </p:par>
                        <p:par>
                          <p:cTn id="66" fill="hold">
                            <p:stCondLst>
                              <p:cond delay="5000"/>
                            </p:stCondLst>
                            <p:childTnLst>
                              <p:par>
                                <p:cTn id="67" presetID="10" presetClass="entr" presetSubtype="0" fill="hold" grpId="0" nodeType="afterEffect">
                                  <p:stCondLst>
                                    <p:cond delay="0"/>
                                  </p:stCondLst>
                                  <p:childTnLst>
                                    <p:set>
                                      <p:cBhvr>
                                        <p:cTn id="68" dur="1" fill="hold">
                                          <p:stCondLst>
                                            <p:cond delay="0"/>
                                          </p:stCondLst>
                                        </p:cTn>
                                        <p:tgtEl>
                                          <p:spTgt spid="44"/>
                                        </p:tgtEl>
                                        <p:attrNameLst>
                                          <p:attrName>style.visibility</p:attrName>
                                        </p:attrNameLst>
                                      </p:cBhvr>
                                      <p:to>
                                        <p:strVal val="visible"/>
                                      </p:to>
                                    </p:set>
                                    <p:animEffect transition="in" filter="fade">
                                      <p:cBhvr>
                                        <p:cTn id="69" dur="250"/>
                                        <p:tgtEl>
                                          <p:spTgt spid="44"/>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45"/>
                                        </p:tgtEl>
                                        <p:attrNameLst>
                                          <p:attrName>style.visibility</p:attrName>
                                        </p:attrNameLst>
                                      </p:cBhvr>
                                      <p:to>
                                        <p:strVal val="visible"/>
                                      </p:to>
                                    </p:set>
                                    <p:animEffect transition="in" filter="fade">
                                      <p:cBhvr>
                                        <p:cTn id="72" dur="250"/>
                                        <p:tgtEl>
                                          <p:spTgt spid="45"/>
                                        </p:tgtEl>
                                      </p:cBhvr>
                                    </p:animEffect>
                                  </p:childTnLst>
                                </p:cTn>
                              </p:par>
                            </p:childTnLst>
                          </p:cTn>
                        </p:par>
                        <p:par>
                          <p:cTn id="73" fill="hold">
                            <p:stCondLst>
                              <p:cond delay="5250"/>
                            </p:stCondLst>
                            <p:childTnLst>
                              <p:par>
                                <p:cTn id="74" presetID="10" presetClass="entr" presetSubtype="0" fill="hold" grpId="0" nodeType="afterEffect">
                                  <p:stCondLst>
                                    <p:cond delay="0"/>
                                  </p:stCondLst>
                                  <p:childTnLst>
                                    <p:set>
                                      <p:cBhvr>
                                        <p:cTn id="75" dur="1" fill="hold">
                                          <p:stCondLst>
                                            <p:cond delay="0"/>
                                          </p:stCondLst>
                                        </p:cTn>
                                        <p:tgtEl>
                                          <p:spTgt spid="51"/>
                                        </p:tgtEl>
                                        <p:attrNameLst>
                                          <p:attrName>style.visibility</p:attrName>
                                        </p:attrNameLst>
                                      </p:cBhvr>
                                      <p:to>
                                        <p:strVal val="visible"/>
                                      </p:to>
                                    </p:set>
                                    <p:animEffect transition="in" filter="fade">
                                      <p:cBhvr>
                                        <p:cTn id="76" dur="250"/>
                                        <p:tgtEl>
                                          <p:spTgt spid="51"/>
                                        </p:tgtEl>
                                      </p:cBhvr>
                                    </p:animEffect>
                                  </p:childTnLst>
                                </p:cTn>
                              </p:par>
                            </p:childTnLst>
                          </p:cTn>
                        </p:par>
                        <p:par>
                          <p:cTn id="77" fill="hold">
                            <p:stCondLst>
                              <p:cond delay="5500"/>
                            </p:stCondLst>
                            <p:childTnLst>
                              <p:par>
                                <p:cTn id="78" presetID="22" presetClass="entr" presetSubtype="4" fill="hold" nodeType="afterEffect">
                                  <p:stCondLst>
                                    <p:cond delay="0"/>
                                  </p:stCondLst>
                                  <p:childTnLst>
                                    <p:set>
                                      <p:cBhvr>
                                        <p:cTn id="79" dur="1" fill="hold">
                                          <p:stCondLst>
                                            <p:cond delay="0"/>
                                          </p:stCondLst>
                                        </p:cTn>
                                        <p:tgtEl>
                                          <p:spTgt spid="64"/>
                                        </p:tgtEl>
                                        <p:attrNameLst>
                                          <p:attrName>style.visibility</p:attrName>
                                        </p:attrNameLst>
                                      </p:cBhvr>
                                      <p:to>
                                        <p:strVal val="visible"/>
                                      </p:to>
                                    </p:set>
                                    <p:animEffect transition="in" filter="wipe(down)">
                                      <p:cBhvr>
                                        <p:cTn id="80" dur="250"/>
                                        <p:tgtEl>
                                          <p:spTgt spid="64"/>
                                        </p:tgtEl>
                                      </p:cBhvr>
                                    </p:animEffect>
                                  </p:childTnLst>
                                </p:cTn>
                              </p:par>
                            </p:childTnLst>
                          </p:cTn>
                        </p:par>
                        <p:par>
                          <p:cTn id="81" fill="hold">
                            <p:stCondLst>
                              <p:cond delay="5750"/>
                            </p:stCondLst>
                            <p:childTnLst>
                              <p:par>
                                <p:cTn id="82" presetID="10" presetClass="entr" presetSubtype="0" fill="hold" grpId="0" nodeType="afterEffect">
                                  <p:stCondLst>
                                    <p:cond delay="0"/>
                                  </p:stCondLst>
                                  <p:childTnLst>
                                    <p:set>
                                      <p:cBhvr>
                                        <p:cTn id="83" dur="1" fill="hold">
                                          <p:stCondLst>
                                            <p:cond delay="0"/>
                                          </p:stCondLst>
                                        </p:cTn>
                                        <p:tgtEl>
                                          <p:spTgt spid="47"/>
                                        </p:tgtEl>
                                        <p:attrNameLst>
                                          <p:attrName>style.visibility</p:attrName>
                                        </p:attrNameLst>
                                      </p:cBhvr>
                                      <p:to>
                                        <p:strVal val="visible"/>
                                      </p:to>
                                    </p:set>
                                    <p:animEffect transition="in" filter="fade">
                                      <p:cBhvr>
                                        <p:cTn id="84" dur="250"/>
                                        <p:tgtEl>
                                          <p:spTgt spid="47"/>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48"/>
                                        </p:tgtEl>
                                        <p:attrNameLst>
                                          <p:attrName>style.visibility</p:attrName>
                                        </p:attrNameLst>
                                      </p:cBhvr>
                                      <p:to>
                                        <p:strVal val="visible"/>
                                      </p:to>
                                    </p:set>
                                    <p:animEffect transition="in" filter="fade">
                                      <p:cBhvr>
                                        <p:cTn id="87" dur="250"/>
                                        <p:tgtEl>
                                          <p:spTgt spid="48"/>
                                        </p:tgtEl>
                                      </p:cBhvr>
                                    </p:animEffect>
                                  </p:childTnLst>
                                </p:cTn>
                              </p:par>
                            </p:childTnLst>
                          </p:cTn>
                        </p:par>
                        <p:par>
                          <p:cTn id="88" fill="hold">
                            <p:stCondLst>
                              <p:cond delay="6000"/>
                            </p:stCondLst>
                            <p:childTnLst>
                              <p:par>
                                <p:cTn id="89" presetID="10" presetClass="entr" presetSubtype="0" fill="hold" grpId="0" nodeType="afterEffect">
                                  <p:stCondLst>
                                    <p:cond delay="0"/>
                                  </p:stCondLst>
                                  <p:childTnLst>
                                    <p:set>
                                      <p:cBhvr>
                                        <p:cTn id="90" dur="1" fill="hold">
                                          <p:stCondLst>
                                            <p:cond delay="0"/>
                                          </p:stCondLst>
                                        </p:cTn>
                                        <p:tgtEl>
                                          <p:spTgt spid="53"/>
                                        </p:tgtEl>
                                        <p:attrNameLst>
                                          <p:attrName>style.visibility</p:attrName>
                                        </p:attrNameLst>
                                      </p:cBhvr>
                                      <p:to>
                                        <p:strVal val="visible"/>
                                      </p:to>
                                    </p:set>
                                    <p:animEffect transition="in" filter="fade">
                                      <p:cBhvr>
                                        <p:cTn id="91" dur="250"/>
                                        <p:tgtEl>
                                          <p:spTgt spid="53"/>
                                        </p:tgtEl>
                                      </p:cBhvr>
                                    </p:animEffect>
                                  </p:childTnLst>
                                </p:cTn>
                              </p:par>
                            </p:childTnLst>
                          </p:cTn>
                        </p:par>
                        <p:par>
                          <p:cTn id="92" fill="hold">
                            <p:stCondLst>
                              <p:cond delay="6250"/>
                            </p:stCondLst>
                            <p:childTnLst>
                              <p:par>
                                <p:cTn id="93" presetID="10" presetClass="entr" presetSubtype="0" fill="hold" grpId="0" nodeType="afterEffect">
                                  <p:stCondLst>
                                    <p:cond delay="0"/>
                                  </p:stCondLst>
                                  <p:childTnLst>
                                    <p:set>
                                      <p:cBhvr>
                                        <p:cTn id="94" dur="1" fill="hold">
                                          <p:stCondLst>
                                            <p:cond delay="0"/>
                                          </p:stCondLst>
                                        </p:cTn>
                                        <p:tgtEl>
                                          <p:spTgt spid="69"/>
                                        </p:tgtEl>
                                        <p:attrNameLst>
                                          <p:attrName>style.visibility</p:attrName>
                                        </p:attrNameLst>
                                      </p:cBhvr>
                                      <p:to>
                                        <p:strVal val="visible"/>
                                      </p:to>
                                    </p:set>
                                    <p:animEffect transition="in" filter="fade">
                                      <p:cBhvr>
                                        <p:cTn id="95" dur="250"/>
                                        <p:tgtEl>
                                          <p:spTgt spid="69"/>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4" fill="hold" nodeType="clickEffect">
                                  <p:stCondLst>
                                    <p:cond delay="0"/>
                                  </p:stCondLst>
                                  <p:childTnLst>
                                    <p:set>
                                      <p:cBhvr>
                                        <p:cTn id="99" dur="1" fill="hold">
                                          <p:stCondLst>
                                            <p:cond delay="0"/>
                                          </p:stCondLst>
                                        </p:cTn>
                                        <p:tgtEl>
                                          <p:spTgt spid="34"/>
                                        </p:tgtEl>
                                        <p:attrNameLst>
                                          <p:attrName>style.visibility</p:attrName>
                                        </p:attrNameLst>
                                      </p:cBhvr>
                                      <p:to>
                                        <p:strVal val="visible"/>
                                      </p:to>
                                    </p:set>
                                    <p:animEffect transition="in" filter="wipe(down)">
                                      <p:cBhvr>
                                        <p:cTn id="100" dur="1500"/>
                                        <p:tgtEl>
                                          <p:spTgt spid="34"/>
                                        </p:tgtEl>
                                      </p:cBhvr>
                                    </p:animEffect>
                                  </p:childTnLst>
                                </p:cTn>
                              </p:par>
                            </p:childTnLst>
                          </p:cTn>
                        </p:par>
                        <p:par>
                          <p:cTn id="101" fill="hold">
                            <p:stCondLst>
                              <p:cond delay="1500"/>
                            </p:stCondLst>
                            <p:childTnLst>
                              <p:par>
                                <p:cTn id="102" presetID="22" presetClass="entr" presetSubtype="4" fill="hold" nodeType="afterEffect">
                                  <p:stCondLst>
                                    <p:cond delay="0"/>
                                  </p:stCondLst>
                                  <p:childTnLst>
                                    <p:set>
                                      <p:cBhvr>
                                        <p:cTn id="103" dur="1" fill="hold">
                                          <p:stCondLst>
                                            <p:cond delay="0"/>
                                          </p:stCondLst>
                                        </p:cTn>
                                        <p:tgtEl>
                                          <p:spTgt spid="37"/>
                                        </p:tgtEl>
                                        <p:attrNameLst>
                                          <p:attrName>style.visibility</p:attrName>
                                        </p:attrNameLst>
                                      </p:cBhvr>
                                      <p:to>
                                        <p:strVal val="visible"/>
                                      </p:to>
                                    </p:set>
                                    <p:animEffect transition="in" filter="wipe(down)">
                                      <p:cBhvr>
                                        <p:cTn id="104" dur="250"/>
                                        <p:tgtEl>
                                          <p:spTgt spid="37"/>
                                        </p:tgtEl>
                                      </p:cBhvr>
                                    </p:animEffect>
                                  </p:childTnLst>
                                </p:cTn>
                              </p:par>
                            </p:childTnLst>
                          </p:cTn>
                        </p:par>
                        <p:par>
                          <p:cTn id="105" fill="hold">
                            <p:stCondLst>
                              <p:cond delay="1750"/>
                            </p:stCondLst>
                            <p:childTnLst>
                              <p:par>
                                <p:cTn id="106" presetID="10" presetClass="entr" presetSubtype="0" fill="hold" grpId="0" nodeType="afterEffect">
                                  <p:stCondLst>
                                    <p:cond delay="0"/>
                                  </p:stCondLst>
                                  <p:childTnLst>
                                    <p:set>
                                      <p:cBhvr>
                                        <p:cTn id="107" dur="1" fill="hold">
                                          <p:stCondLst>
                                            <p:cond delay="0"/>
                                          </p:stCondLst>
                                        </p:cTn>
                                        <p:tgtEl>
                                          <p:spTgt spid="43"/>
                                        </p:tgtEl>
                                        <p:attrNameLst>
                                          <p:attrName>style.visibility</p:attrName>
                                        </p:attrNameLst>
                                      </p:cBhvr>
                                      <p:to>
                                        <p:strVal val="visible"/>
                                      </p:to>
                                    </p:set>
                                    <p:animEffect transition="in" filter="fade">
                                      <p:cBhvr>
                                        <p:cTn id="108" dur="250"/>
                                        <p:tgtEl>
                                          <p:spTgt spid="43"/>
                                        </p:tgtEl>
                                      </p:cBhvr>
                                    </p:animEffect>
                                  </p:childTnLst>
                                </p:cTn>
                              </p:par>
                            </p:childTnLst>
                          </p:cTn>
                        </p:par>
                        <p:par>
                          <p:cTn id="109" fill="hold">
                            <p:stCondLst>
                              <p:cond delay="2000"/>
                            </p:stCondLst>
                            <p:childTnLst>
                              <p:par>
                                <p:cTn id="110" presetID="10" presetClass="entr" presetSubtype="0" fill="hold" grpId="0" nodeType="afterEffect">
                                  <p:stCondLst>
                                    <p:cond delay="0"/>
                                  </p:stCondLst>
                                  <p:childTnLst>
                                    <p:set>
                                      <p:cBhvr>
                                        <p:cTn id="111" dur="1" fill="hold">
                                          <p:stCondLst>
                                            <p:cond delay="0"/>
                                          </p:stCondLst>
                                        </p:cTn>
                                        <p:tgtEl>
                                          <p:spTgt spid="67"/>
                                        </p:tgtEl>
                                        <p:attrNameLst>
                                          <p:attrName>style.visibility</p:attrName>
                                        </p:attrNameLst>
                                      </p:cBhvr>
                                      <p:to>
                                        <p:strVal val="visible"/>
                                      </p:to>
                                    </p:set>
                                    <p:animEffect transition="in" filter="fade">
                                      <p:cBhvr>
                                        <p:cTn id="112" dur="250"/>
                                        <p:tgtEl>
                                          <p:spTgt spid="67"/>
                                        </p:tgtEl>
                                      </p:cBhvr>
                                    </p:animEffect>
                                  </p:childTnLst>
                                </p:cTn>
                              </p:par>
                            </p:childTnLst>
                          </p:cTn>
                        </p:par>
                        <p:par>
                          <p:cTn id="113" fill="hold">
                            <p:stCondLst>
                              <p:cond delay="2250"/>
                            </p:stCondLst>
                            <p:childTnLst>
                              <p:par>
                                <p:cTn id="114" presetID="22" presetClass="entr" presetSubtype="4" fill="hold" nodeType="afterEffect">
                                  <p:stCondLst>
                                    <p:cond delay="0"/>
                                  </p:stCondLst>
                                  <p:childTnLst>
                                    <p:set>
                                      <p:cBhvr>
                                        <p:cTn id="115" dur="1" fill="hold">
                                          <p:stCondLst>
                                            <p:cond delay="0"/>
                                          </p:stCondLst>
                                        </p:cTn>
                                        <p:tgtEl>
                                          <p:spTgt spid="59"/>
                                        </p:tgtEl>
                                        <p:attrNameLst>
                                          <p:attrName>style.visibility</p:attrName>
                                        </p:attrNameLst>
                                      </p:cBhvr>
                                      <p:to>
                                        <p:strVal val="visible"/>
                                      </p:to>
                                    </p:set>
                                    <p:animEffect transition="in" filter="wipe(down)">
                                      <p:cBhvr>
                                        <p:cTn id="116" dur="250"/>
                                        <p:tgtEl>
                                          <p:spTgt spid="59"/>
                                        </p:tgtEl>
                                      </p:cBhvr>
                                    </p:animEffect>
                                  </p:childTnLst>
                                </p:cTn>
                              </p:par>
                            </p:childTnLst>
                          </p:cTn>
                        </p:par>
                        <p:par>
                          <p:cTn id="117" fill="hold">
                            <p:stCondLst>
                              <p:cond delay="2500"/>
                            </p:stCondLst>
                            <p:childTnLst>
                              <p:par>
                                <p:cTn id="118" presetID="10" presetClass="entr" presetSubtype="0" fill="hold" grpId="0" nodeType="afterEffect">
                                  <p:stCondLst>
                                    <p:cond delay="0"/>
                                  </p:stCondLst>
                                  <p:childTnLst>
                                    <p:set>
                                      <p:cBhvr>
                                        <p:cTn id="119" dur="1" fill="hold">
                                          <p:stCondLst>
                                            <p:cond delay="0"/>
                                          </p:stCondLst>
                                        </p:cTn>
                                        <p:tgtEl>
                                          <p:spTgt spid="46"/>
                                        </p:tgtEl>
                                        <p:attrNameLst>
                                          <p:attrName>style.visibility</p:attrName>
                                        </p:attrNameLst>
                                      </p:cBhvr>
                                      <p:to>
                                        <p:strVal val="visible"/>
                                      </p:to>
                                    </p:set>
                                    <p:animEffect transition="in" filter="fade">
                                      <p:cBhvr>
                                        <p:cTn id="120" dur="250"/>
                                        <p:tgtEl>
                                          <p:spTgt spid="46"/>
                                        </p:tgtEl>
                                      </p:cBhvr>
                                    </p:animEffect>
                                  </p:childTnLst>
                                </p:cTn>
                              </p:par>
                            </p:childTnLst>
                          </p:cTn>
                        </p:par>
                        <p:par>
                          <p:cTn id="121" fill="hold">
                            <p:stCondLst>
                              <p:cond delay="2750"/>
                            </p:stCondLst>
                            <p:childTnLst>
                              <p:par>
                                <p:cTn id="122" presetID="22" presetClass="entr" presetSubtype="4" fill="hold" nodeType="afterEffect">
                                  <p:stCondLst>
                                    <p:cond delay="0"/>
                                  </p:stCondLst>
                                  <p:childTnLst>
                                    <p:set>
                                      <p:cBhvr>
                                        <p:cTn id="123" dur="1" fill="hold">
                                          <p:stCondLst>
                                            <p:cond delay="0"/>
                                          </p:stCondLst>
                                        </p:cTn>
                                        <p:tgtEl>
                                          <p:spTgt spid="61"/>
                                        </p:tgtEl>
                                        <p:attrNameLst>
                                          <p:attrName>style.visibility</p:attrName>
                                        </p:attrNameLst>
                                      </p:cBhvr>
                                      <p:to>
                                        <p:strVal val="visible"/>
                                      </p:to>
                                    </p:set>
                                    <p:animEffect transition="in" filter="wipe(down)">
                                      <p:cBhvr>
                                        <p:cTn id="124" dur="250"/>
                                        <p:tgtEl>
                                          <p:spTgt spid="61"/>
                                        </p:tgtEl>
                                      </p:cBhvr>
                                    </p:animEffect>
                                  </p:childTnLst>
                                </p:cTn>
                              </p:par>
                            </p:childTnLst>
                          </p:cTn>
                        </p:par>
                        <p:par>
                          <p:cTn id="125" fill="hold">
                            <p:stCondLst>
                              <p:cond delay="3000"/>
                            </p:stCondLst>
                            <p:childTnLst>
                              <p:par>
                                <p:cTn id="126" presetID="10" presetClass="entr" presetSubtype="0" fill="hold" grpId="0" nodeType="afterEffect">
                                  <p:stCondLst>
                                    <p:cond delay="0"/>
                                  </p:stCondLst>
                                  <p:childTnLst>
                                    <p:set>
                                      <p:cBhvr>
                                        <p:cTn id="127" dur="1" fill="hold">
                                          <p:stCondLst>
                                            <p:cond delay="0"/>
                                          </p:stCondLst>
                                        </p:cTn>
                                        <p:tgtEl>
                                          <p:spTgt spid="65"/>
                                        </p:tgtEl>
                                        <p:attrNameLst>
                                          <p:attrName>style.visibility</p:attrName>
                                        </p:attrNameLst>
                                      </p:cBhvr>
                                      <p:to>
                                        <p:strVal val="visible"/>
                                      </p:to>
                                    </p:set>
                                    <p:animEffect transition="in" filter="fade">
                                      <p:cBhvr>
                                        <p:cTn id="128" dur="250"/>
                                        <p:tgtEl>
                                          <p:spTgt spid="65"/>
                                        </p:tgtEl>
                                      </p:cBhvr>
                                    </p:animEffect>
                                  </p:childTnLst>
                                </p:cTn>
                              </p:par>
                            </p:childTnLst>
                          </p:cTn>
                        </p:par>
                        <p:par>
                          <p:cTn id="129" fill="hold">
                            <p:stCondLst>
                              <p:cond delay="3250"/>
                            </p:stCondLst>
                            <p:childTnLst>
                              <p:par>
                                <p:cTn id="130" presetID="22" presetClass="entr" presetSubtype="4" fill="hold" nodeType="afterEffect">
                                  <p:stCondLst>
                                    <p:cond delay="0"/>
                                  </p:stCondLst>
                                  <p:childTnLst>
                                    <p:set>
                                      <p:cBhvr>
                                        <p:cTn id="131" dur="1" fill="hold">
                                          <p:stCondLst>
                                            <p:cond delay="0"/>
                                          </p:stCondLst>
                                        </p:cTn>
                                        <p:tgtEl>
                                          <p:spTgt spid="63"/>
                                        </p:tgtEl>
                                        <p:attrNameLst>
                                          <p:attrName>style.visibility</p:attrName>
                                        </p:attrNameLst>
                                      </p:cBhvr>
                                      <p:to>
                                        <p:strVal val="visible"/>
                                      </p:to>
                                    </p:set>
                                    <p:animEffect transition="in" filter="wipe(down)">
                                      <p:cBhvr>
                                        <p:cTn id="132" dur="250"/>
                                        <p:tgtEl>
                                          <p:spTgt spid="63"/>
                                        </p:tgtEl>
                                      </p:cBhvr>
                                    </p:animEffect>
                                  </p:childTnLst>
                                </p:cTn>
                              </p:par>
                            </p:childTnLst>
                          </p:cTn>
                        </p:par>
                        <p:par>
                          <p:cTn id="133" fill="hold">
                            <p:stCondLst>
                              <p:cond delay="3500"/>
                            </p:stCondLst>
                            <p:childTnLst>
                              <p:par>
                                <p:cTn id="134" presetID="10" presetClass="entr" presetSubtype="0" fill="hold" grpId="0" nodeType="afterEffect">
                                  <p:stCondLst>
                                    <p:cond delay="0"/>
                                  </p:stCondLst>
                                  <p:childTnLst>
                                    <p:set>
                                      <p:cBhvr>
                                        <p:cTn id="135" dur="1" fill="hold">
                                          <p:stCondLst>
                                            <p:cond delay="0"/>
                                          </p:stCondLst>
                                        </p:cTn>
                                        <p:tgtEl>
                                          <p:spTgt spid="66"/>
                                        </p:tgtEl>
                                        <p:attrNameLst>
                                          <p:attrName>style.visibility</p:attrName>
                                        </p:attrNameLst>
                                      </p:cBhvr>
                                      <p:to>
                                        <p:strVal val="visible"/>
                                      </p:to>
                                    </p:set>
                                    <p:animEffect transition="in" filter="fade">
                                      <p:cBhvr>
                                        <p:cTn id="136" dur="250"/>
                                        <p:tgtEl>
                                          <p:spTgt spid="66"/>
                                        </p:tgtEl>
                                      </p:cBhvr>
                                    </p:animEffect>
                                  </p:childTnLst>
                                </p:cTn>
                              </p:par>
                            </p:childTnLst>
                          </p:cTn>
                        </p:par>
                        <p:par>
                          <p:cTn id="137" fill="hold">
                            <p:stCondLst>
                              <p:cond delay="3750"/>
                            </p:stCondLst>
                            <p:childTnLst>
                              <p:par>
                                <p:cTn id="138" presetID="10" presetClass="entr" presetSubtype="0" fill="hold" grpId="0" nodeType="afterEffect">
                                  <p:stCondLst>
                                    <p:cond delay="0"/>
                                  </p:stCondLst>
                                  <p:childTnLst>
                                    <p:set>
                                      <p:cBhvr>
                                        <p:cTn id="139" dur="1" fill="hold">
                                          <p:stCondLst>
                                            <p:cond delay="0"/>
                                          </p:stCondLst>
                                        </p:cTn>
                                        <p:tgtEl>
                                          <p:spTgt spid="70"/>
                                        </p:tgtEl>
                                        <p:attrNameLst>
                                          <p:attrName>style.visibility</p:attrName>
                                        </p:attrNameLst>
                                      </p:cBhvr>
                                      <p:to>
                                        <p:strVal val="visible"/>
                                      </p:to>
                                    </p:set>
                                    <p:animEffect transition="in" filter="fade">
                                      <p:cBhvr>
                                        <p:cTn id="140" dur="250"/>
                                        <p:tgtEl>
                                          <p:spTgt spid="70"/>
                                        </p:tgtEl>
                                      </p:cBhvr>
                                    </p:animEffect>
                                  </p:childTnLst>
                                </p:cTn>
                              </p:par>
                            </p:childTnLst>
                          </p:cTn>
                        </p:par>
                        <p:par>
                          <p:cTn id="141" fill="hold">
                            <p:stCondLst>
                              <p:cond delay="4000"/>
                            </p:stCondLst>
                            <p:childTnLst>
                              <p:par>
                                <p:cTn id="142" presetID="10" presetClass="entr" presetSubtype="0" fill="hold" grpId="0" nodeType="afterEffect">
                                  <p:stCondLst>
                                    <p:cond delay="0"/>
                                  </p:stCondLst>
                                  <p:childTnLst>
                                    <p:set>
                                      <p:cBhvr>
                                        <p:cTn id="143" dur="1" fill="hold">
                                          <p:stCondLst>
                                            <p:cond delay="0"/>
                                          </p:stCondLst>
                                        </p:cTn>
                                        <p:tgtEl>
                                          <p:spTgt spid="71"/>
                                        </p:tgtEl>
                                        <p:attrNameLst>
                                          <p:attrName>style.visibility</p:attrName>
                                        </p:attrNameLst>
                                      </p:cBhvr>
                                      <p:to>
                                        <p:strVal val="visible"/>
                                      </p:to>
                                    </p:set>
                                    <p:animEffect transition="in" filter="fade">
                                      <p:cBhvr>
                                        <p:cTn id="144" dur="25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utoUpdateAnimBg="0"/>
      <p:bldP spid="70" grpId="0" autoUpdateAnimBg="0"/>
      <p:bldP spid="58" grpId="0"/>
      <p:bldP spid="35" grpId="0"/>
      <p:bldP spid="36" grpId="0"/>
      <p:bldP spid="38" grpId="0" autoUpdateAnimBg="0"/>
      <p:bldP spid="41" grpId="0"/>
      <p:bldP spid="42" grpId="0"/>
      <p:bldP spid="44" grpId="0"/>
      <p:bldP spid="45" grpId="0"/>
      <p:bldP spid="47" grpId="0"/>
      <p:bldP spid="48" grpId="0"/>
      <p:bldP spid="49" grpId="0" autoUpdateAnimBg="0"/>
      <p:bldP spid="51" grpId="0" autoUpdateAnimBg="0"/>
      <p:bldP spid="53" grpId="0" autoUpdateAnimBg="0"/>
      <p:bldP spid="43" grpId="0" autoUpdateAnimBg="0"/>
      <p:bldP spid="46" grpId="0" autoUpdateAnimBg="0"/>
      <p:bldP spid="65" grpId="0" autoUpdateAnimBg="0"/>
      <p:bldP spid="66" grpId="0" autoUpdateAnimBg="0"/>
      <p:bldP spid="67" grpId="0" autoUpdateAnimBg="0"/>
      <p:bldP spid="68" grpId="0" autoUpdateAnimBg="0"/>
      <p:bldP spid="71"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alpha val="90000"/>
          </a:schemeClr>
        </a:solid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54304" cy="6858000"/>
          </a:xfrm>
          <a:prstGeom prst="rect">
            <a:avLst/>
          </a:prstGeom>
        </p:spPr>
      </p:pic>
      <p:sp>
        <p:nvSpPr>
          <p:cNvPr id="11" name="Rounded Rectangle 10"/>
          <p:cNvSpPr/>
          <p:nvPr/>
        </p:nvSpPr>
        <p:spPr>
          <a:xfrm>
            <a:off x="7162800" y="-1143000"/>
            <a:ext cx="6172200" cy="8915400"/>
          </a:xfrm>
          <a:prstGeom prst="roundRect">
            <a:avLst/>
          </a:prstGeom>
          <a:solidFill>
            <a:schemeClr val="tx1">
              <a:alpha val="5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105"/>
            <a:r>
              <a:rPr lang="en-US" dirty="0" smtClean="0">
                <a:solidFill>
                  <a:prstClr val="white"/>
                </a:solidFill>
              </a:rPr>
              <a:t>                                                                                                              </a:t>
            </a:r>
            <a:endParaRPr lang="en-US" dirty="0">
              <a:solidFill>
                <a:prstClr val="white"/>
              </a:solidFill>
            </a:endParaRPr>
          </a:p>
        </p:txBody>
      </p:sp>
      <p:sp>
        <p:nvSpPr>
          <p:cNvPr id="15" name="Rectangle 14"/>
          <p:cNvSpPr/>
          <p:nvPr/>
        </p:nvSpPr>
        <p:spPr>
          <a:xfrm rot="10800000">
            <a:off x="0" y="0"/>
            <a:ext cx="12192000" cy="3048000"/>
          </a:xfrm>
          <a:prstGeom prst="rect">
            <a:avLst/>
          </a:prstGeom>
          <a:gradFill>
            <a:gsLst>
              <a:gs pos="0">
                <a:schemeClr val="tx1">
                  <a:alpha val="0"/>
                </a:schemeClr>
              </a:gs>
              <a:gs pos="40000">
                <a:schemeClr val="tx1">
                  <a:alpha val="5000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defTabSz="914105"/>
            <a:endParaRPr lang="en-US" dirty="0">
              <a:solidFill>
                <a:prstClr val="white"/>
              </a:solidFill>
            </a:endParaRPr>
          </a:p>
        </p:txBody>
      </p:sp>
      <p:sp>
        <p:nvSpPr>
          <p:cNvPr id="2" name="Rectangle 1"/>
          <p:cNvSpPr/>
          <p:nvPr/>
        </p:nvSpPr>
        <p:spPr>
          <a:xfrm>
            <a:off x="7162800" y="127531"/>
            <a:ext cx="7418604" cy="702752"/>
          </a:xfrm>
          <a:prstGeom prst="rect">
            <a:avLst/>
          </a:prstGeom>
        </p:spPr>
        <p:txBody>
          <a:bodyPr wrap="square" lIns="91414" tIns="45718" rIns="91414" bIns="45718">
            <a:spAutoFit/>
          </a:bodyPr>
          <a:lstStyle/>
          <a:p>
            <a:pPr defTabSz="914105">
              <a:lnSpc>
                <a:spcPct val="150000"/>
              </a:lnSpc>
              <a:tabLst>
                <a:tab pos="114265" algn="l"/>
              </a:tabLst>
            </a:pPr>
            <a:r>
              <a:rPr lang="en-US" sz="2800" b="1" dirty="0" smtClean="0">
                <a:solidFill>
                  <a:srgbClr val="00A9FC"/>
                </a:solidFill>
                <a:latin typeface="Century Gothic"/>
                <a:cs typeface="Century Gothic"/>
              </a:rPr>
              <a:t>Market </a:t>
            </a:r>
            <a:r>
              <a:rPr lang="en-US" sz="2800" b="1" dirty="0">
                <a:solidFill>
                  <a:srgbClr val="00A9FC"/>
                </a:solidFill>
                <a:latin typeface="Century Gothic"/>
                <a:cs typeface="Century Gothic"/>
              </a:rPr>
              <a:t>America Brands</a:t>
            </a:r>
          </a:p>
        </p:txBody>
      </p:sp>
      <p:sp>
        <p:nvSpPr>
          <p:cNvPr id="3" name="Rectangle 2"/>
          <p:cNvSpPr/>
          <p:nvPr/>
        </p:nvSpPr>
        <p:spPr>
          <a:xfrm>
            <a:off x="7315200" y="914400"/>
            <a:ext cx="4876800" cy="3513779"/>
          </a:xfrm>
          <a:prstGeom prst="rect">
            <a:avLst/>
          </a:prstGeom>
        </p:spPr>
        <p:txBody>
          <a:bodyPr wrap="square" lIns="91414" tIns="45718" rIns="91414" bIns="45718">
            <a:spAutoFit/>
          </a:bodyPr>
          <a:lstStyle/>
          <a:p>
            <a:pPr marL="342900" indent="-342900" defTabSz="914105">
              <a:lnSpc>
                <a:spcPct val="90000"/>
              </a:lnSpc>
              <a:spcAft>
                <a:spcPts val="1800"/>
              </a:spcAft>
              <a:buFont typeface="Arial" panose="020B0604020202020204" pitchFamily="34" charset="0"/>
              <a:buChar char="•"/>
              <a:tabLst>
                <a:tab pos="284076" algn="l"/>
              </a:tabLst>
            </a:pPr>
            <a:r>
              <a:rPr lang="en-US" sz="2000" dirty="0" smtClean="0">
                <a:ln w="3175">
                  <a:solidFill>
                    <a:prstClr val="white"/>
                  </a:solidFill>
                </a:ln>
                <a:solidFill>
                  <a:prstClr val="white"/>
                </a:solidFill>
                <a:latin typeface="Century Gothic"/>
                <a:cs typeface="Century Gothic"/>
              </a:rPr>
              <a:t>Hundreds </a:t>
            </a:r>
            <a:r>
              <a:rPr lang="en-US" sz="2000" dirty="0">
                <a:ln w="3175">
                  <a:solidFill>
                    <a:prstClr val="white"/>
                  </a:solidFill>
                </a:ln>
                <a:solidFill>
                  <a:prstClr val="white"/>
                </a:solidFill>
                <a:latin typeface="Century Gothic"/>
                <a:cs typeface="Century Gothic"/>
              </a:rPr>
              <a:t>of exclusive products and services</a:t>
            </a:r>
          </a:p>
          <a:p>
            <a:pPr marL="342900" indent="-342900" defTabSz="914105">
              <a:lnSpc>
                <a:spcPct val="90000"/>
              </a:lnSpc>
              <a:spcAft>
                <a:spcPts val="1800"/>
              </a:spcAft>
              <a:buFont typeface="Arial" panose="020B0604020202020204" pitchFamily="34" charset="0"/>
              <a:buChar char="•"/>
              <a:tabLst>
                <a:tab pos="284076" algn="l"/>
              </a:tabLst>
            </a:pPr>
            <a:r>
              <a:rPr lang="en-US" sz="2000" dirty="0" smtClean="0">
                <a:ln w="3175">
                  <a:solidFill>
                    <a:prstClr val="white"/>
                  </a:solidFill>
                </a:ln>
                <a:solidFill>
                  <a:prstClr val="white"/>
                </a:solidFill>
                <a:latin typeface="Century Gothic"/>
                <a:cs typeface="Century Gothic"/>
              </a:rPr>
              <a:t>Does </a:t>
            </a:r>
            <a:r>
              <a:rPr lang="en-US" sz="2000" dirty="0">
                <a:ln w="3175">
                  <a:solidFill>
                    <a:prstClr val="white"/>
                  </a:solidFill>
                </a:ln>
                <a:solidFill>
                  <a:prstClr val="white"/>
                </a:solidFill>
                <a:latin typeface="Century Gothic"/>
                <a:cs typeface="Century Gothic"/>
              </a:rPr>
              <a:t>not rely solely on the sales of any one </a:t>
            </a:r>
            <a:r>
              <a:rPr lang="en-US" sz="2000" dirty="0" smtClean="0">
                <a:ln w="3175">
                  <a:solidFill>
                    <a:prstClr val="white"/>
                  </a:solidFill>
                </a:ln>
                <a:solidFill>
                  <a:prstClr val="white"/>
                </a:solidFill>
                <a:latin typeface="Century Gothic"/>
                <a:cs typeface="Century Gothic"/>
              </a:rPr>
              <a:t>product </a:t>
            </a:r>
            <a:r>
              <a:rPr lang="en-US" sz="2000" dirty="0">
                <a:ln w="3175">
                  <a:solidFill>
                    <a:prstClr val="white"/>
                  </a:solidFill>
                </a:ln>
                <a:solidFill>
                  <a:prstClr val="white"/>
                </a:solidFill>
                <a:latin typeface="Century Gothic"/>
                <a:cs typeface="Century Gothic"/>
              </a:rPr>
              <a:t>or service</a:t>
            </a:r>
          </a:p>
          <a:p>
            <a:pPr marL="342900" indent="-342900" defTabSz="914105">
              <a:lnSpc>
                <a:spcPct val="90000"/>
              </a:lnSpc>
              <a:spcAft>
                <a:spcPts val="1800"/>
              </a:spcAft>
              <a:buFont typeface="Arial" panose="020B0604020202020204" pitchFamily="34" charset="0"/>
              <a:buChar char="•"/>
              <a:tabLst>
                <a:tab pos="284076" algn="l"/>
              </a:tabLst>
            </a:pPr>
            <a:r>
              <a:rPr lang="en-US" sz="2000" dirty="0" smtClean="0">
                <a:ln w="3175">
                  <a:solidFill>
                    <a:prstClr val="white"/>
                  </a:solidFill>
                </a:ln>
                <a:solidFill>
                  <a:prstClr val="white"/>
                </a:solidFill>
                <a:latin typeface="Century Gothic"/>
                <a:cs typeface="Century Gothic"/>
              </a:rPr>
              <a:t>Access </a:t>
            </a:r>
            <a:r>
              <a:rPr lang="en-US" sz="2000" dirty="0">
                <a:ln w="3175">
                  <a:solidFill>
                    <a:prstClr val="white"/>
                  </a:solidFill>
                </a:ln>
                <a:solidFill>
                  <a:prstClr val="white"/>
                </a:solidFill>
                <a:latin typeface="Century Gothic"/>
                <a:cs typeface="Century Gothic"/>
              </a:rPr>
              <a:t>to multibillion dollar markets</a:t>
            </a:r>
          </a:p>
          <a:p>
            <a:pPr marL="342900" indent="-342900" defTabSz="914105">
              <a:lnSpc>
                <a:spcPct val="90000"/>
              </a:lnSpc>
              <a:spcAft>
                <a:spcPts val="1800"/>
              </a:spcAft>
              <a:buFont typeface="Arial" panose="020B0604020202020204" pitchFamily="34" charset="0"/>
              <a:buChar char="•"/>
              <a:tabLst>
                <a:tab pos="284076" algn="l"/>
              </a:tabLst>
            </a:pPr>
            <a:r>
              <a:rPr lang="en-US" sz="2000" dirty="0" smtClean="0">
                <a:ln w="3175">
                  <a:solidFill>
                    <a:prstClr val="white"/>
                  </a:solidFill>
                </a:ln>
                <a:solidFill>
                  <a:prstClr val="white"/>
                </a:solidFill>
                <a:latin typeface="Century Gothic"/>
                <a:cs typeface="Century Gothic"/>
              </a:rPr>
              <a:t>Identifies </a:t>
            </a:r>
            <a:r>
              <a:rPr lang="en-US" sz="2000" dirty="0">
                <a:ln w="3175">
                  <a:solidFill>
                    <a:prstClr val="white"/>
                  </a:solidFill>
                </a:ln>
                <a:solidFill>
                  <a:prstClr val="white"/>
                </a:solidFill>
                <a:latin typeface="Century Gothic"/>
                <a:cs typeface="Century Gothic"/>
              </a:rPr>
              <a:t>the latest </a:t>
            </a:r>
            <a:r>
              <a:rPr lang="en-US" sz="2000" dirty="0" smtClean="0">
                <a:ln w="3175">
                  <a:solidFill>
                    <a:prstClr val="white"/>
                  </a:solidFill>
                </a:ln>
                <a:solidFill>
                  <a:prstClr val="white"/>
                </a:solidFill>
                <a:latin typeface="Century Gothic"/>
                <a:cs typeface="Century Gothic"/>
              </a:rPr>
              <a:t>market driven </a:t>
            </a:r>
            <a:r>
              <a:rPr lang="en-US" sz="2000" dirty="0">
                <a:ln w="3175">
                  <a:solidFill>
                    <a:prstClr val="white"/>
                  </a:solidFill>
                </a:ln>
                <a:solidFill>
                  <a:prstClr val="white"/>
                </a:solidFill>
                <a:latin typeface="Century Gothic"/>
                <a:cs typeface="Century Gothic"/>
              </a:rPr>
              <a:t>products </a:t>
            </a:r>
            <a:endParaRPr lang="en-US" sz="2000" dirty="0" smtClean="0">
              <a:ln w="3175">
                <a:solidFill>
                  <a:prstClr val="white"/>
                </a:solidFill>
              </a:ln>
              <a:solidFill>
                <a:prstClr val="white"/>
              </a:solidFill>
              <a:latin typeface="Century Gothic"/>
              <a:cs typeface="Century Gothic"/>
            </a:endParaRPr>
          </a:p>
          <a:p>
            <a:pPr marL="342900" indent="-342900" defTabSz="914105">
              <a:lnSpc>
                <a:spcPct val="90000"/>
              </a:lnSpc>
              <a:spcAft>
                <a:spcPts val="1800"/>
              </a:spcAft>
              <a:buFont typeface="Arial" panose="020B0604020202020204" pitchFamily="34" charset="0"/>
              <a:buChar char="•"/>
              <a:tabLst>
                <a:tab pos="284076" algn="l"/>
              </a:tabLst>
            </a:pPr>
            <a:r>
              <a:rPr lang="en-US" sz="2000" dirty="0" smtClean="0">
                <a:ln w="3175">
                  <a:solidFill>
                    <a:prstClr val="white"/>
                  </a:solidFill>
                </a:ln>
                <a:solidFill>
                  <a:prstClr val="white"/>
                </a:solidFill>
                <a:latin typeface="Century Gothic"/>
                <a:cs typeface="Century Gothic"/>
              </a:rPr>
              <a:t>Eliminates </a:t>
            </a:r>
            <a:r>
              <a:rPr lang="en-US" sz="2000" dirty="0">
                <a:ln w="3175">
                  <a:solidFill>
                    <a:prstClr val="white"/>
                  </a:solidFill>
                </a:ln>
                <a:solidFill>
                  <a:prstClr val="white"/>
                </a:solidFill>
                <a:latin typeface="Century Gothic"/>
                <a:cs typeface="Century Gothic"/>
              </a:rPr>
              <a:t>the burden of manufacturing </a:t>
            </a:r>
          </a:p>
        </p:txBody>
      </p:sp>
      <p:sp>
        <p:nvSpPr>
          <p:cNvPr id="8" name="Rectangle 7"/>
          <p:cNvSpPr/>
          <p:nvPr/>
        </p:nvSpPr>
        <p:spPr>
          <a:xfrm>
            <a:off x="7315200" y="4724400"/>
            <a:ext cx="7337923" cy="523216"/>
          </a:xfrm>
          <a:prstGeom prst="rect">
            <a:avLst/>
          </a:prstGeom>
        </p:spPr>
        <p:txBody>
          <a:bodyPr wrap="square" lIns="91414" tIns="45718" rIns="91414" bIns="45718">
            <a:spAutoFit/>
          </a:bodyPr>
          <a:lstStyle/>
          <a:p>
            <a:pPr defTabSz="914105">
              <a:tabLst>
                <a:tab pos="114265" algn="l"/>
              </a:tabLst>
            </a:pPr>
            <a:r>
              <a:rPr lang="en-US" sz="2800" b="1" dirty="0">
                <a:solidFill>
                  <a:srgbClr val="00A9FC"/>
                </a:solidFill>
                <a:latin typeface="Century Gothic"/>
                <a:cs typeface="Century Gothic"/>
              </a:rPr>
              <a:t>Partner Brands</a:t>
            </a:r>
          </a:p>
        </p:txBody>
      </p:sp>
      <p:sp>
        <p:nvSpPr>
          <p:cNvPr id="9" name="Rectangle 8"/>
          <p:cNvSpPr/>
          <p:nvPr/>
        </p:nvSpPr>
        <p:spPr>
          <a:xfrm>
            <a:off x="7315200" y="5257800"/>
            <a:ext cx="4876800" cy="1159288"/>
          </a:xfrm>
          <a:prstGeom prst="rect">
            <a:avLst/>
          </a:prstGeom>
        </p:spPr>
        <p:txBody>
          <a:bodyPr wrap="square" lIns="91414" tIns="45718" rIns="91414" bIns="45718">
            <a:spAutoFit/>
          </a:bodyPr>
          <a:lstStyle/>
          <a:p>
            <a:pPr marL="342900" indent="-342900" defTabSz="914105">
              <a:lnSpc>
                <a:spcPct val="90000"/>
              </a:lnSpc>
              <a:spcAft>
                <a:spcPts val="1800"/>
              </a:spcAft>
              <a:buFont typeface="Arial" panose="020B0604020202020204" pitchFamily="34" charset="0"/>
              <a:buChar char="•"/>
              <a:tabLst>
                <a:tab pos="284076" algn="l"/>
              </a:tabLst>
            </a:pPr>
            <a:r>
              <a:rPr lang="en-US" sz="2000" dirty="0" smtClean="0">
                <a:ln w="3175">
                  <a:solidFill>
                    <a:prstClr val="white"/>
                  </a:solidFill>
                </a:ln>
                <a:solidFill>
                  <a:prstClr val="white"/>
                </a:solidFill>
                <a:latin typeface="Century Gothic"/>
                <a:cs typeface="Century Gothic"/>
              </a:rPr>
              <a:t>Over </a:t>
            </a:r>
            <a:r>
              <a:rPr lang="en-US" sz="2000" dirty="0">
                <a:ln w="3175">
                  <a:solidFill>
                    <a:prstClr val="white"/>
                  </a:solidFill>
                </a:ln>
                <a:solidFill>
                  <a:prstClr val="white"/>
                </a:solidFill>
                <a:latin typeface="Century Gothic"/>
                <a:cs typeface="Century Gothic"/>
              </a:rPr>
              <a:t>3000 Partner Stores and more than </a:t>
            </a:r>
            <a:r>
              <a:rPr lang="en-US" sz="2000" dirty="0" smtClean="0">
                <a:ln w="3175">
                  <a:solidFill>
                    <a:prstClr val="white"/>
                  </a:solidFill>
                </a:ln>
                <a:solidFill>
                  <a:prstClr val="white"/>
                </a:solidFill>
                <a:latin typeface="Century Gothic"/>
                <a:cs typeface="Century Gothic"/>
              </a:rPr>
              <a:t>40 </a:t>
            </a:r>
            <a:r>
              <a:rPr lang="en-US" sz="2000" dirty="0">
                <a:ln w="3175">
                  <a:solidFill>
                    <a:prstClr val="white"/>
                  </a:solidFill>
                </a:ln>
                <a:solidFill>
                  <a:prstClr val="white"/>
                </a:solidFill>
                <a:latin typeface="Century Gothic"/>
                <a:cs typeface="Century Gothic"/>
              </a:rPr>
              <a:t>million products</a:t>
            </a:r>
          </a:p>
          <a:p>
            <a:pPr marL="342900" indent="-342900" defTabSz="914105">
              <a:lnSpc>
                <a:spcPct val="90000"/>
              </a:lnSpc>
              <a:spcAft>
                <a:spcPts val="1800"/>
              </a:spcAft>
              <a:buFont typeface="Arial" panose="020B0604020202020204" pitchFamily="34" charset="0"/>
              <a:buChar char="•"/>
              <a:tabLst>
                <a:tab pos="284076" algn="l"/>
              </a:tabLst>
            </a:pPr>
            <a:r>
              <a:rPr lang="en-US" sz="2000" dirty="0" smtClean="0">
                <a:ln w="3175">
                  <a:solidFill>
                    <a:prstClr val="white"/>
                  </a:solidFill>
                </a:ln>
                <a:solidFill>
                  <a:prstClr val="white"/>
                </a:solidFill>
                <a:latin typeface="Century Gothic"/>
                <a:cs typeface="Century Gothic"/>
              </a:rPr>
              <a:t>Popular </a:t>
            </a:r>
            <a:r>
              <a:rPr lang="en-US" sz="2000" dirty="0">
                <a:ln w="3175">
                  <a:solidFill>
                    <a:prstClr val="white"/>
                  </a:solidFill>
                </a:ln>
                <a:solidFill>
                  <a:prstClr val="white"/>
                </a:solidFill>
                <a:latin typeface="Century Gothic"/>
                <a:cs typeface="Century Gothic"/>
              </a:rPr>
              <a:t>online retailers</a:t>
            </a:r>
          </a:p>
        </p:txBody>
      </p:sp>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rot="16200000">
            <a:off x="4060435" y="3102365"/>
            <a:ext cx="7010401" cy="805671"/>
          </a:xfrm>
          <a:prstGeom prst="rect">
            <a:avLst/>
          </a:prstGeom>
        </p:spPr>
      </p:pic>
      <p:sp>
        <p:nvSpPr>
          <p:cNvPr id="6" name="TextBox 5"/>
          <p:cNvSpPr txBox="1"/>
          <p:nvPr/>
        </p:nvSpPr>
        <p:spPr>
          <a:xfrm>
            <a:off x="152400" y="304800"/>
            <a:ext cx="6705600" cy="1031051"/>
          </a:xfrm>
          <a:prstGeom prst="rect">
            <a:avLst/>
          </a:prstGeom>
          <a:noFill/>
        </p:spPr>
        <p:txBody>
          <a:bodyPr wrap="square" rtlCol="0">
            <a:spAutoFit/>
          </a:bodyPr>
          <a:lstStyle/>
          <a:p>
            <a:pPr defTabSz="914105">
              <a:lnSpc>
                <a:spcPct val="150000"/>
              </a:lnSpc>
              <a:tabLst>
                <a:tab pos="114265" algn="l"/>
              </a:tabLst>
            </a:pPr>
            <a:r>
              <a:rPr lang="en-US" sz="2800" b="1" dirty="0">
                <a:solidFill>
                  <a:srgbClr val="FFFFFF"/>
                </a:solidFill>
                <a:latin typeface="Century Gothic"/>
                <a:cs typeface="Century Gothic"/>
              </a:rPr>
              <a:t>A PRODUCT BROKERAGE COMPANY: </a:t>
            </a:r>
          </a:p>
          <a:p>
            <a:pPr defTabSz="914105"/>
            <a:endParaRPr lang="en-US" dirty="0">
              <a:solidFill>
                <a:prstClr val="black"/>
              </a:solidFill>
            </a:endParaRPr>
          </a:p>
        </p:txBody>
      </p:sp>
      <p:grpSp>
        <p:nvGrpSpPr>
          <p:cNvPr id="7" name="Group 6"/>
          <p:cNvGrpSpPr/>
          <p:nvPr/>
        </p:nvGrpSpPr>
        <p:grpSpPr>
          <a:xfrm>
            <a:off x="152400" y="499883"/>
            <a:ext cx="6400800" cy="454968"/>
            <a:chOff x="152400" y="457200"/>
            <a:chExt cx="9906000" cy="454968"/>
          </a:xfrm>
        </p:grpSpPr>
        <p:cxnSp>
          <p:nvCxnSpPr>
            <p:cNvPr id="12" name="Straight Connector 11"/>
            <p:cNvCxnSpPr/>
            <p:nvPr/>
          </p:nvCxnSpPr>
          <p:spPr>
            <a:xfrm>
              <a:off x="152400" y="457200"/>
              <a:ext cx="99060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152400" y="912168"/>
              <a:ext cx="9906000" cy="0"/>
            </a:xfrm>
            <a:prstGeom prst="line">
              <a:avLst/>
            </a:prstGeom>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977642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1400"/>
                            </p:stCondLst>
                            <p:childTnLst>
                              <p:par>
                                <p:cTn id="9" presetID="2" presetClass="entr" presetSubtype="4"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1900"/>
                            </p:stCondLst>
                            <p:childTnLst>
                              <p:par>
                                <p:cTn id="14" presetID="2" presetClass="entr" presetSubtype="4" fill="hold"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additive="base">
                                        <p:cTn id="16"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8" fill="hold">
                            <p:stCondLst>
                              <p:cond delay="2400"/>
                            </p:stCondLst>
                            <p:childTnLst>
                              <p:par>
                                <p:cTn id="19" presetID="2" presetClass="entr" presetSubtype="4" fill="hold" nodeType="after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23" fill="hold">
                            <p:stCondLst>
                              <p:cond delay="2900"/>
                            </p:stCondLst>
                            <p:childTnLst>
                              <p:par>
                                <p:cTn id="24" presetID="2" presetClass="entr" presetSubtype="4" fill="hold" nodeType="after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8" fill="hold">
                            <p:stCondLst>
                              <p:cond delay="3400"/>
                            </p:stCondLst>
                            <p:childTnLst>
                              <p:par>
                                <p:cTn id="29" presetID="2" presetClass="entr" presetSubtype="4" fill="hold"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33" fill="hold">
                            <p:stCondLst>
                              <p:cond delay="3900"/>
                            </p:stCondLst>
                            <p:childTnLst>
                              <p:par>
                                <p:cTn id="34" presetID="10" presetClass="entr" presetSubtype="0" fill="hold" grpId="0" nodeType="afterEffect">
                                  <p:stCondLst>
                                    <p:cond delay="0"/>
                                  </p:stCondLst>
                                  <p:iterate type="lt">
                                    <p:tmPct val="10000"/>
                                  </p:iterate>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childTnLst>
                          </p:cTn>
                        </p:par>
                        <p:par>
                          <p:cTn id="37" fill="hold">
                            <p:stCondLst>
                              <p:cond delay="5000"/>
                            </p:stCondLst>
                            <p:childTnLst>
                              <p:par>
                                <p:cTn id="38" presetID="2" presetClass="entr" presetSubtype="4" fill="hold" nodeType="afterEffect">
                                  <p:stCondLst>
                                    <p:cond delay="0"/>
                                  </p:stCondLst>
                                  <p:childTnLst>
                                    <p:set>
                                      <p:cBhvr>
                                        <p:cTn id="39" dur="1" fill="hold">
                                          <p:stCondLst>
                                            <p:cond delay="0"/>
                                          </p:stCondLst>
                                        </p:cTn>
                                        <p:tgtEl>
                                          <p:spTgt spid="9">
                                            <p:txEl>
                                              <p:pRg st="0" end="0"/>
                                            </p:txEl>
                                          </p:spTgt>
                                        </p:tgtEl>
                                        <p:attrNameLst>
                                          <p:attrName>style.visibility</p:attrName>
                                        </p:attrNameLst>
                                      </p:cBhvr>
                                      <p:to>
                                        <p:strVal val="visible"/>
                                      </p:to>
                                    </p:set>
                                    <p:anim calcmode="lin" valueType="num">
                                      <p:cBhvr additive="base">
                                        <p:cTn id="40"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par>
                          <p:cTn id="42" fill="hold">
                            <p:stCondLst>
                              <p:cond delay="5500"/>
                            </p:stCondLst>
                            <p:childTnLst>
                              <p:par>
                                <p:cTn id="43" presetID="2" presetClass="entr" presetSubtype="4" fill="hold" nodeType="afterEffect">
                                  <p:stCondLst>
                                    <p:cond delay="0"/>
                                  </p:stCondLst>
                                  <p:childTnLst>
                                    <p:set>
                                      <p:cBhvr>
                                        <p:cTn id="44" dur="1" fill="hold">
                                          <p:stCondLst>
                                            <p:cond delay="0"/>
                                          </p:stCondLst>
                                        </p:cTn>
                                        <p:tgtEl>
                                          <p:spTgt spid="9">
                                            <p:txEl>
                                              <p:pRg st="1" end="1"/>
                                            </p:txEl>
                                          </p:spTgt>
                                        </p:tgtEl>
                                        <p:attrNameLst>
                                          <p:attrName>style.visibility</p:attrName>
                                        </p:attrNameLst>
                                      </p:cBhvr>
                                      <p:to>
                                        <p:strVal val="visible"/>
                                      </p:to>
                                    </p:set>
                                    <p:anim calcmode="lin" valueType="num">
                                      <p:cBhvr additive="base">
                                        <p:cTn id="45"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 descr="T:\Field Training\Field Training\North America\NA_ENGLISH\NUOT update\images\Sponsor-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6031" y="321954"/>
            <a:ext cx="9508027" cy="6747749"/>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T:\Field Training\Field Training\North America\NA_ENGLISH\NUOT update\images\Forfeit-BV.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48184" y="321953"/>
            <a:ext cx="9496247" cy="674775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T:\Field Training\Field Training\North America\NA_ENGLISH\NUOT update\images\Sponsor-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46031" y="321954"/>
            <a:ext cx="9508027" cy="674774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a:spLocks noChangeArrowheads="1"/>
          </p:cNvSpPr>
          <p:nvPr/>
        </p:nvSpPr>
        <p:spPr bwMode="auto">
          <a:xfrm>
            <a:off x="510119" y="409582"/>
            <a:ext cx="6950812" cy="2123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18" rIns="91400" bIns="45718">
            <a:spAutoFit/>
          </a:bodyPr>
          <a:lstStyle>
            <a:lvl1pPr algn="l" defTabSz="457200">
              <a:spcBef>
                <a:spcPct val="20000"/>
              </a:spcBef>
              <a:buFont typeface="Arial" pitchFamily="34" charset="0"/>
              <a:buChar char="•"/>
              <a:defRPr sz="3200">
                <a:solidFill>
                  <a:schemeClr val="tx1"/>
                </a:solidFill>
                <a:latin typeface="Calibri" pitchFamily="34" charset="0"/>
              </a:defRPr>
            </a:lvl1pPr>
            <a:lvl2pPr marL="742950" indent="-285750" algn="l" defTabSz="457200">
              <a:spcBef>
                <a:spcPct val="20000"/>
              </a:spcBef>
              <a:buFont typeface="Arial" pitchFamily="34" charset="0"/>
              <a:buChar char="–"/>
              <a:defRPr sz="2800">
                <a:solidFill>
                  <a:schemeClr val="tx1"/>
                </a:solidFill>
                <a:latin typeface="Calibri" pitchFamily="34" charset="0"/>
              </a:defRPr>
            </a:lvl2pPr>
            <a:lvl3pPr marL="1143000" indent="-228600" algn="l" defTabSz="457200">
              <a:spcBef>
                <a:spcPct val="20000"/>
              </a:spcBef>
              <a:buFont typeface="Arial" pitchFamily="34" charset="0"/>
              <a:buChar char="•"/>
              <a:defRPr sz="2400">
                <a:solidFill>
                  <a:schemeClr val="tx1"/>
                </a:solidFill>
                <a:latin typeface="Calibri" pitchFamily="34" charset="0"/>
              </a:defRPr>
            </a:lvl3pPr>
            <a:lvl4pPr marL="1600200" indent="-228600" algn="l" defTabSz="457200">
              <a:spcBef>
                <a:spcPct val="20000"/>
              </a:spcBef>
              <a:buFont typeface="Arial" pitchFamily="34" charset="0"/>
              <a:buChar char="–"/>
              <a:defRPr sz="2000">
                <a:solidFill>
                  <a:schemeClr val="tx1"/>
                </a:solidFill>
                <a:latin typeface="Calibri" pitchFamily="34" charset="0"/>
              </a:defRPr>
            </a:lvl4pPr>
            <a:lvl5pPr marL="2057400" indent="-228600" algn="l"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fontAlgn="base">
              <a:spcBef>
                <a:spcPct val="0"/>
              </a:spcBef>
              <a:spcAft>
                <a:spcPct val="0"/>
              </a:spcAft>
              <a:buFontTx/>
              <a:buNone/>
            </a:pPr>
            <a:r>
              <a:rPr lang="en-US" altLang="en-US" sz="3600" b="1" dirty="0" smtClean="0">
                <a:solidFill>
                  <a:srgbClr val="042555"/>
                </a:solidFill>
                <a:latin typeface="+mj-lt"/>
                <a:ea typeface="ＭＳ Ｐゴシック" pitchFamily="34" charset="-128"/>
                <a:cs typeface="ＭＳ Ｐゴシック" pitchFamily="34" charset="-128"/>
              </a:rPr>
              <a:t>Commission Forfeit </a:t>
            </a:r>
            <a:br>
              <a:rPr lang="en-US" altLang="en-US" sz="3600" b="1" dirty="0" smtClean="0">
                <a:solidFill>
                  <a:srgbClr val="042555"/>
                </a:solidFill>
                <a:latin typeface="+mj-lt"/>
                <a:ea typeface="ＭＳ Ｐゴシック" pitchFamily="34" charset="-128"/>
                <a:cs typeface="ＭＳ Ｐゴシック" pitchFamily="34" charset="-128"/>
              </a:rPr>
            </a:br>
            <a:r>
              <a:rPr lang="en-US" altLang="en-US" sz="2400" b="1" dirty="0" smtClean="0">
                <a:solidFill>
                  <a:srgbClr val="042555"/>
                </a:solidFill>
                <a:latin typeface="+mj-lt"/>
                <a:ea typeface="ＭＳ Ｐゴシック" pitchFamily="34" charset="-128"/>
                <a:cs typeface="ＭＳ Ｐゴシック" pitchFamily="34" charset="-128"/>
              </a:rPr>
              <a:t>Accruing </a:t>
            </a:r>
            <a:r>
              <a:rPr lang="en-US" altLang="en-US" sz="2400" b="1" dirty="0">
                <a:solidFill>
                  <a:srgbClr val="042555"/>
                </a:solidFill>
                <a:latin typeface="+mj-lt"/>
                <a:ea typeface="ＭＳ Ｐゴシック" pitchFamily="34" charset="-128"/>
                <a:cs typeface="ＭＳ Ｐゴシック" pitchFamily="34" charset="-128"/>
              </a:rPr>
              <a:t>enough volume on </a:t>
            </a:r>
            <a:r>
              <a:rPr lang="en-US" altLang="en-US" sz="2400" b="1" dirty="0" smtClean="0">
                <a:solidFill>
                  <a:srgbClr val="042555"/>
                </a:solidFill>
                <a:latin typeface="+mj-lt"/>
                <a:ea typeface="ＭＳ Ｐゴシック" pitchFamily="34" charset="-128"/>
                <a:cs typeface="ＭＳ Ｐゴシック" pitchFamily="34" charset="-128"/>
              </a:rPr>
              <a:t>the </a:t>
            </a:r>
            <a:r>
              <a:rPr lang="en-US" altLang="en-US" sz="2400" b="1" dirty="0">
                <a:solidFill>
                  <a:srgbClr val="042555"/>
                </a:solidFill>
                <a:latin typeface="+mj-lt"/>
                <a:ea typeface="ＭＳ Ｐゴシック" pitchFamily="34" charset="-128"/>
                <a:cs typeface="ＭＳ Ｐゴシック" pitchFamily="34" charset="-128"/>
              </a:rPr>
              <a:t>left </a:t>
            </a:r>
            <a:r>
              <a:rPr lang="en-US" altLang="en-US" sz="2400" b="1" dirty="0" smtClean="0">
                <a:solidFill>
                  <a:srgbClr val="042555"/>
                </a:solidFill>
                <a:latin typeface="+mj-lt"/>
                <a:ea typeface="ＭＳ Ｐゴシック" pitchFamily="34" charset="-128"/>
                <a:cs typeface="ＭＳ Ｐゴシック" pitchFamily="34" charset="-128"/>
              </a:rPr>
              <a:t>and right </a:t>
            </a:r>
            <a:br>
              <a:rPr lang="en-US" altLang="en-US" sz="2400" b="1" dirty="0" smtClean="0">
                <a:solidFill>
                  <a:srgbClr val="042555"/>
                </a:solidFill>
                <a:latin typeface="+mj-lt"/>
                <a:ea typeface="ＭＳ Ｐゴシック" pitchFamily="34" charset="-128"/>
                <a:cs typeface="ＭＳ Ｐゴシック" pitchFamily="34" charset="-128"/>
              </a:rPr>
            </a:br>
            <a:r>
              <a:rPr lang="en-US" altLang="en-US" sz="2400" b="1" dirty="0" smtClean="0">
                <a:solidFill>
                  <a:srgbClr val="042555"/>
                </a:solidFill>
                <a:latin typeface="+mj-lt"/>
                <a:ea typeface="ＭＳ Ｐゴシック" pitchFamily="34" charset="-128"/>
                <a:cs typeface="ＭＳ Ｐゴシック" pitchFamily="34" charset="-128"/>
              </a:rPr>
              <a:t>of </a:t>
            </a:r>
            <a:r>
              <a:rPr lang="en-US" altLang="en-US" sz="2400" b="1" dirty="0">
                <a:solidFill>
                  <a:srgbClr val="042555"/>
                </a:solidFill>
                <a:latin typeface="+mj-lt"/>
                <a:ea typeface="ＭＳ Ｐゴシック" pitchFamily="34" charset="-128"/>
                <a:cs typeface="ＭＳ Ｐゴシック" pitchFamily="34" charset="-128"/>
              </a:rPr>
              <a:t>a </a:t>
            </a:r>
            <a:r>
              <a:rPr lang="en-US" altLang="en-US" sz="2400" b="1" dirty="0" smtClean="0">
                <a:solidFill>
                  <a:srgbClr val="042555"/>
                </a:solidFill>
                <a:latin typeface="+mj-lt"/>
                <a:ea typeface="ＭＳ Ｐゴシック" pitchFamily="34" charset="-128"/>
                <a:cs typeface="ＭＳ Ｐゴシック" pitchFamily="34" charset="-128"/>
              </a:rPr>
              <a:t>BDC </a:t>
            </a:r>
            <a:r>
              <a:rPr lang="en-US" altLang="en-US" sz="2400" b="1" dirty="0">
                <a:solidFill>
                  <a:srgbClr val="042555"/>
                </a:solidFill>
                <a:latin typeface="+mj-lt"/>
                <a:ea typeface="ＭＳ Ｐゴシック" pitchFamily="34" charset="-128"/>
                <a:cs typeface="ＭＳ Ｐゴシック" pitchFamily="34" charset="-128"/>
              </a:rPr>
              <a:t>to meet a given </a:t>
            </a:r>
            <a:r>
              <a:rPr lang="en-US" altLang="en-US" sz="2400" b="1" dirty="0" smtClean="0">
                <a:solidFill>
                  <a:srgbClr val="042555"/>
                </a:solidFill>
                <a:latin typeface="+mj-lt"/>
                <a:ea typeface="ＭＳ Ｐゴシック" pitchFamily="34" charset="-128"/>
                <a:cs typeface="ＭＳ Ｐゴシック" pitchFamily="34" charset="-128"/>
              </a:rPr>
              <a:t>payout increment</a:t>
            </a:r>
            <a:br>
              <a:rPr lang="en-US" altLang="en-US" sz="2400" b="1" dirty="0" smtClean="0">
                <a:solidFill>
                  <a:srgbClr val="042555"/>
                </a:solidFill>
                <a:latin typeface="+mj-lt"/>
                <a:ea typeface="ＭＳ Ｐゴシック" pitchFamily="34" charset="-128"/>
                <a:cs typeface="ＭＳ Ｐゴシック" pitchFamily="34" charset="-128"/>
              </a:rPr>
            </a:br>
            <a:r>
              <a:rPr lang="en-US" altLang="en-US" sz="2400" b="1" dirty="0" smtClean="0">
                <a:solidFill>
                  <a:srgbClr val="042555"/>
                </a:solidFill>
                <a:latin typeface="+mj-lt"/>
                <a:ea typeface="ＭＳ Ｐゴシック" pitchFamily="34" charset="-128"/>
                <a:cs typeface="ＭＳ Ｐゴシック" pitchFamily="34" charset="-128"/>
              </a:rPr>
              <a:t>(</a:t>
            </a:r>
            <a:r>
              <a:rPr lang="en-US" altLang="en-US" sz="2400" b="1" dirty="0">
                <a:solidFill>
                  <a:srgbClr val="042555"/>
                </a:solidFill>
                <a:latin typeface="+mj-lt"/>
                <a:ea typeface="ＭＳ Ｐゴシック" pitchFamily="34" charset="-128"/>
                <a:cs typeface="ＭＳ Ｐゴシック" pitchFamily="34" charset="-128"/>
              </a:rPr>
              <a:t>GBV or GIBV amounts) </a:t>
            </a:r>
            <a:r>
              <a:rPr lang="en-US" altLang="en-US" sz="2400" b="1" dirty="0" smtClean="0">
                <a:solidFill>
                  <a:srgbClr val="042555"/>
                </a:solidFill>
                <a:latin typeface="+mj-lt"/>
                <a:ea typeface="ＭＳ Ｐゴシック" pitchFamily="34" charset="-128"/>
                <a:cs typeface="ＭＳ Ｐゴシック" pitchFamily="34" charset="-128"/>
              </a:rPr>
              <a:t>and not receiving</a:t>
            </a:r>
            <a:br>
              <a:rPr lang="en-US" altLang="en-US" sz="2400" b="1" dirty="0" smtClean="0">
                <a:solidFill>
                  <a:srgbClr val="042555"/>
                </a:solidFill>
                <a:latin typeface="+mj-lt"/>
                <a:ea typeface="ＭＳ Ｐゴシック" pitchFamily="34" charset="-128"/>
                <a:cs typeface="ＭＳ Ｐゴシック" pitchFamily="34" charset="-128"/>
              </a:rPr>
            </a:br>
            <a:r>
              <a:rPr lang="en-US" altLang="en-US" sz="2400" b="1" dirty="0" smtClean="0">
                <a:solidFill>
                  <a:srgbClr val="042555"/>
                </a:solidFill>
                <a:latin typeface="+mj-lt"/>
                <a:ea typeface="ＭＳ Ｐゴシック" pitchFamily="34" charset="-128"/>
                <a:cs typeface="ＭＳ Ｐゴシック" pitchFamily="34" charset="-128"/>
              </a:rPr>
              <a:t>the </a:t>
            </a:r>
            <a:r>
              <a:rPr lang="en-US" altLang="en-US" sz="2400" b="1" dirty="0">
                <a:solidFill>
                  <a:srgbClr val="042555"/>
                </a:solidFill>
                <a:latin typeface="+mj-lt"/>
                <a:ea typeface="ＭＳ Ｐゴシック" pitchFamily="34" charset="-128"/>
                <a:cs typeface="ＭＳ Ｐゴシック" pitchFamily="34" charset="-128"/>
              </a:rPr>
              <a:t>commission</a:t>
            </a:r>
          </a:p>
        </p:txBody>
      </p:sp>
      <p:sp>
        <p:nvSpPr>
          <p:cNvPr id="14" name="TextBox 13"/>
          <p:cNvSpPr txBox="1">
            <a:spLocks noChangeArrowheads="1"/>
          </p:cNvSpPr>
          <p:nvPr/>
        </p:nvSpPr>
        <p:spPr bwMode="auto">
          <a:xfrm>
            <a:off x="428854" y="5101100"/>
            <a:ext cx="11334751" cy="1692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18" rIns="91400" bIns="45718">
            <a:spAutoFit/>
          </a:bodyPr>
          <a:lstStyle>
            <a:lvl1pPr algn="l" defTabSz="457200">
              <a:spcBef>
                <a:spcPct val="20000"/>
              </a:spcBef>
              <a:buFont typeface="Arial" pitchFamily="34" charset="0"/>
              <a:buChar char="•"/>
              <a:defRPr sz="3200">
                <a:solidFill>
                  <a:schemeClr val="tx1"/>
                </a:solidFill>
                <a:latin typeface="Calibri" pitchFamily="34" charset="0"/>
              </a:defRPr>
            </a:lvl1pPr>
            <a:lvl2pPr marL="742950" indent="-285750" algn="l" defTabSz="457200">
              <a:spcBef>
                <a:spcPct val="20000"/>
              </a:spcBef>
              <a:buFont typeface="Arial" pitchFamily="34" charset="0"/>
              <a:buChar char="–"/>
              <a:defRPr sz="2800">
                <a:solidFill>
                  <a:schemeClr val="tx1"/>
                </a:solidFill>
                <a:latin typeface="Calibri" pitchFamily="34" charset="0"/>
              </a:defRPr>
            </a:lvl2pPr>
            <a:lvl3pPr marL="1143000" indent="-228600" algn="l" defTabSz="457200">
              <a:spcBef>
                <a:spcPct val="20000"/>
              </a:spcBef>
              <a:buFont typeface="Arial" pitchFamily="34" charset="0"/>
              <a:buChar char="•"/>
              <a:defRPr sz="2400">
                <a:solidFill>
                  <a:schemeClr val="tx1"/>
                </a:solidFill>
                <a:latin typeface="Calibri" pitchFamily="34" charset="0"/>
              </a:defRPr>
            </a:lvl3pPr>
            <a:lvl4pPr marL="1600200" indent="-228600" algn="l" defTabSz="457200">
              <a:spcBef>
                <a:spcPct val="20000"/>
              </a:spcBef>
              <a:buFont typeface="Arial" pitchFamily="34" charset="0"/>
              <a:buChar char="–"/>
              <a:defRPr sz="2000">
                <a:solidFill>
                  <a:schemeClr val="tx1"/>
                </a:solidFill>
                <a:latin typeface="Calibri" pitchFamily="34" charset="0"/>
              </a:defRPr>
            </a:lvl4pPr>
            <a:lvl5pPr marL="2057400" indent="-228600" algn="l"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fontAlgn="base">
              <a:spcBef>
                <a:spcPct val="0"/>
              </a:spcBef>
              <a:spcAft>
                <a:spcPts val="1200"/>
              </a:spcAft>
              <a:buNone/>
            </a:pPr>
            <a:r>
              <a:rPr lang="en-US" altLang="en-US" sz="2400" b="1" dirty="0" smtClean="0">
                <a:solidFill>
                  <a:srgbClr val="042555"/>
                </a:solidFill>
                <a:latin typeface="+mj-lt"/>
                <a:ea typeface="ＭＳ Ｐゴシック" pitchFamily="34" charset="-128"/>
                <a:cs typeface="ＭＳ Ｐゴシック" pitchFamily="34" charset="-128"/>
              </a:rPr>
              <a:t>Reasons </a:t>
            </a:r>
            <a:r>
              <a:rPr lang="en-US" altLang="en-US" sz="2400" b="1" dirty="0">
                <a:solidFill>
                  <a:srgbClr val="042555"/>
                </a:solidFill>
                <a:latin typeface="+mj-lt"/>
                <a:ea typeface="ＭＳ Ｐゴシック" pitchFamily="34" charset="-128"/>
                <a:cs typeface="ＭＳ Ｐゴシック" pitchFamily="34" charset="-128"/>
              </a:rPr>
              <a:t>for </a:t>
            </a:r>
            <a:r>
              <a:rPr lang="en-US" altLang="en-US" sz="2400" b="1" dirty="0" smtClean="0">
                <a:solidFill>
                  <a:srgbClr val="042555"/>
                </a:solidFill>
                <a:latin typeface="+mj-lt"/>
                <a:ea typeface="ＭＳ Ｐゴシック" pitchFamily="34" charset="-128"/>
                <a:cs typeface="ＭＳ Ｐゴシック" pitchFamily="34" charset="-128"/>
              </a:rPr>
              <a:t>Commission Forfeit </a:t>
            </a:r>
            <a:endParaRPr lang="en-US" altLang="en-US" sz="2400" b="1" dirty="0">
              <a:solidFill>
                <a:srgbClr val="042555"/>
              </a:solidFill>
              <a:latin typeface="+mj-lt"/>
              <a:ea typeface="ＭＳ Ｐゴシック" pitchFamily="34" charset="-128"/>
              <a:cs typeface="ＭＳ Ｐゴシック" pitchFamily="34" charset="-128"/>
            </a:endParaRPr>
          </a:p>
          <a:p>
            <a:pPr fontAlgn="base">
              <a:spcBef>
                <a:spcPct val="0"/>
              </a:spcBef>
              <a:spcAft>
                <a:spcPts val="1200"/>
              </a:spcAft>
              <a:buNone/>
            </a:pPr>
            <a:r>
              <a:rPr lang="en-US" altLang="en-US" sz="2000" b="1" dirty="0" smtClean="0">
                <a:solidFill>
                  <a:srgbClr val="042555"/>
                </a:solidFill>
                <a:latin typeface="+mj-lt"/>
                <a:ea typeface="ＭＳ Ｐゴシック" pitchFamily="34" charset="-128"/>
                <a:cs typeface="ＭＳ Ｐゴシック" pitchFamily="34" charset="-128"/>
              </a:rPr>
              <a:t>Not having two </a:t>
            </a:r>
            <a:r>
              <a:rPr lang="en-US" altLang="en-US" sz="2000" b="1" dirty="0">
                <a:solidFill>
                  <a:srgbClr val="042555"/>
                </a:solidFill>
                <a:latin typeface="+mj-lt"/>
                <a:ea typeface="ＭＳ Ｐゴシック" pitchFamily="34" charset="-128"/>
                <a:cs typeface="ＭＳ Ｐゴシック" pitchFamily="34" charset="-128"/>
              </a:rPr>
              <a:t>personally </a:t>
            </a:r>
            <a:r>
              <a:rPr lang="en-US" altLang="en-US" sz="2000" b="1" dirty="0" smtClean="0">
                <a:solidFill>
                  <a:srgbClr val="042555"/>
                </a:solidFill>
                <a:latin typeface="+mj-lt"/>
                <a:ea typeface="ＭＳ Ｐゴシック" pitchFamily="34" charset="-128"/>
                <a:cs typeface="ＭＳ Ｐゴシック" pitchFamily="34" charset="-128"/>
              </a:rPr>
              <a:t>sponsored, qualified UnFranchise</a:t>
            </a:r>
            <a:r>
              <a:rPr lang="en-US" altLang="en-US" sz="2000" dirty="0" smtClean="0">
                <a:ln w="3175">
                  <a:noFill/>
                </a:ln>
                <a:solidFill>
                  <a:srgbClr val="042555"/>
                </a:solidFill>
              </a:rPr>
              <a:t>®</a:t>
            </a:r>
            <a:r>
              <a:rPr lang="en-US" altLang="en-US" sz="2000" b="1" dirty="0" smtClean="0">
                <a:solidFill>
                  <a:srgbClr val="042555"/>
                </a:solidFill>
                <a:latin typeface="+mj-lt"/>
                <a:ea typeface="ＭＳ Ｐゴシック" pitchFamily="34" charset="-128"/>
                <a:cs typeface="ＭＳ Ｐゴシック" pitchFamily="34" charset="-128"/>
              </a:rPr>
              <a:t> </a:t>
            </a:r>
            <a:r>
              <a:rPr lang="en-US" altLang="en-US" sz="2000" b="1" dirty="0">
                <a:solidFill>
                  <a:srgbClr val="042555"/>
                </a:solidFill>
                <a:latin typeface="+mj-lt"/>
                <a:ea typeface="ＭＳ Ｐゴシック" pitchFamily="34" charset="-128"/>
                <a:cs typeface="ＭＳ Ｐゴシック" pitchFamily="34" charset="-128"/>
              </a:rPr>
              <a:t>Owners (one on the left and one on the right) when </a:t>
            </a:r>
            <a:r>
              <a:rPr lang="en-US" altLang="en-US" sz="2000" b="1" dirty="0" smtClean="0">
                <a:solidFill>
                  <a:srgbClr val="042555"/>
                </a:solidFill>
                <a:latin typeface="+mj-lt"/>
                <a:ea typeface="ＭＳ Ｐゴシック" pitchFamily="34" charset="-128"/>
                <a:cs typeface="ＭＳ Ｐゴシック" pitchFamily="34" charset="-128"/>
              </a:rPr>
              <a:t>reaching </a:t>
            </a:r>
            <a:r>
              <a:rPr lang="en-US" altLang="en-US" sz="2000" b="1" dirty="0">
                <a:solidFill>
                  <a:srgbClr val="042555"/>
                </a:solidFill>
                <a:latin typeface="+mj-lt"/>
                <a:ea typeface="ＭＳ Ｐゴシック" pitchFamily="34" charset="-128"/>
                <a:cs typeface="ＭＳ Ｐゴシック" pitchFamily="34" charset="-128"/>
              </a:rPr>
              <a:t>a payout </a:t>
            </a:r>
            <a:r>
              <a:rPr lang="en-US" altLang="en-US" sz="2000" b="1" dirty="0" smtClean="0">
                <a:solidFill>
                  <a:srgbClr val="042555"/>
                </a:solidFill>
                <a:latin typeface="+mj-lt"/>
                <a:ea typeface="ＭＳ Ｐゴシック" pitchFamily="34" charset="-128"/>
                <a:cs typeface="ＭＳ Ｐゴシック" pitchFamily="34" charset="-128"/>
              </a:rPr>
              <a:t>increment</a:t>
            </a:r>
            <a:endParaRPr lang="en-US" altLang="en-US" sz="2000" b="1" dirty="0">
              <a:solidFill>
                <a:srgbClr val="042555"/>
              </a:solidFill>
              <a:latin typeface="+mj-lt"/>
              <a:ea typeface="ＭＳ Ｐゴシック" pitchFamily="34" charset="-128"/>
              <a:cs typeface="ＭＳ Ｐゴシック" pitchFamily="34" charset="-128"/>
            </a:endParaRPr>
          </a:p>
          <a:p>
            <a:pPr fontAlgn="base">
              <a:spcBef>
                <a:spcPct val="0"/>
              </a:spcBef>
              <a:spcAft>
                <a:spcPts val="1200"/>
              </a:spcAft>
              <a:buNone/>
            </a:pPr>
            <a:r>
              <a:rPr lang="en-US" altLang="en-US" sz="1800" b="1" dirty="0">
                <a:solidFill>
                  <a:srgbClr val="042555"/>
                </a:solidFill>
                <a:latin typeface="+mj-lt"/>
                <a:ea typeface="ＭＳ Ｐゴシック" pitchFamily="34" charset="-128"/>
                <a:cs typeface="ＭＳ Ｐゴシック" pitchFamily="34" charset="-128"/>
              </a:rPr>
              <a:t>Example: Reaching 1200 BV on the left and 1200 BV on the right before becoming </a:t>
            </a:r>
            <a:r>
              <a:rPr lang="en-US" altLang="en-US" sz="1800" b="1" dirty="0" smtClean="0">
                <a:solidFill>
                  <a:srgbClr val="042555"/>
                </a:solidFill>
                <a:latin typeface="+mj-lt"/>
                <a:ea typeface="ＭＳ Ｐゴシック" pitchFamily="34" charset="-128"/>
                <a:cs typeface="ＭＳ Ｐゴシック" pitchFamily="34" charset="-128"/>
              </a:rPr>
              <a:t>activated</a:t>
            </a:r>
            <a:endParaRPr lang="en-US" altLang="en-US" sz="1800" b="1" dirty="0">
              <a:solidFill>
                <a:srgbClr val="042555"/>
              </a:solidFill>
              <a:latin typeface="+mj-lt"/>
              <a:ea typeface="ＭＳ Ｐゴシック" pitchFamily="34" charset="-128"/>
              <a:cs typeface="ＭＳ Ｐゴシック" pitchFamily="34" charset="-128"/>
            </a:endParaRPr>
          </a:p>
        </p:txBody>
      </p:sp>
      <p:sp>
        <p:nvSpPr>
          <p:cNvPr id="16" name="TextBox 15"/>
          <p:cNvSpPr txBox="1">
            <a:spLocks noChangeArrowheads="1"/>
          </p:cNvSpPr>
          <p:nvPr/>
        </p:nvSpPr>
        <p:spPr bwMode="auto">
          <a:xfrm>
            <a:off x="979577" y="3957550"/>
            <a:ext cx="2050875" cy="923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18" rIns="91400" bIns="45718">
            <a:spAutoFit/>
          </a:bodyPr>
          <a:lstStyle>
            <a:lvl1pPr algn="l" defTabSz="457200">
              <a:spcBef>
                <a:spcPct val="20000"/>
              </a:spcBef>
              <a:buFont typeface="Arial" pitchFamily="34" charset="0"/>
              <a:buChar char="•"/>
              <a:defRPr sz="3200">
                <a:solidFill>
                  <a:schemeClr val="tx1"/>
                </a:solidFill>
                <a:latin typeface="Calibri" pitchFamily="34" charset="0"/>
              </a:defRPr>
            </a:lvl1pPr>
            <a:lvl2pPr marL="742950" indent="-285750" algn="l" defTabSz="457200">
              <a:spcBef>
                <a:spcPct val="20000"/>
              </a:spcBef>
              <a:buFont typeface="Arial" pitchFamily="34" charset="0"/>
              <a:buChar char="–"/>
              <a:defRPr sz="2800">
                <a:solidFill>
                  <a:schemeClr val="tx1"/>
                </a:solidFill>
                <a:latin typeface="Calibri" pitchFamily="34" charset="0"/>
              </a:defRPr>
            </a:lvl2pPr>
            <a:lvl3pPr marL="1143000" indent="-228600" algn="l" defTabSz="457200">
              <a:spcBef>
                <a:spcPct val="20000"/>
              </a:spcBef>
              <a:buFont typeface="Arial" pitchFamily="34" charset="0"/>
              <a:buChar char="•"/>
              <a:defRPr sz="2400">
                <a:solidFill>
                  <a:schemeClr val="tx1"/>
                </a:solidFill>
                <a:latin typeface="Calibri" pitchFamily="34" charset="0"/>
              </a:defRPr>
            </a:lvl3pPr>
            <a:lvl4pPr marL="1600200" indent="-228600" algn="l" defTabSz="457200">
              <a:spcBef>
                <a:spcPct val="20000"/>
              </a:spcBef>
              <a:buFont typeface="Arial" pitchFamily="34" charset="0"/>
              <a:buChar char="–"/>
              <a:defRPr sz="2000">
                <a:solidFill>
                  <a:schemeClr val="tx1"/>
                </a:solidFill>
                <a:latin typeface="Calibri" pitchFamily="34" charset="0"/>
              </a:defRPr>
            </a:lvl4pPr>
            <a:lvl5pPr marL="2057400" indent="-228600" algn="l"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fontAlgn="base">
              <a:spcBef>
                <a:spcPct val="0"/>
              </a:spcBef>
              <a:spcAft>
                <a:spcPct val="0"/>
              </a:spcAft>
              <a:buFontTx/>
              <a:buNone/>
            </a:pPr>
            <a:r>
              <a:rPr lang="en-US" altLang="en-US" sz="1800" b="1" dirty="0" smtClean="0">
                <a:solidFill>
                  <a:srgbClr val="042555"/>
                </a:solidFill>
                <a:latin typeface="+mj-lt"/>
                <a:ea typeface="ＭＳ Ｐゴシック" pitchFamily="34" charset="-128"/>
                <a:cs typeface="ＭＳ Ｐゴシック" pitchFamily="34" charset="-128"/>
              </a:rPr>
              <a:t>First personally sponsored UFO</a:t>
            </a:r>
            <a:br>
              <a:rPr lang="en-US" altLang="en-US" sz="1800" b="1" dirty="0" smtClean="0">
                <a:solidFill>
                  <a:srgbClr val="042555"/>
                </a:solidFill>
                <a:latin typeface="+mj-lt"/>
                <a:ea typeface="ＭＳ Ｐゴシック" pitchFamily="34" charset="-128"/>
                <a:cs typeface="ＭＳ Ｐゴシック" pitchFamily="34" charset="-128"/>
              </a:rPr>
            </a:br>
            <a:r>
              <a:rPr lang="en-US" altLang="en-US" sz="1800" b="1" dirty="0" smtClean="0">
                <a:solidFill>
                  <a:srgbClr val="042555"/>
                </a:solidFill>
                <a:latin typeface="+mj-lt"/>
                <a:ea typeface="ＭＳ Ｐゴシック" pitchFamily="34" charset="-128"/>
                <a:cs typeface="ＭＳ Ｐゴシック" pitchFamily="34" charset="-128"/>
              </a:rPr>
              <a:t>in common leg</a:t>
            </a:r>
            <a:endParaRPr lang="en-US" altLang="en-US" sz="1800" b="1" dirty="0">
              <a:solidFill>
                <a:srgbClr val="042555"/>
              </a:solidFill>
              <a:latin typeface="+mj-lt"/>
              <a:ea typeface="ＭＳ Ｐゴシック" pitchFamily="34" charset="-128"/>
              <a:cs typeface="ＭＳ Ｐゴシック" pitchFamily="34" charset="-128"/>
            </a:endParaRPr>
          </a:p>
        </p:txBody>
      </p:sp>
      <p:sp>
        <p:nvSpPr>
          <p:cNvPr id="27" name="TextBox 26"/>
          <p:cNvSpPr txBox="1">
            <a:spLocks noChangeArrowheads="1"/>
          </p:cNvSpPr>
          <p:nvPr/>
        </p:nvSpPr>
        <p:spPr bwMode="auto">
          <a:xfrm>
            <a:off x="7495492" y="3008504"/>
            <a:ext cx="2636495" cy="36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18" rIns="91400" bIns="45718">
            <a:spAutoFit/>
          </a:bodyPr>
          <a:lstStyle>
            <a:lvl1pPr algn="l" defTabSz="457200">
              <a:spcBef>
                <a:spcPct val="20000"/>
              </a:spcBef>
              <a:buFont typeface="Arial" pitchFamily="34" charset="0"/>
              <a:buChar char="•"/>
              <a:defRPr sz="3200">
                <a:solidFill>
                  <a:schemeClr val="tx1"/>
                </a:solidFill>
                <a:latin typeface="Calibri" pitchFamily="34" charset="0"/>
              </a:defRPr>
            </a:lvl1pPr>
            <a:lvl2pPr marL="742950" indent="-285750" algn="l" defTabSz="457200">
              <a:spcBef>
                <a:spcPct val="20000"/>
              </a:spcBef>
              <a:buFont typeface="Arial" pitchFamily="34" charset="0"/>
              <a:buChar char="–"/>
              <a:defRPr sz="2800">
                <a:solidFill>
                  <a:schemeClr val="tx1"/>
                </a:solidFill>
                <a:latin typeface="Calibri" pitchFamily="34" charset="0"/>
              </a:defRPr>
            </a:lvl2pPr>
            <a:lvl3pPr marL="1143000" indent="-228600" algn="l" defTabSz="457200">
              <a:spcBef>
                <a:spcPct val="20000"/>
              </a:spcBef>
              <a:buFont typeface="Arial" pitchFamily="34" charset="0"/>
              <a:buChar char="•"/>
              <a:defRPr sz="2400">
                <a:solidFill>
                  <a:schemeClr val="tx1"/>
                </a:solidFill>
                <a:latin typeface="Calibri" pitchFamily="34" charset="0"/>
              </a:defRPr>
            </a:lvl3pPr>
            <a:lvl4pPr marL="1600200" indent="-228600" algn="l" defTabSz="457200">
              <a:spcBef>
                <a:spcPct val="20000"/>
              </a:spcBef>
              <a:buFont typeface="Arial" pitchFamily="34" charset="0"/>
              <a:buChar char="–"/>
              <a:defRPr sz="2000">
                <a:solidFill>
                  <a:schemeClr val="tx1"/>
                </a:solidFill>
                <a:latin typeface="Calibri" pitchFamily="34" charset="0"/>
              </a:defRPr>
            </a:lvl4pPr>
            <a:lvl5pPr marL="2057400" indent="-228600" algn="l"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fontAlgn="base">
              <a:spcBef>
                <a:spcPct val="0"/>
              </a:spcBef>
              <a:spcAft>
                <a:spcPct val="0"/>
              </a:spcAft>
              <a:buFontTx/>
              <a:buNone/>
            </a:pPr>
            <a:r>
              <a:rPr lang="en-US" altLang="en-US" sz="1800" b="1" dirty="0" smtClean="0">
                <a:solidFill>
                  <a:srgbClr val="042555"/>
                </a:solidFill>
                <a:latin typeface="+mj-lt"/>
                <a:ea typeface="ＭＳ Ｐゴシック" pitchFamily="34" charset="-128"/>
                <a:cs typeface="ＭＳ Ｐゴシック" pitchFamily="34" charset="-128"/>
              </a:rPr>
              <a:t>1200 BV or IBV</a:t>
            </a:r>
            <a:endParaRPr lang="en-US" altLang="en-US" sz="1800" b="1" dirty="0">
              <a:solidFill>
                <a:srgbClr val="042555"/>
              </a:solidFill>
              <a:latin typeface="+mj-lt"/>
              <a:ea typeface="ＭＳ Ｐゴシック" pitchFamily="34" charset="-128"/>
              <a:cs typeface="ＭＳ Ｐゴシック" pitchFamily="34" charset="-128"/>
            </a:endParaRPr>
          </a:p>
        </p:txBody>
      </p:sp>
      <p:sp>
        <p:nvSpPr>
          <p:cNvPr id="28" name="TextBox 27"/>
          <p:cNvSpPr txBox="1">
            <a:spLocks noChangeArrowheads="1"/>
          </p:cNvSpPr>
          <p:nvPr/>
        </p:nvSpPr>
        <p:spPr bwMode="auto">
          <a:xfrm>
            <a:off x="2251324" y="3008503"/>
            <a:ext cx="2636495" cy="36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18" rIns="91400" bIns="45718">
            <a:spAutoFit/>
          </a:bodyPr>
          <a:lstStyle>
            <a:lvl1pPr algn="l" defTabSz="457200">
              <a:spcBef>
                <a:spcPct val="20000"/>
              </a:spcBef>
              <a:buFont typeface="Arial" pitchFamily="34" charset="0"/>
              <a:buChar char="•"/>
              <a:defRPr sz="3200">
                <a:solidFill>
                  <a:schemeClr val="tx1"/>
                </a:solidFill>
                <a:latin typeface="Calibri" pitchFamily="34" charset="0"/>
              </a:defRPr>
            </a:lvl1pPr>
            <a:lvl2pPr marL="742950" indent="-285750" algn="l" defTabSz="457200">
              <a:spcBef>
                <a:spcPct val="20000"/>
              </a:spcBef>
              <a:buFont typeface="Arial" pitchFamily="34" charset="0"/>
              <a:buChar char="–"/>
              <a:defRPr sz="2800">
                <a:solidFill>
                  <a:schemeClr val="tx1"/>
                </a:solidFill>
                <a:latin typeface="Calibri" pitchFamily="34" charset="0"/>
              </a:defRPr>
            </a:lvl2pPr>
            <a:lvl3pPr marL="1143000" indent="-228600" algn="l" defTabSz="457200">
              <a:spcBef>
                <a:spcPct val="20000"/>
              </a:spcBef>
              <a:buFont typeface="Arial" pitchFamily="34" charset="0"/>
              <a:buChar char="•"/>
              <a:defRPr sz="2400">
                <a:solidFill>
                  <a:schemeClr val="tx1"/>
                </a:solidFill>
                <a:latin typeface="Calibri" pitchFamily="34" charset="0"/>
              </a:defRPr>
            </a:lvl3pPr>
            <a:lvl4pPr marL="1600200" indent="-228600" algn="l" defTabSz="457200">
              <a:spcBef>
                <a:spcPct val="20000"/>
              </a:spcBef>
              <a:buFont typeface="Arial" pitchFamily="34" charset="0"/>
              <a:buChar char="–"/>
              <a:defRPr sz="2000">
                <a:solidFill>
                  <a:schemeClr val="tx1"/>
                </a:solidFill>
                <a:latin typeface="Calibri" pitchFamily="34" charset="0"/>
              </a:defRPr>
            </a:lvl4pPr>
            <a:lvl5pPr marL="2057400" indent="-228600" algn="l"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fontAlgn="base">
              <a:spcBef>
                <a:spcPct val="0"/>
              </a:spcBef>
              <a:spcAft>
                <a:spcPct val="0"/>
              </a:spcAft>
              <a:buFontTx/>
              <a:buNone/>
            </a:pPr>
            <a:r>
              <a:rPr lang="en-US" altLang="en-US" sz="1800" b="1" dirty="0" smtClean="0">
                <a:solidFill>
                  <a:srgbClr val="042555"/>
                </a:solidFill>
                <a:latin typeface="+mj-lt"/>
                <a:ea typeface="ＭＳ Ｐゴシック" pitchFamily="34" charset="-128"/>
                <a:cs typeface="ＭＳ Ｐゴシック" pitchFamily="34" charset="-128"/>
              </a:rPr>
              <a:t>1200 BV or IBV</a:t>
            </a:r>
            <a:endParaRPr lang="en-US" altLang="en-US" sz="1800" b="1" dirty="0">
              <a:solidFill>
                <a:srgbClr val="042555"/>
              </a:solidFill>
              <a:latin typeface="+mj-lt"/>
              <a:ea typeface="ＭＳ Ｐゴシック" pitchFamily="34" charset="-128"/>
              <a:cs typeface="ＭＳ Ｐゴシック" pitchFamily="34" charset="-128"/>
            </a:endParaRPr>
          </a:p>
        </p:txBody>
      </p:sp>
      <p:grpSp>
        <p:nvGrpSpPr>
          <p:cNvPr id="12" name="Group 11"/>
          <p:cNvGrpSpPr/>
          <p:nvPr/>
        </p:nvGrpSpPr>
        <p:grpSpPr>
          <a:xfrm>
            <a:off x="7868945" y="4305301"/>
            <a:ext cx="1714007" cy="632380"/>
            <a:chOff x="8239619" y="3434444"/>
            <a:chExt cx="1564743" cy="502953"/>
          </a:xfrm>
        </p:grpSpPr>
        <p:pic>
          <p:nvPicPr>
            <p:cNvPr id="13" name="Picture 12"/>
            <p:cNvPicPr>
              <a:picLocks noChangeAspect="1"/>
            </p:cNvPicPr>
            <p:nvPr/>
          </p:nvPicPr>
          <p:blipFill>
            <a:blip r:embed="rId6">
              <a:extLst>
                <a:ext uri="{28A0092B-C50C-407E-A947-70E740481C1C}">
                  <a14:useLocalDpi xmlns:a14="http://schemas.microsoft.com/office/drawing/2010/main" val="0"/>
                </a:ext>
              </a:extLst>
            </a:blip>
            <a:srcRect l="21663" t="36688"/>
            <a:stretch>
              <a:fillRect/>
            </a:stretch>
          </p:blipFill>
          <p:spPr bwMode="auto">
            <a:xfrm>
              <a:off x="8239619" y="3472561"/>
              <a:ext cx="1564743" cy="433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quot;No&quot; Symbol 16"/>
            <p:cNvSpPr/>
            <p:nvPr/>
          </p:nvSpPr>
          <p:spPr>
            <a:xfrm>
              <a:off x="8672837" y="3434444"/>
              <a:ext cx="657896" cy="502953"/>
            </a:xfrm>
            <a:prstGeom prst="noSmoking">
              <a:avLst/>
            </a:prstGeom>
            <a:solidFill>
              <a:schemeClr val="accent2"/>
            </a:solidFill>
            <a:ln>
              <a:solidFill>
                <a:srgbClr val="FF0000"/>
              </a:solidFill>
            </a:ln>
          </p:spPr>
          <p:style>
            <a:lnRef idx="1">
              <a:schemeClr val="accent1"/>
            </a:lnRef>
            <a:fillRef idx="3">
              <a:schemeClr val="accent1"/>
            </a:fillRef>
            <a:effectRef idx="2">
              <a:schemeClr val="accent1"/>
            </a:effectRef>
            <a:fontRef idx="minor">
              <a:schemeClr val="lt1"/>
            </a:fontRef>
          </p:style>
          <p:txBody>
            <a:bodyPr lIns="91400" tIns="45718" rIns="91400" bIns="45718" anchor="ctr"/>
            <a:lstStyle/>
            <a:p>
              <a:pPr>
                <a:defRPr/>
              </a:pPr>
              <a:endParaRPr lang="en-US" dirty="0">
                <a:solidFill>
                  <a:srgbClr val="DDDEDD"/>
                </a:solidFill>
              </a:endParaRPr>
            </a:p>
          </p:txBody>
        </p:sp>
      </p:grpSp>
    </p:spTree>
    <p:extLst>
      <p:ext uri="{BB962C8B-B14F-4D97-AF65-F5344CB8AC3E}">
        <p14:creationId xmlns:p14="http://schemas.microsoft.com/office/powerpoint/2010/main" val="39397116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042555"/>
        </a:solidFill>
        <a:effectLst/>
      </p:bgPr>
    </p:bg>
    <p:spTree>
      <p:nvGrpSpPr>
        <p:cNvPr id="1" name=""/>
        <p:cNvGrpSpPr/>
        <p:nvPr/>
      </p:nvGrpSpPr>
      <p:grpSpPr>
        <a:xfrm>
          <a:off x="0" y="0"/>
          <a:ext cx="0" cy="0"/>
          <a:chOff x="0" y="0"/>
          <a:chExt cx="0" cy="0"/>
        </a:xfrm>
      </p:grpSpPr>
      <p:pic>
        <p:nvPicPr>
          <p:cNvPr id="14338" name="Picture 2" descr="T:\Field Training\Field Training\North America\NA_ENGLISH\NUOT update\images\UFQual1.png"/>
          <p:cNvPicPr>
            <a:picLocks noChangeAspect="1" noChangeArrowheads="1"/>
          </p:cNvPicPr>
          <p:nvPr/>
        </p:nvPicPr>
        <p:blipFill rotWithShape="1">
          <a:blip r:embed="rId3">
            <a:extLst>
              <a:ext uri="{28A0092B-C50C-407E-A947-70E740481C1C}">
                <a14:useLocalDpi xmlns:a14="http://schemas.microsoft.com/office/drawing/2010/main" val="0"/>
              </a:ext>
            </a:extLst>
          </a:blip>
          <a:srcRect l="6171" t="-2" r="5328" b="23127"/>
          <a:stretch/>
        </p:blipFill>
        <p:spPr bwMode="auto">
          <a:xfrm>
            <a:off x="68" y="0"/>
            <a:ext cx="584835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T:\Field Training\Field Training\North America\NA_ENGLISH\NUOT update\images\UFQual1.png"/>
          <p:cNvPicPr>
            <a:picLocks noChangeAspect="1" noChangeArrowheads="1"/>
          </p:cNvPicPr>
          <p:nvPr/>
        </p:nvPicPr>
        <p:blipFill rotWithShape="1">
          <a:blip r:embed="rId3">
            <a:extLst>
              <a:ext uri="{28A0092B-C50C-407E-A947-70E740481C1C}">
                <a14:useLocalDpi xmlns:a14="http://schemas.microsoft.com/office/drawing/2010/main" val="0"/>
              </a:ext>
            </a:extLst>
          </a:blip>
          <a:srcRect l="15389" t="64498" r="51170" b="31348"/>
          <a:stretch/>
        </p:blipFill>
        <p:spPr bwMode="auto">
          <a:xfrm>
            <a:off x="-526441" y="5410200"/>
            <a:ext cx="5453027" cy="91440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5" name="Picture 2" descr="T:\Field Training\Field Training\North America\NA_ENGLISH\NUOT update\images\UFQual1.png"/>
          <p:cNvPicPr>
            <a:picLocks noChangeAspect="1" noChangeArrowheads="1"/>
          </p:cNvPicPr>
          <p:nvPr/>
        </p:nvPicPr>
        <p:blipFill rotWithShape="1">
          <a:blip r:embed="rId3">
            <a:extLst>
              <a:ext uri="{28A0092B-C50C-407E-A947-70E740481C1C}">
                <a14:useLocalDpi xmlns:a14="http://schemas.microsoft.com/office/drawing/2010/main" val="0"/>
              </a:ext>
            </a:extLst>
          </a:blip>
          <a:srcRect l="15389" t="71321" r="51170" b="25577"/>
          <a:stretch/>
        </p:blipFill>
        <p:spPr bwMode="auto">
          <a:xfrm>
            <a:off x="-526441" y="6108368"/>
            <a:ext cx="5453027" cy="682815"/>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6492538" y="5893548"/>
            <a:ext cx="4994408" cy="688830"/>
          </a:xfrm>
          <a:prstGeom prst="roundRect">
            <a:avLst>
              <a:gd name="adj" fmla="val 5914"/>
            </a:avLst>
          </a:prstGeom>
          <a:solidFill>
            <a:srgbClr val="5F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algn="ctr" defTabSz="914400">
              <a:spcAft>
                <a:spcPts val="1200"/>
              </a:spcAft>
            </a:pPr>
            <a:r>
              <a:rPr lang="en-US" altLang="en-US" sz="1800" b="1" kern="0" dirty="0">
                <a:solidFill>
                  <a:prstClr val="white"/>
                </a:solidFill>
              </a:rPr>
              <a:t>Recommend completing all three </a:t>
            </a:r>
            <a:r>
              <a:rPr lang="en-US" altLang="en-US" sz="1800" b="1" kern="0" dirty="0" smtClean="0">
                <a:solidFill>
                  <a:prstClr val="white"/>
                </a:solidFill>
              </a:rPr>
              <a:t/>
            </a:r>
            <a:br>
              <a:rPr lang="en-US" altLang="en-US" sz="1800" b="1" kern="0" dirty="0" smtClean="0">
                <a:solidFill>
                  <a:prstClr val="white"/>
                </a:solidFill>
              </a:rPr>
            </a:br>
            <a:r>
              <a:rPr lang="en-US" altLang="en-US" sz="1800" b="1" kern="0" dirty="0" smtClean="0">
                <a:solidFill>
                  <a:prstClr val="white"/>
                </a:solidFill>
              </a:rPr>
              <a:t>trainings as </a:t>
            </a:r>
            <a:r>
              <a:rPr lang="en-US" altLang="en-US" sz="1800" b="1" kern="0" dirty="0">
                <a:solidFill>
                  <a:prstClr val="white"/>
                </a:solidFill>
              </a:rPr>
              <a:t>soon as possible</a:t>
            </a:r>
          </a:p>
        </p:txBody>
      </p:sp>
      <p:sp>
        <p:nvSpPr>
          <p:cNvPr id="7" name="Rounded Rectangle 6"/>
          <p:cNvSpPr/>
          <p:nvPr/>
        </p:nvSpPr>
        <p:spPr>
          <a:xfrm>
            <a:off x="5935881" y="953740"/>
            <a:ext cx="6107723" cy="2475260"/>
          </a:xfrm>
          <a:prstGeom prst="roundRect">
            <a:avLst>
              <a:gd name="adj" fmla="val 5914"/>
            </a:avLst>
          </a:prstGeom>
          <a:solidFill>
            <a:srgbClr val="5F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defTabSz="914400">
              <a:spcAft>
                <a:spcPts val="1200"/>
              </a:spcAft>
            </a:pPr>
            <a:r>
              <a:rPr lang="en-US" altLang="en-US" sz="2000" b="1" kern="0" dirty="0">
                <a:solidFill>
                  <a:prstClr val="white"/>
                </a:solidFill>
              </a:rPr>
              <a:t>Not completing the required </a:t>
            </a:r>
            <a:r>
              <a:rPr lang="en-US" altLang="en-US" sz="2000" b="1" kern="0" dirty="0" smtClean="0">
                <a:solidFill>
                  <a:prstClr val="white"/>
                </a:solidFill>
              </a:rPr>
              <a:t>Forms, </a:t>
            </a:r>
            <a:r>
              <a:rPr lang="en-US" altLang="en-US" sz="2000" b="1" kern="0" dirty="0">
                <a:solidFill>
                  <a:prstClr val="white"/>
                </a:solidFill>
              </a:rPr>
              <a:t>925 and </a:t>
            </a:r>
            <a:r>
              <a:rPr lang="en-US" altLang="en-US" sz="2000" b="1" kern="0" dirty="0" smtClean="0">
                <a:solidFill>
                  <a:prstClr val="white"/>
                </a:solidFill>
              </a:rPr>
              <a:t>1001</a:t>
            </a:r>
            <a:r>
              <a:rPr lang="en-US" altLang="en-US" sz="1800" b="1" kern="0" dirty="0" smtClean="0">
                <a:solidFill>
                  <a:prstClr val="white"/>
                </a:solidFill>
              </a:rPr>
              <a:t> </a:t>
            </a:r>
            <a:r>
              <a:rPr lang="en-US" altLang="en-US" sz="1800" b="1" kern="0" dirty="0">
                <a:solidFill>
                  <a:prstClr val="white"/>
                </a:solidFill>
              </a:rPr>
              <a:t>(Executive Coordinator </a:t>
            </a:r>
            <a:r>
              <a:rPr lang="en-US" altLang="en-US" sz="1800" b="1" kern="0" dirty="0" smtClean="0">
                <a:solidFill>
                  <a:prstClr val="white"/>
                </a:solidFill>
              </a:rPr>
              <a:t>Agreements</a:t>
            </a:r>
            <a:r>
              <a:rPr lang="en-US" altLang="en-US" sz="1800" b="1" kern="0" dirty="0">
                <a:solidFill>
                  <a:prstClr val="white"/>
                </a:solidFill>
              </a:rPr>
              <a:t>)</a:t>
            </a:r>
            <a:r>
              <a:rPr lang="en-US" altLang="en-US" sz="2000" b="1" kern="0" dirty="0">
                <a:solidFill>
                  <a:prstClr val="white"/>
                </a:solidFill>
              </a:rPr>
              <a:t>. </a:t>
            </a:r>
            <a:r>
              <a:rPr lang="en-US" altLang="en-US" sz="2000" b="1" kern="0" dirty="0" smtClean="0">
                <a:solidFill>
                  <a:prstClr val="white"/>
                </a:solidFill>
              </a:rPr>
              <a:t/>
            </a:r>
            <a:br>
              <a:rPr lang="en-US" altLang="en-US" sz="2000" b="1" kern="0" dirty="0" smtClean="0">
                <a:solidFill>
                  <a:prstClr val="white"/>
                </a:solidFill>
              </a:rPr>
            </a:br>
            <a:r>
              <a:rPr lang="en-US" altLang="en-US" sz="2000" b="1" kern="0" dirty="0" smtClean="0">
                <a:solidFill>
                  <a:prstClr val="white"/>
                </a:solidFill>
              </a:rPr>
              <a:t>Both </a:t>
            </a:r>
            <a:r>
              <a:rPr lang="en-US" altLang="en-US" sz="2000" b="1" kern="0" dirty="0">
                <a:solidFill>
                  <a:prstClr val="white"/>
                </a:solidFill>
              </a:rPr>
              <a:t>must be completed after earning the first 210 € commission.</a:t>
            </a:r>
            <a:br>
              <a:rPr lang="en-US" altLang="en-US" sz="2000" b="1" kern="0" dirty="0">
                <a:solidFill>
                  <a:prstClr val="white"/>
                </a:solidFill>
              </a:rPr>
            </a:br>
            <a:r>
              <a:rPr lang="en-US" altLang="en-US" sz="2000" b="1" kern="0" dirty="0">
                <a:solidFill>
                  <a:prstClr val="white"/>
                </a:solidFill>
              </a:rPr>
              <a:t>Normally completed during </a:t>
            </a:r>
            <a:r>
              <a:rPr lang="en-US" altLang="en-US" sz="2000" b="1" kern="0" dirty="0" smtClean="0">
                <a:solidFill>
                  <a:prstClr val="white"/>
                </a:solidFill>
              </a:rPr>
              <a:t>UnFranchise</a:t>
            </a:r>
            <a:r>
              <a:rPr lang="en-US" altLang="en-US" sz="2000" baseline="30000" dirty="0" smtClean="0">
                <a:ln w="3175">
                  <a:noFill/>
                </a:ln>
                <a:solidFill>
                  <a:prstClr val="white"/>
                </a:solidFill>
              </a:rPr>
              <a:t>®</a:t>
            </a:r>
            <a:r>
              <a:rPr lang="en-US" altLang="en-US" sz="2000" b="1" kern="0" dirty="0" smtClean="0">
                <a:solidFill>
                  <a:prstClr val="white"/>
                </a:solidFill>
              </a:rPr>
              <a:t> </a:t>
            </a:r>
            <a:r>
              <a:rPr lang="en-US" altLang="en-US" sz="2000" b="1" kern="0" dirty="0">
                <a:solidFill>
                  <a:prstClr val="white"/>
                </a:solidFill>
              </a:rPr>
              <a:t>Registration.</a:t>
            </a:r>
            <a:r>
              <a:rPr lang="en-US" altLang="en-US" sz="1800" b="1" kern="0" dirty="0">
                <a:solidFill>
                  <a:prstClr val="white"/>
                </a:solidFill>
              </a:rPr>
              <a:t> </a:t>
            </a:r>
            <a:r>
              <a:rPr lang="en-US" altLang="en-US" sz="1800" b="1" kern="0" dirty="0" smtClean="0">
                <a:solidFill>
                  <a:prstClr val="white"/>
                </a:solidFill>
              </a:rPr>
              <a:t/>
            </a:r>
            <a:br>
              <a:rPr lang="en-US" altLang="en-US" sz="1800" b="1" kern="0" dirty="0" smtClean="0">
                <a:solidFill>
                  <a:prstClr val="white"/>
                </a:solidFill>
              </a:rPr>
            </a:br>
            <a:r>
              <a:rPr lang="en-US" altLang="en-US" sz="1800" b="1" kern="0" dirty="0" smtClean="0">
                <a:solidFill>
                  <a:prstClr val="white"/>
                </a:solidFill>
              </a:rPr>
              <a:t>(</a:t>
            </a:r>
            <a:r>
              <a:rPr lang="en-US" altLang="en-US" sz="1800" b="1" kern="0" dirty="0">
                <a:solidFill>
                  <a:prstClr val="white"/>
                </a:solidFill>
              </a:rPr>
              <a:t>28 day commission hold allows for completion)</a:t>
            </a:r>
          </a:p>
        </p:txBody>
      </p:sp>
      <p:sp>
        <p:nvSpPr>
          <p:cNvPr id="10" name="Rounded Rectangle 9"/>
          <p:cNvSpPr/>
          <p:nvPr/>
        </p:nvSpPr>
        <p:spPr>
          <a:xfrm>
            <a:off x="5943600" y="3601843"/>
            <a:ext cx="6107723" cy="1924758"/>
          </a:xfrm>
          <a:prstGeom prst="roundRect">
            <a:avLst>
              <a:gd name="adj" fmla="val 5914"/>
            </a:avLst>
          </a:prstGeom>
          <a:solidFill>
            <a:srgbClr val="5F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defTabSz="914400">
              <a:spcAft>
                <a:spcPts val="1200"/>
              </a:spcAft>
            </a:pPr>
            <a:r>
              <a:rPr lang="en-US" altLang="en-US" sz="2000" b="1" kern="0" dirty="0">
                <a:solidFill>
                  <a:prstClr val="white"/>
                </a:solidFill>
              </a:rPr>
              <a:t>Not completing the three required trainings </a:t>
            </a:r>
            <a:r>
              <a:rPr lang="en-US" altLang="en-US" sz="2000" b="1" kern="0" dirty="0" smtClean="0">
                <a:solidFill>
                  <a:prstClr val="white"/>
                </a:solidFill>
              </a:rPr>
              <a:t>NUOT, </a:t>
            </a:r>
            <a:r>
              <a:rPr lang="en-US" altLang="en-US" sz="2000" b="1" kern="0" dirty="0">
                <a:solidFill>
                  <a:prstClr val="white"/>
                </a:solidFill>
              </a:rPr>
              <a:t>Basic 5, and </a:t>
            </a:r>
            <a:r>
              <a:rPr lang="en-US" altLang="en-US" sz="2000" b="1" kern="0" dirty="0" smtClean="0">
                <a:solidFill>
                  <a:prstClr val="white"/>
                </a:solidFill>
              </a:rPr>
              <a:t>ECCT. </a:t>
            </a:r>
            <a:r>
              <a:rPr lang="en-US" altLang="en-US" sz="2000" b="1" kern="0" dirty="0">
                <a:solidFill>
                  <a:prstClr val="white"/>
                </a:solidFill>
              </a:rPr>
              <a:t>All three must be taken within 28 days of completing the BV pay cycle the first time (5000/5000 BV). </a:t>
            </a:r>
            <a:br>
              <a:rPr lang="en-US" altLang="en-US" sz="2000" b="1" kern="0" dirty="0">
                <a:solidFill>
                  <a:prstClr val="white"/>
                </a:solidFill>
              </a:rPr>
            </a:br>
            <a:r>
              <a:rPr lang="en-US" altLang="en-US" sz="1800" b="1" kern="0" dirty="0">
                <a:solidFill>
                  <a:prstClr val="white"/>
                </a:solidFill>
              </a:rPr>
              <a:t>(28 day commission hold allows for completion)</a:t>
            </a:r>
          </a:p>
        </p:txBody>
      </p:sp>
      <p:sp>
        <p:nvSpPr>
          <p:cNvPr id="2" name="TextBox 1"/>
          <p:cNvSpPr txBox="1"/>
          <p:nvPr/>
        </p:nvSpPr>
        <p:spPr>
          <a:xfrm>
            <a:off x="5944843" y="230147"/>
            <a:ext cx="6020431" cy="523220"/>
          </a:xfrm>
          <a:prstGeom prst="rect">
            <a:avLst/>
          </a:prstGeom>
          <a:noFill/>
        </p:spPr>
        <p:txBody>
          <a:bodyPr wrap="none" rtlCol="0">
            <a:spAutoFit/>
          </a:bodyPr>
          <a:lstStyle/>
          <a:p>
            <a:pPr algn="ctr"/>
            <a:r>
              <a:rPr lang="en-US" sz="2800" b="1" dirty="0">
                <a:solidFill>
                  <a:srgbClr val="FFFFFF"/>
                </a:solidFill>
                <a:latin typeface="Calibri" panose="020F0502020204030204" pitchFamily="34" charset="0"/>
                <a:ea typeface="PMingLiU" pitchFamily="18" charset="-120"/>
              </a:rPr>
              <a:t>Reasons for Commission </a:t>
            </a:r>
            <a:r>
              <a:rPr lang="en-US" sz="2800" b="1" dirty="0" smtClean="0">
                <a:solidFill>
                  <a:srgbClr val="FFFFFF"/>
                </a:solidFill>
                <a:latin typeface="Calibri" panose="020F0502020204030204" pitchFamily="34" charset="0"/>
                <a:ea typeface="PMingLiU" pitchFamily="18" charset="-120"/>
              </a:rPr>
              <a:t>Forfeit (cont.) </a:t>
            </a:r>
            <a:endParaRPr lang="en-US" sz="2800" b="1" dirty="0">
              <a:solidFill>
                <a:srgbClr val="FFFFFF"/>
              </a:solidFill>
              <a:latin typeface="Calibri" panose="020F0502020204030204" pitchFamily="34" charset="0"/>
              <a:ea typeface="PMingLiU" pitchFamily="18" charset="-12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0016" y="135124"/>
            <a:ext cx="678825" cy="443314"/>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6368" y="135124"/>
            <a:ext cx="695383" cy="490859"/>
          </a:xfrm>
          <a:prstGeom prst="rect">
            <a:avLst/>
          </a:prstGeom>
        </p:spPr>
      </p:pic>
    </p:spTree>
    <p:extLst>
      <p:ext uri="{BB962C8B-B14F-4D97-AF65-F5344CB8AC3E}">
        <p14:creationId xmlns:p14="http://schemas.microsoft.com/office/powerpoint/2010/main" val="294249647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50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42" presetClass="path" presetSubtype="0" accel="50000" decel="50000" fill="hold" nodeType="withEffect">
                                  <p:stCondLst>
                                    <p:cond delay="500"/>
                                  </p:stCondLst>
                                  <p:childTnLst>
                                    <p:animMotion origin="layout" path="M 1.45833E-6 4.44444E-6 L 0.04466 -0.08889 " pathEditMode="relative" rAng="0" ptsTypes="AA">
                                      <p:cBhvr>
                                        <p:cTn id="16" dur="2000" fill="hold"/>
                                        <p:tgtEl>
                                          <p:spTgt spid="9"/>
                                        </p:tgtEl>
                                        <p:attrNameLst>
                                          <p:attrName>ppt_x</p:attrName>
                                          <p:attrName>ppt_y</p:attrName>
                                        </p:attrNameLst>
                                      </p:cBhvr>
                                      <p:rCtr x="2227" y="-4444"/>
                                    </p:animMotion>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53" presetClass="entr" presetSubtype="16" fill="hold" nodeType="afterEffect">
                                  <p:stCondLst>
                                    <p:cond delay="50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par>
                                <p:cTn id="29" presetID="42" presetClass="path" presetSubtype="0" accel="50000" decel="50000" fill="hold" nodeType="withEffect">
                                  <p:stCondLst>
                                    <p:cond delay="500"/>
                                  </p:stCondLst>
                                  <p:childTnLst>
                                    <p:animMotion origin="layout" path="M 1.45833E-6 7.40741E-7 L 0.04466 -0.05162 " pathEditMode="relative" rAng="0" ptsTypes="AA">
                                      <p:cBhvr>
                                        <p:cTn id="30" dur="2000" fill="hold"/>
                                        <p:tgtEl>
                                          <p:spTgt spid="5"/>
                                        </p:tgtEl>
                                        <p:attrNameLst>
                                          <p:attrName>ppt_x</p:attrName>
                                          <p:attrName>ppt_y</p:attrName>
                                        </p:attrNameLst>
                                      </p:cBhvr>
                                      <p:rCtr x="2227" y="-2593"/>
                                    </p:animMotion>
                                  </p:childTnLst>
                                </p:cTn>
                              </p:par>
                            </p:childTnLst>
                          </p:cTn>
                        </p:par>
                        <p:par>
                          <p:cTn id="31" fill="hold">
                            <p:stCondLst>
                              <p:cond delay="3000"/>
                            </p:stCondLst>
                            <p:childTnLst>
                              <p:par>
                                <p:cTn id="32" presetID="2" presetClass="entr" presetSubtype="4" fill="hold" grpId="0" nodeType="afterEffect">
                                  <p:stCondLst>
                                    <p:cond delay="100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500" fill="hold"/>
                                        <p:tgtEl>
                                          <p:spTgt spid="6"/>
                                        </p:tgtEl>
                                        <p:attrNameLst>
                                          <p:attrName>ppt_x</p:attrName>
                                        </p:attrNameLst>
                                      </p:cBhvr>
                                      <p:tavLst>
                                        <p:tav tm="0">
                                          <p:val>
                                            <p:strVal val="#ppt_x"/>
                                          </p:val>
                                        </p:tav>
                                        <p:tav tm="100000">
                                          <p:val>
                                            <p:strVal val="#ppt_x"/>
                                          </p:val>
                                        </p:tav>
                                      </p:tavLst>
                                    </p:anim>
                                    <p:anim calcmode="lin" valueType="num">
                                      <p:cBhvr additive="base">
                                        <p:cTn id="3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223826" y="2966191"/>
            <a:ext cx="1653480" cy="826740"/>
          </a:xfrm>
          <a:prstGeom prst="rect">
            <a:avLst/>
          </a:prstGeom>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17360" y="3801343"/>
            <a:ext cx="1306880" cy="62310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08152" y="1603686"/>
            <a:ext cx="2660541" cy="131515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983075" y="1659729"/>
            <a:ext cx="8225852" cy="4122067"/>
          </a:xfrm>
          <a:prstGeom prst="rect">
            <a:avLst/>
          </a:prstGeom>
        </p:spPr>
      </p:pic>
      <p:sp>
        <p:nvSpPr>
          <p:cNvPr id="13" name="TextBox 12"/>
          <p:cNvSpPr txBox="1"/>
          <p:nvPr/>
        </p:nvSpPr>
        <p:spPr>
          <a:xfrm>
            <a:off x="4845389" y="3042837"/>
            <a:ext cx="881652" cy="338554"/>
          </a:xfrm>
          <a:prstGeom prst="rect">
            <a:avLst/>
          </a:prstGeom>
          <a:noFill/>
        </p:spPr>
        <p:txBody>
          <a:bodyPr wrap="none" rtlCol="0">
            <a:spAutoFit/>
          </a:bodyPr>
          <a:lstStyle/>
          <a:p>
            <a:r>
              <a:rPr lang="en-US" sz="1600" b="1" dirty="0" smtClean="0">
                <a:solidFill>
                  <a:srgbClr val="042555"/>
                </a:solidFill>
              </a:rPr>
              <a:t>5000 BV</a:t>
            </a:r>
            <a:endParaRPr lang="en-US" sz="1600" b="1" dirty="0">
              <a:solidFill>
                <a:srgbClr val="042555"/>
              </a:solidFill>
            </a:endParaRPr>
          </a:p>
        </p:txBody>
      </p:sp>
      <p:sp>
        <p:nvSpPr>
          <p:cNvPr id="2" name="Rectangle 1"/>
          <p:cNvSpPr/>
          <p:nvPr/>
        </p:nvSpPr>
        <p:spPr>
          <a:xfrm>
            <a:off x="0" y="202643"/>
            <a:ext cx="12192000" cy="769437"/>
          </a:xfrm>
          <a:prstGeom prst="rect">
            <a:avLst/>
          </a:prstGeom>
        </p:spPr>
        <p:txBody>
          <a:bodyPr wrap="square" lIns="91414" tIns="45718" rIns="91414" bIns="45718">
            <a:spAutoFit/>
          </a:bodyPr>
          <a:lstStyle/>
          <a:p>
            <a:pPr algn="ctr" defTabSz="914105">
              <a:tabLst>
                <a:tab pos="114265" algn="l"/>
              </a:tabLst>
            </a:pPr>
            <a:r>
              <a:rPr lang="en-US" sz="4400" b="1" dirty="0">
                <a:solidFill>
                  <a:srgbClr val="01A8CA"/>
                </a:solidFill>
                <a:latin typeface="Century Gothic" panose="020B0502020202020204" pitchFamily="34" charset="0"/>
                <a:cs typeface="Arial"/>
              </a:rPr>
              <a:t>How </a:t>
            </a:r>
            <a:r>
              <a:rPr lang="en-US" sz="4400" b="1" dirty="0" smtClean="0">
                <a:solidFill>
                  <a:srgbClr val="01A8CA"/>
                </a:solidFill>
                <a:latin typeface="Century Gothic" panose="020B0502020202020204" pitchFamily="34" charset="0"/>
                <a:cs typeface="Arial"/>
              </a:rPr>
              <a:t>Management Bonuses </a:t>
            </a:r>
            <a:r>
              <a:rPr lang="en-US" sz="4400" b="1" dirty="0">
                <a:solidFill>
                  <a:srgbClr val="01A8CA"/>
                </a:solidFill>
                <a:latin typeface="Century Gothic" panose="020B0502020202020204" pitchFamily="34" charset="0"/>
                <a:cs typeface="Arial"/>
              </a:rPr>
              <a:t>are </a:t>
            </a:r>
            <a:r>
              <a:rPr lang="en-US" sz="4400" b="1" dirty="0" smtClean="0">
                <a:solidFill>
                  <a:srgbClr val="01A8CA"/>
                </a:solidFill>
                <a:latin typeface="Century Gothic" panose="020B0502020202020204" pitchFamily="34" charset="0"/>
                <a:cs typeface="Arial"/>
              </a:rPr>
              <a:t>Earned</a:t>
            </a:r>
            <a:endParaRPr lang="en-US" sz="4400" b="1" dirty="0">
              <a:solidFill>
                <a:srgbClr val="01A8CA"/>
              </a:solidFill>
              <a:latin typeface="Century Gothic" panose="020B0502020202020204" pitchFamily="34" charset="0"/>
              <a:cs typeface="Arial"/>
            </a:endParaRPr>
          </a:p>
        </p:txBody>
      </p:sp>
      <p:sp>
        <p:nvSpPr>
          <p:cNvPr id="7" name="TextBox 6"/>
          <p:cNvSpPr txBox="1"/>
          <p:nvPr/>
        </p:nvSpPr>
        <p:spPr>
          <a:xfrm>
            <a:off x="-17322" y="5890077"/>
            <a:ext cx="12209407" cy="646327"/>
          </a:xfrm>
          <a:prstGeom prst="rect">
            <a:avLst/>
          </a:prstGeom>
          <a:noFill/>
        </p:spPr>
        <p:txBody>
          <a:bodyPr wrap="square" lIns="91414" tIns="45718" rIns="91414" bIns="45718" rtlCol="0">
            <a:spAutoFit/>
          </a:bodyPr>
          <a:lstStyle/>
          <a:p>
            <a:pPr algn="ctr" defTabSz="914105">
              <a:lnSpc>
                <a:spcPct val="90000"/>
              </a:lnSpc>
            </a:pPr>
            <a:r>
              <a:rPr lang="en-US" sz="2000" b="1" dirty="0">
                <a:ln w="3175">
                  <a:noFill/>
                </a:ln>
                <a:solidFill>
                  <a:srgbClr val="443988">
                    <a:lumMod val="50000"/>
                  </a:srgbClr>
                </a:solidFill>
                <a:cs typeface="Arial"/>
              </a:rPr>
              <a:t>Every time you and any BDC in your left sales organization plus any BDC in your </a:t>
            </a:r>
            <a:r>
              <a:rPr lang="en-US" sz="2000" b="1" dirty="0" smtClean="0">
                <a:ln w="3175">
                  <a:noFill/>
                </a:ln>
                <a:solidFill>
                  <a:srgbClr val="443988">
                    <a:lumMod val="50000"/>
                  </a:srgbClr>
                </a:solidFill>
                <a:cs typeface="Arial"/>
              </a:rPr>
              <a:t>right </a:t>
            </a:r>
            <a:r>
              <a:rPr lang="en-US" sz="2000" b="1" dirty="0">
                <a:ln w="3175">
                  <a:noFill/>
                </a:ln>
                <a:solidFill>
                  <a:srgbClr val="443988">
                    <a:lumMod val="50000"/>
                  </a:srgbClr>
                </a:solidFill>
                <a:cs typeface="Arial"/>
              </a:rPr>
              <a:t>sales organization </a:t>
            </a:r>
            <a:r>
              <a:rPr lang="en-US" sz="2000" b="1" dirty="0" smtClean="0">
                <a:ln w="3175">
                  <a:noFill/>
                </a:ln>
                <a:solidFill>
                  <a:srgbClr val="443988">
                    <a:lumMod val="50000"/>
                  </a:srgbClr>
                </a:solidFill>
                <a:cs typeface="Arial"/>
              </a:rPr>
              <a:t/>
            </a:r>
            <a:br>
              <a:rPr lang="en-US" sz="2000" b="1" dirty="0" smtClean="0">
                <a:ln w="3175">
                  <a:noFill/>
                </a:ln>
                <a:solidFill>
                  <a:srgbClr val="443988">
                    <a:lumMod val="50000"/>
                  </a:srgbClr>
                </a:solidFill>
                <a:cs typeface="Arial"/>
              </a:rPr>
            </a:br>
            <a:r>
              <a:rPr lang="en-US" sz="2000" b="1" dirty="0" smtClean="0">
                <a:ln w="3175">
                  <a:noFill/>
                </a:ln>
                <a:solidFill>
                  <a:srgbClr val="443988">
                    <a:lumMod val="50000"/>
                  </a:srgbClr>
                </a:solidFill>
                <a:cs typeface="Arial"/>
              </a:rPr>
              <a:t>completes </a:t>
            </a:r>
            <a:r>
              <a:rPr lang="en-US" sz="2000" b="1" dirty="0">
                <a:ln w="3175">
                  <a:noFill/>
                </a:ln>
                <a:solidFill>
                  <a:srgbClr val="443988">
                    <a:lumMod val="50000"/>
                  </a:srgbClr>
                </a:solidFill>
                <a:cs typeface="Arial"/>
              </a:rPr>
              <a:t>the </a:t>
            </a:r>
            <a:r>
              <a:rPr lang="en-US" sz="2000" b="1" dirty="0" smtClean="0">
                <a:ln w="3175">
                  <a:noFill/>
                </a:ln>
                <a:solidFill>
                  <a:srgbClr val="443988">
                    <a:lumMod val="50000"/>
                  </a:srgbClr>
                </a:solidFill>
                <a:cs typeface="Arial"/>
              </a:rPr>
              <a:t>BV </a:t>
            </a:r>
            <a:r>
              <a:rPr lang="en-US" sz="2000" b="1" dirty="0">
                <a:ln w="3175">
                  <a:noFill/>
                </a:ln>
                <a:solidFill>
                  <a:srgbClr val="443988">
                    <a:lumMod val="50000"/>
                  </a:srgbClr>
                </a:solidFill>
                <a:cs typeface="Arial"/>
              </a:rPr>
              <a:t>commission cycle in the same week, you </a:t>
            </a:r>
            <a:r>
              <a:rPr lang="en-US" sz="2000" b="1" dirty="0" smtClean="0">
                <a:ln w="3175">
                  <a:noFill/>
                </a:ln>
                <a:solidFill>
                  <a:srgbClr val="443988">
                    <a:lumMod val="50000"/>
                  </a:srgbClr>
                </a:solidFill>
                <a:cs typeface="Arial"/>
              </a:rPr>
              <a:t>earn a </a:t>
            </a:r>
            <a:r>
              <a:rPr lang="en-US" sz="2000" b="1" dirty="0">
                <a:ln w="3175">
                  <a:noFill/>
                </a:ln>
                <a:solidFill>
                  <a:srgbClr val="443988">
                    <a:lumMod val="50000"/>
                  </a:srgbClr>
                </a:solidFill>
                <a:cs typeface="Arial"/>
              </a:rPr>
              <a:t>management bonus of 420 € .</a:t>
            </a:r>
          </a:p>
        </p:txBody>
      </p:sp>
      <p:sp>
        <p:nvSpPr>
          <p:cNvPr id="9" name="TextBox 8"/>
          <p:cNvSpPr txBox="1"/>
          <p:nvPr/>
        </p:nvSpPr>
        <p:spPr>
          <a:xfrm>
            <a:off x="-33835" y="904875"/>
            <a:ext cx="12225835" cy="461665"/>
          </a:xfrm>
          <a:prstGeom prst="rect">
            <a:avLst/>
          </a:prstGeom>
          <a:noFill/>
        </p:spPr>
        <p:txBody>
          <a:bodyPr wrap="square" rtlCol="0">
            <a:spAutoFit/>
          </a:bodyPr>
          <a:lstStyle/>
          <a:p>
            <a:pPr algn="ctr" defTabSz="457200"/>
            <a:r>
              <a:rPr lang="en-US" sz="2400" b="1" dirty="0" smtClean="0">
                <a:solidFill>
                  <a:srgbClr val="443988">
                    <a:lumMod val="50000"/>
                  </a:srgbClr>
                </a:solidFill>
                <a:latin typeface="Arial"/>
                <a:cs typeface="Arial"/>
              </a:rPr>
              <a:t>420 </a:t>
            </a:r>
            <a:r>
              <a:rPr lang="en-US" sz="2400" b="1" dirty="0">
                <a:solidFill>
                  <a:srgbClr val="443988">
                    <a:lumMod val="50000"/>
                  </a:srgbClr>
                </a:solidFill>
                <a:latin typeface="Arial"/>
                <a:cs typeface="Arial"/>
              </a:rPr>
              <a:t>€ </a:t>
            </a:r>
            <a:r>
              <a:rPr lang="en-US" sz="2400" b="1" dirty="0">
                <a:solidFill>
                  <a:srgbClr val="443988">
                    <a:lumMod val="50000"/>
                  </a:srgbClr>
                </a:solidFill>
                <a:latin typeface="Arial"/>
                <a:cs typeface="Arial"/>
              </a:rPr>
              <a:t>bonus paid for teaching and helping others to achieve financial success</a:t>
            </a:r>
          </a:p>
        </p:txBody>
      </p:sp>
      <p:sp>
        <p:nvSpPr>
          <p:cNvPr id="10" name="TextBox 9"/>
          <p:cNvSpPr txBox="1"/>
          <p:nvPr/>
        </p:nvSpPr>
        <p:spPr>
          <a:xfrm>
            <a:off x="3961928" y="1774938"/>
            <a:ext cx="881652" cy="338554"/>
          </a:xfrm>
          <a:prstGeom prst="rect">
            <a:avLst/>
          </a:prstGeom>
          <a:noFill/>
        </p:spPr>
        <p:txBody>
          <a:bodyPr wrap="none" rtlCol="0">
            <a:spAutoFit/>
          </a:bodyPr>
          <a:lstStyle/>
          <a:p>
            <a:r>
              <a:rPr lang="en-US" sz="1600" b="1" dirty="0" smtClean="0">
                <a:solidFill>
                  <a:srgbClr val="042555"/>
                </a:solidFill>
              </a:rPr>
              <a:t>5000 BV</a:t>
            </a:r>
            <a:endParaRPr lang="en-US" sz="1600" b="1" dirty="0">
              <a:solidFill>
                <a:srgbClr val="042555"/>
              </a:solidFill>
            </a:endParaRPr>
          </a:p>
        </p:txBody>
      </p:sp>
      <p:sp>
        <p:nvSpPr>
          <p:cNvPr id="11" name="TextBox 10"/>
          <p:cNvSpPr txBox="1"/>
          <p:nvPr/>
        </p:nvSpPr>
        <p:spPr>
          <a:xfrm>
            <a:off x="7437353" y="1776768"/>
            <a:ext cx="881652" cy="338554"/>
          </a:xfrm>
          <a:prstGeom prst="rect">
            <a:avLst/>
          </a:prstGeom>
          <a:noFill/>
        </p:spPr>
        <p:txBody>
          <a:bodyPr wrap="none" rtlCol="0">
            <a:spAutoFit/>
          </a:bodyPr>
          <a:lstStyle/>
          <a:p>
            <a:r>
              <a:rPr lang="en-US" sz="1600" b="1" dirty="0" smtClean="0">
                <a:solidFill>
                  <a:srgbClr val="042555"/>
                </a:solidFill>
              </a:rPr>
              <a:t>5000 BV</a:t>
            </a:r>
            <a:endParaRPr lang="en-US" sz="1600" b="1" dirty="0">
              <a:solidFill>
                <a:srgbClr val="042555"/>
              </a:solidFill>
            </a:endParaRPr>
          </a:p>
        </p:txBody>
      </p:sp>
      <p:sp>
        <p:nvSpPr>
          <p:cNvPr id="12" name="TextBox 11"/>
          <p:cNvSpPr txBox="1"/>
          <p:nvPr/>
        </p:nvSpPr>
        <p:spPr>
          <a:xfrm>
            <a:off x="2391674" y="3041007"/>
            <a:ext cx="881652" cy="338554"/>
          </a:xfrm>
          <a:prstGeom prst="rect">
            <a:avLst/>
          </a:prstGeom>
          <a:noFill/>
        </p:spPr>
        <p:txBody>
          <a:bodyPr wrap="none" rtlCol="0">
            <a:spAutoFit/>
          </a:bodyPr>
          <a:lstStyle/>
          <a:p>
            <a:r>
              <a:rPr lang="en-US" sz="1600" b="1" dirty="0" smtClean="0">
                <a:solidFill>
                  <a:srgbClr val="042555"/>
                </a:solidFill>
              </a:rPr>
              <a:t>5000 BV</a:t>
            </a:r>
            <a:endParaRPr lang="en-US" sz="1600" b="1" dirty="0">
              <a:solidFill>
                <a:srgbClr val="042555"/>
              </a:solidFill>
            </a:endParaRPr>
          </a:p>
        </p:txBody>
      </p:sp>
      <p:sp>
        <p:nvSpPr>
          <p:cNvPr id="14" name="TextBox 13"/>
          <p:cNvSpPr txBox="1"/>
          <p:nvPr/>
        </p:nvSpPr>
        <p:spPr>
          <a:xfrm>
            <a:off x="7773737" y="3868324"/>
            <a:ext cx="881652" cy="338554"/>
          </a:xfrm>
          <a:prstGeom prst="rect">
            <a:avLst/>
          </a:prstGeom>
          <a:noFill/>
        </p:spPr>
        <p:txBody>
          <a:bodyPr wrap="none" rtlCol="0">
            <a:spAutoFit/>
          </a:bodyPr>
          <a:lstStyle/>
          <a:p>
            <a:r>
              <a:rPr lang="en-US" sz="1600" b="1" dirty="0" smtClean="0">
                <a:solidFill>
                  <a:srgbClr val="042555"/>
                </a:solidFill>
              </a:rPr>
              <a:t>5000 BV</a:t>
            </a:r>
            <a:endParaRPr lang="en-US" sz="1600" b="1" dirty="0">
              <a:solidFill>
                <a:srgbClr val="042555"/>
              </a:solidFill>
            </a:endParaRPr>
          </a:p>
        </p:txBody>
      </p:sp>
      <p:sp>
        <p:nvSpPr>
          <p:cNvPr id="15" name="TextBox 14"/>
          <p:cNvSpPr txBox="1"/>
          <p:nvPr/>
        </p:nvSpPr>
        <p:spPr>
          <a:xfrm>
            <a:off x="9893760" y="3861803"/>
            <a:ext cx="881652" cy="338554"/>
          </a:xfrm>
          <a:prstGeom prst="rect">
            <a:avLst/>
          </a:prstGeom>
          <a:noFill/>
        </p:spPr>
        <p:txBody>
          <a:bodyPr wrap="none" rtlCol="0">
            <a:spAutoFit/>
          </a:bodyPr>
          <a:lstStyle/>
          <a:p>
            <a:r>
              <a:rPr lang="en-US" sz="1600" b="1" dirty="0" smtClean="0">
                <a:solidFill>
                  <a:srgbClr val="042555"/>
                </a:solidFill>
              </a:rPr>
              <a:t>5000 BV</a:t>
            </a:r>
            <a:endParaRPr lang="en-US" sz="1600" b="1" dirty="0">
              <a:solidFill>
                <a:srgbClr val="042555"/>
              </a:solidFill>
            </a:endParaRPr>
          </a:p>
        </p:txBody>
      </p:sp>
      <p:sp>
        <p:nvSpPr>
          <p:cNvPr id="16" name="Rounded Rectangle 15"/>
          <p:cNvSpPr/>
          <p:nvPr/>
        </p:nvSpPr>
        <p:spPr>
          <a:xfrm>
            <a:off x="8777854" y="1877820"/>
            <a:ext cx="2727960" cy="840304"/>
          </a:xfrm>
          <a:prstGeom prst="roundRect">
            <a:avLst/>
          </a:prstGeom>
          <a:solidFill>
            <a:srgbClr val="01A8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5"/>
            <a:r>
              <a:rPr lang="en-US" sz="2000" b="1" dirty="0" smtClean="0">
                <a:solidFill>
                  <a:prstClr val="white"/>
                </a:solidFill>
              </a:rPr>
              <a:t>Potential </a:t>
            </a:r>
            <a:r>
              <a:rPr lang="en-US" sz="2000" b="1" dirty="0">
                <a:solidFill>
                  <a:prstClr val="white"/>
                </a:solidFill>
              </a:rPr>
              <a:t>2520 €</a:t>
            </a:r>
            <a:r>
              <a:rPr lang="en-US" sz="2000" b="1" dirty="0" smtClean="0">
                <a:solidFill>
                  <a:prstClr val="white"/>
                </a:solidFill>
              </a:rPr>
              <a:t/>
            </a:r>
            <a:br>
              <a:rPr lang="en-US" sz="2000" b="1" dirty="0" smtClean="0">
                <a:solidFill>
                  <a:prstClr val="white"/>
                </a:solidFill>
              </a:rPr>
            </a:br>
            <a:r>
              <a:rPr lang="en-US" sz="2000" b="1" dirty="0" smtClean="0">
                <a:solidFill>
                  <a:prstClr val="white"/>
                </a:solidFill>
              </a:rPr>
              <a:t>per week, per BDC</a:t>
            </a:r>
          </a:p>
        </p:txBody>
      </p:sp>
    </p:spTree>
    <p:extLst>
      <p:ext uri="{BB962C8B-B14F-4D97-AF65-F5344CB8AC3E}">
        <p14:creationId xmlns:p14="http://schemas.microsoft.com/office/powerpoint/2010/main" val="65172188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50"/>
                                        <p:tgtEl>
                                          <p:spTgt spid="4"/>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50"/>
                                        <p:tgtEl>
                                          <p:spTgt spid="5"/>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50"/>
                                        <p:tgtEl>
                                          <p:spTgt spid="10"/>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250"/>
                                        <p:tgtEl>
                                          <p:spTgt spid="11"/>
                                        </p:tgtEl>
                                      </p:cBhvr>
                                    </p:animEffect>
                                  </p:childTnLst>
                                </p:cTn>
                              </p:par>
                            </p:childTnLst>
                          </p:cTn>
                        </p:par>
                        <p:par>
                          <p:cTn id="24" fill="hold">
                            <p:stCondLst>
                              <p:cond delay="1250"/>
                            </p:stCondLst>
                            <p:childTnLst>
                              <p:par>
                                <p:cTn id="25" presetID="10"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250"/>
                                        <p:tgtEl>
                                          <p:spTgt spid="12"/>
                                        </p:tgtEl>
                                      </p:cBhvr>
                                    </p:animEffect>
                                  </p:childTnLst>
                                </p:cTn>
                              </p:par>
                            </p:childTnLst>
                          </p:cTn>
                        </p:par>
                        <p:par>
                          <p:cTn id="28" fill="hold">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250"/>
                                        <p:tgtEl>
                                          <p:spTgt spid="13"/>
                                        </p:tgtEl>
                                      </p:cBhvr>
                                    </p:animEffect>
                                  </p:childTnLst>
                                </p:cTn>
                              </p:par>
                            </p:childTnLst>
                          </p:cTn>
                        </p:par>
                        <p:par>
                          <p:cTn id="32" fill="hold">
                            <p:stCondLst>
                              <p:cond delay="1750"/>
                            </p:stCondLst>
                            <p:childTnLst>
                              <p:par>
                                <p:cTn id="33" presetID="10" presetClass="entr" presetSubtype="0"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250"/>
                                        <p:tgtEl>
                                          <p:spTgt spid="14"/>
                                        </p:tgtEl>
                                      </p:cBhvr>
                                    </p:animEffect>
                                  </p:childTnLst>
                                </p:cTn>
                              </p:par>
                            </p:childTnLst>
                          </p:cTn>
                        </p:par>
                        <p:par>
                          <p:cTn id="36" fill="hold">
                            <p:stCondLst>
                              <p:cond delay="2000"/>
                            </p:stCondLst>
                            <p:childTnLst>
                              <p:par>
                                <p:cTn id="37" presetID="10" presetClass="entr" presetSubtype="0"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250"/>
                                        <p:tgtEl>
                                          <p:spTgt spid="15"/>
                                        </p:tgtEl>
                                      </p:cBhvr>
                                    </p:animEffect>
                                  </p:childTnLst>
                                </p:cTn>
                              </p:par>
                            </p:childTnLst>
                          </p:cTn>
                        </p:par>
                        <p:par>
                          <p:cTn id="40" fill="hold">
                            <p:stCondLst>
                              <p:cond delay="2250"/>
                            </p:stCondLst>
                            <p:childTnLst>
                              <p:par>
                                <p:cTn id="41" presetID="10" presetClass="entr" presetSubtype="0" fill="hold" grpId="0"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 grpId="0"/>
      <p:bldP spid="10" grpId="0"/>
      <p:bldP spid="11" grpId="0"/>
      <p:bldP spid="12" grpId="0"/>
      <p:bldP spid="14" grpId="0"/>
      <p:bldP spid="15" grpId="0"/>
      <p:bldP spid="16"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8749397" y="388036"/>
            <a:ext cx="3141336" cy="1569656"/>
          </a:xfrm>
          <a:prstGeom prst="rect">
            <a:avLst/>
          </a:prstGeom>
          <a:noFill/>
        </p:spPr>
        <p:txBody>
          <a:bodyPr wrap="square" lIns="91414" tIns="45718" rIns="91414" bIns="45718" rtlCol="0">
            <a:spAutoFit/>
          </a:bodyPr>
          <a:lstStyle/>
          <a:p>
            <a:pPr defTabSz="914105"/>
            <a:r>
              <a:rPr lang="en-US" sz="2400" b="1" dirty="0">
                <a:ln w="3175">
                  <a:noFill/>
                </a:ln>
                <a:solidFill>
                  <a:srgbClr val="231E45"/>
                </a:solidFill>
                <a:cs typeface="Arial"/>
              </a:rPr>
              <a:t>Open additional Business </a:t>
            </a:r>
            <a:r>
              <a:rPr lang="en-US" sz="2400" b="1" dirty="0" smtClean="0">
                <a:ln w="3175">
                  <a:noFill/>
                </a:ln>
                <a:solidFill>
                  <a:srgbClr val="231E45"/>
                </a:solidFill>
                <a:cs typeface="Arial"/>
              </a:rPr>
              <a:t>Development </a:t>
            </a:r>
            <a:r>
              <a:rPr lang="en-US" sz="2400" b="1" dirty="0">
                <a:ln w="3175">
                  <a:noFill/>
                </a:ln>
                <a:solidFill>
                  <a:srgbClr val="231E45"/>
                </a:solidFill>
                <a:cs typeface="Arial"/>
              </a:rPr>
              <a:t>Centers to increase your commissions</a:t>
            </a:r>
          </a:p>
        </p:txBody>
      </p:sp>
      <p:pic>
        <p:nvPicPr>
          <p:cNvPr id="25" name="Picture 24" descr="20120709_EarnMoreIncome2Revised.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66861" y="2313437"/>
            <a:ext cx="5756436" cy="726984"/>
          </a:xfrm>
          <a:prstGeom prst="rect">
            <a:avLst/>
          </a:prstGeom>
        </p:spPr>
      </p:pic>
      <p:pic>
        <p:nvPicPr>
          <p:cNvPr id="26" name="Picture 2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64523" y="966477"/>
            <a:ext cx="2622115" cy="1296160"/>
          </a:xfrm>
          <a:prstGeom prst="rect">
            <a:avLst/>
          </a:prstGeom>
        </p:spPr>
      </p:pic>
      <p:pic>
        <p:nvPicPr>
          <p:cNvPr id="27" name="Picture 26" descr="20120709_MasterUnFranchiseOwner7.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786449" y="1298124"/>
            <a:ext cx="192043" cy="3749415"/>
          </a:xfrm>
          <a:prstGeom prst="rect">
            <a:avLst/>
          </a:prstGeom>
        </p:spPr>
      </p:pic>
      <p:pic>
        <p:nvPicPr>
          <p:cNvPr id="28" name="Picture 2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363751" y="4490443"/>
            <a:ext cx="896203" cy="427296"/>
          </a:xfrm>
          <a:prstGeom prst="rect">
            <a:avLst/>
          </a:prstGeom>
        </p:spPr>
      </p:pic>
      <p:pic>
        <p:nvPicPr>
          <p:cNvPr id="30" name="Picture 29"/>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85309" y="1007344"/>
            <a:ext cx="9045292" cy="3892216"/>
          </a:xfrm>
          <a:prstGeom prst="rect">
            <a:avLst/>
          </a:prstGeom>
        </p:spPr>
      </p:pic>
      <p:pic>
        <p:nvPicPr>
          <p:cNvPr id="32" name="Picture 3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400359" y="4289265"/>
            <a:ext cx="804752" cy="610345"/>
          </a:xfrm>
          <a:prstGeom prst="rect">
            <a:avLst/>
          </a:prstGeom>
        </p:spPr>
      </p:pic>
      <p:pic>
        <p:nvPicPr>
          <p:cNvPr id="33" name="Picture 32" descr="20120709_EarnMoreIncome5.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919331" y="4904039"/>
            <a:ext cx="1755824" cy="594419"/>
          </a:xfrm>
          <a:prstGeom prst="rect">
            <a:avLst/>
          </a:prstGeom>
        </p:spPr>
      </p:pic>
      <p:pic>
        <p:nvPicPr>
          <p:cNvPr id="36" name="Picture 35"/>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928861" y="1312807"/>
            <a:ext cx="2377679" cy="4179225"/>
          </a:xfrm>
          <a:prstGeom prst="rect">
            <a:avLst/>
          </a:prstGeom>
        </p:spPr>
      </p:pic>
      <p:sp>
        <p:nvSpPr>
          <p:cNvPr id="43" name="TextBox 42"/>
          <p:cNvSpPr txBox="1"/>
          <p:nvPr/>
        </p:nvSpPr>
        <p:spPr>
          <a:xfrm>
            <a:off x="2486506" y="4862471"/>
            <a:ext cx="609600" cy="203128"/>
          </a:xfrm>
          <a:prstGeom prst="rect">
            <a:avLst/>
          </a:prstGeom>
          <a:noFill/>
        </p:spPr>
        <p:txBody>
          <a:bodyPr wrap="square" lIns="91414" tIns="45718" rIns="91414" bIns="45718" rtlCol="0">
            <a:spAutoFit/>
          </a:bodyPr>
          <a:lstStyle/>
          <a:p>
            <a:pPr algn="ctr" defTabSz="914105">
              <a:lnSpc>
                <a:spcPct val="90000"/>
              </a:lnSpc>
            </a:pPr>
            <a:r>
              <a:rPr lang="en-US" sz="800" b="1" dirty="0">
                <a:solidFill>
                  <a:srgbClr val="042555"/>
                </a:solidFill>
                <a:latin typeface="Arial"/>
                <a:cs typeface="Arial"/>
              </a:rPr>
              <a:t>200 BV</a:t>
            </a:r>
          </a:p>
        </p:txBody>
      </p:sp>
      <p:sp>
        <p:nvSpPr>
          <p:cNvPr id="54" name="Rectangle 53"/>
          <p:cNvSpPr/>
          <p:nvPr/>
        </p:nvSpPr>
        <p:spPr>
          <a:xfrm>
            <a:off x="285309" y="121529"/>
            <a:ext cx="11738237" cy="769437"/>
          </a:xfrm>
          <a:prstGeom prst="rect">
            <a:avLst/>
          </a:prstGeom>
        </p:spPr>
        <p:txBody>
          <a:bodyPr wrap="square" lIns="91414" tIns="45718" rIns="91414" bIns="45718">
            <a:spAutoFit/>
          </a:bodyPr>
          <a:lstStyle/>
          <a:p>
            <a:pPr defTabSz="914105">
              <a:tabLst>
                <a:tab pos="114265" algn="l"/>
              </a:tabLst>
            </a:pPr>
            <a:r>
              <a:rPr lang="en-US" sz="4400" b="1" dirty="0" smtClean="0">
                <a:solidFill>
                  <a:srgbClr val="01A8CA"/>
                </a:solidFill>
                <a:latin typeface="Century Gothic" panose="020B0502020202020204" pitchFamily="34" charset="0"/>
                <a:cs typeface="Arial"/>
              </a:rPr>
              <a:t>Re-Entry – Earn More Income</a:t>
            </a:r>
            <a:endParaRPr lang="en-US" sz="4400" b="1" dirty="0">
              <a:solidFill>
                <a:srgbClr val="01A8CA"/>
              </a:solidFill>
              <a:latin typeface="Century Gothic" panose="020B0502020202020204" pitchFamily="34" charset="0"/>
              <a:cs typeface="Arial"/>
            </a:endParaRPr>
          </a:p>
        </p:txBody>
      </p:sp>
      <p:sp>
        <p:nvSpPr>
          <p:cNvPr id="41" name="TextBox 40"/>
          <p:cNvSpPr txBox="1"/>
          <p:nvPr/>
        </p:nvSpPr>
        <p:spPr>
          <a:xfrm>
            <a:off x="4005325" y="4332672"/>
            <a:ext cx="8128827" cy="2485615"/>
          </a:xfrm>
          <a:prstGeom prst="roundRect">
            <a:avLst/>
          </a:prstGeom>
          <a:solidFill>
            <a:srgbClr val="1F497D">
              <a:lumMod val="75000"/>
            </a:srgbClr>
          </a:solidFill>
          <a:ln>
            <a:noFill/>
          </a:ln>
        </p:spPr>
        <p:txBody>
          <a:bodyPr wrap="square" lIns="91284" tIns="45643" rIns="91284" bIns="45643" rtlCol="0">
            <a:spAutoFit/>
          </a:bodyPr>
          <a:lstStyle/>
          <a:p>
            <a:pPr marL="2857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000" b="1" i="0" u="none" strike="noStrike" kern="0" cap="none" spc="0" normalizeH="0" baseline="0" noProof="0" dirty="0" smtClean="0">
                <a:ln>
                  <a:noFill/>
                </a:ln>
                <a:solidFill>
                  <a:srgbClr val="DDDEDD"/>
                </a:solidFill>
                <a:effectLst/>
                <a:uLnTx/>
                <a:uFillTx/>
              </a:rPr>
              <a:t>Earned when the commission is paid the first time for reaching the 5000/5000 BV pay level </a:t>
            </a:r>
          </a:p>
          <a:p>
            <a:pPr marL="2857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000" b="1" i="0" u="none" strike="noStrike" kern="0" cap="none" spc="0" normalizeH="0" baseline="0" noProof="0" dirty="0" smtClean="0">
                <a:ln>
                  <a:noFill/>
                </a:ln>
                <a:solidFill>
                  <a:srgbClr val="DDDEDD"/>
                </a:solidFill>
                <a:effectLst/>
                <a:uLnTx/>
                <a:uFillTx/>
              </a:rPr>
              <a:t>Only awarded once per BDC and does not expire</a:t>
            </a:r>
          </a:p>
          <a:p>
            <a:pPr marL="2857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000" b="1" i="0" u="none" strike="noStrike" kern="0" cap="none" spc="0" normalizeH="0" baseline="0" noProof="0" dirty="0" smtClean="0">
                <a:ln>
                  <a:noFill/>
                </a:ln>
                <a:solidFill>
                  <a:srgbClr val="DDDEDD"/>
                </a:solidFill>
                <a:effectLst/>
                <a:uLnTx/>
                <a:uFillTx/>
              </a:rPr>
              <a:t>Must be placed according to policy and qualified with 200 BV</a:t>
            </a:r>
          </a:p>
          <a:p>
            <a:pPr marL="2857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000" b="1" i="0" u="none" strike="noStrike" kern="0" cap="none" spc="0" normalizeH="0" baseline="0" noProof="0" dirty="0" smtClean="0">
                <a:ln>
                  <a:noFill/>
                </a:ln>
                <a:solidFill>
                  <a:srgbClr val="DDDEDD"/>
                </a:solidFill>
                <a:effectLst/>
                <a:uLnTx/>
                <a:uFillTx/>
              </a:rPr>
              <a:t>No additional Monthly Accrual Option criteria and no additional Quarterly Form 1000 requirements</a:t>
            </a:r>
          </a:p>
          <a:p>
            <a:pPr marL="2857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000" b="1" i="0" u="none" strike="noStrike" kern="0" cap="none" spc="0" normalizeH="0" baseline="0" noProof="0" dirty="0" smtClean="0">
                <a:ln>
                  <a:noFill/>
                </a:ln>
                <a:solidFill>
                  <a:srgbClr val="DDDEDD"/>
                </a:solidFill>
                <a:effectLst/>
                <a:uLnTx/>
                <a:uFillTx/>
              </a:rPr>
              <a:t>Consult with senior partner before placing a Re-Entry</a:t>
            </a:r>
            <a:endParaRPr kumimoji="0" lang="en-US" altLang="en-US" sz="2000" b="1" i="0" u="sng" strike="noStrike" kern="0" cap="none" spc="0" normalizeH="0" baseline="0" noProof="0" dirty="0" smtClean="0">
              <a:ln>
                <a:noFill/>
              </a:ln>
              <a:solidFill>
                <a:srgbClr val="FF9900"/>
              </a:solidFill>
              <a:effectLst/>
              <a:uLnTx/>
              <a:uFillTx/>
            </a:endParaRPr>
          </a:p>
        </p:txBody>
      </p:sp>
    </p:spTree>
    <p:extLst>
      <p:ext uri="{BB962C8B-B14F-4D97-AF65-F5344CB8AC3E}">
        <p14:creationId xmlns:p14="http://schemas.microsoft.com/office/powerpoint/2010/main" val="113686150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bg>
      <p:bgPr>
        <a:solidFill>
          <a:srgbClr val="222A35"/>
        </a:solidFill>
        <a:effectLst/>
      </p:bgPr>
    </p:bg>
    <p:spTree>
      <p:nvGrpSpPr>
        <p:cNvPr id="1" name=""/>
        <p:cNvGrpSpPr/>
        <p:nvPr/>
      </p:nvGrpSpPr>
      <p:grpSpPr>
        <a:xfrm>
          <a:off x="0" y="0"/>
          <a:ext cx="0" cy="0"/>
          <a:chOff x="0" y="0"/>
          <a:chExt cx="0" cy="0"/>
        </a:xfrm>
      </p:grpSpPr>
      <p:sp>
        <p:nvSpPr>
          <p:cNvPr id="5" name="Rectangle 19"/>
          <p:cNvSpPr>
            <a:spLocks noChangeArrowheads="1"/>
          </p:cNvSpPr>
          <p:nvPr/>
        </p:nvSpPr>
        <p:spPr bwMode="auto">
          <a:xfrm>
            <a:off x="197" y="297362"/>
            <a:ext cx="12192000" cy="707886"/>
          </a:xfrm>
          <a:prstGeom prst="rect">
            <a:avLst/>
          </a:prstGeom>
          <a:noFill/>
          <a:ln w="9525">
            <a:noFill/>
            <a:miter lim="800000"/>
            <a:headEnd/>
            <a:tailEnd/>
          </a:ln>
        </p:spPr>
        <p:txBody>
          <a:bodyPr>
            <a:spAutoFit/>
          </a:bodyPr>
          <a:lstStyle/>
          <a:p>
            <a:pPr marL="457200" lvl="1" algn="ctr" defTabSz="914400" fontAlgn="base">
              <a:spcBef>
                <a:spcPct val="20000"/>
              </a:spcBef>
              <a:spcAft>
                <a:spcPct val="0"/>
              </a:spcAft>
            </a:pPr>
            <a:r>
              <a:rPr lang="en-US" sz="4000" b="1" dirty="0" smtClean="0">
                <a:effectLst>
                  <a:outerShdw blurRad="38100" dist="38100" dir="2700000" algn="tl">
                    <a:srgbClr val="000000">
                      <a:alpha val="43137"/>
                    </a:srgbClr>
                  </a:outerShdw>
                </a:effectLst>
                <a:latin typeface="Calibri" panose="020F0502020204030204" pitchFamily="34" charset="0"/>
                <a:cs typeface="Arial" pitchFamily="34" charset="0"/>
              </a:rPr>
              <a:t>Recommended Strategies</a:t>
            </a:r>
            <a:endParaRPr lang="en-US" sz="4000" b="1" dirty="0">
              <a:effectLst>
                <a:outerShdw blurRad="38100" dist="38100" dir="2700000" algn="tl">
                  <a:srgbClr val="000000">
                    <a:alpha val="43137"/>
                  </a:srgbClr>
                </a:outerShdw>
              </a:effectLst>
              <a:latin typeface="Calibri" panose="020F0502020204030204" pitchFamily="34" charset="0"/>
              <a:cs typeface="Arial" pitchFamily="34" charset="0"/>
            </a:endParaRPr>
          </a:p>
        </p:txBody>
      </p:sp>
      <p:grpSp>
        <p:nvGrpSpPr>
          <p:cNvPr id="13" name="Group 12"/>
          <p:cNvGrpSpPr/>
          <p:nvPr/>
        </p:nvGrpSpPr>
        <p:grpSpPr>
          <a:xfrm>
            <a:off x="290383" y="1147426"/>
            <a:ext cx="11570371" cy="847225"/>
            <a:chOff x="577516" y="1066803"/>
            <a:chExt cx="10956759" cy="1227219"/>
          </a:xfrm>
        </p:grpSpPr>
        <p:sp>
          <p:nvSpPr>
            <p:cNvPr id="7" name="Rounded Rectangle 6"/>
            <p:cNvSpPr/>
            <p:nvPr/>
          </p:nvSpPr>
          <p:spPr>
            <a:xfrm>
              <a:off x="5759117" y="1066804"/>
              <a:ext cx="5775158" cy="1227218"/>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en-US" sz="2000" b="1" dirty="0">
                  <a:solidFill>
                    <a:prstClr val="white"/>
                  </a:solidFill>
                  <a:effectLst>
                    <a:outerShdw blurRad="38100" dist="38100" dir="2700000" algn="tl">
                      <a:srgbClr val="000000">
                        <a:alpha val="43137"/>
                      </a:srgbClr>
                    </a:outerShdw>
                  </a:effectLst>
                </a:rPr>
                <a:t>Build only two organizations </a:t>
              </a:r>
              <a:r>
                <a:rPr lang="en-US" sz="2000" b="1" dirty="0" smtClean="0">
                  <a:solidFill>
                    <a:prstClr val="white"/>
                  </a:solidFill>
                  <a:effectLst>
                    <a:outerShdw blurRad="38100" dist="38100" dir="2700000" algn="tl">
                      <a:srgbClr val="000000">
                        <a:alpha val="43137"/>
                      </a:srgbClr>
                    </a:outerShdw>
                  </a:effectLst>
                </a:rPr>
                <a:t/>
              </a:r>
              <a:br>
                <a:rPr lang="en-US" sz="2000" b="1" dirty="0" smtClean="0">
                  <a:solidFill>
                    <a:prstClr val="white"/>
                  </a:solidFill>
                  <a:effectLst>
                    <a:outerShdw blurRad="38100" dist="38100" dir="2700000" algn="tl">
                      <a:srgbClr val="000000">
                        <a:alpha val="43137"/>
                      </a:srgbClr>
                    </a:outerShdw>
                  </a:effectLst>
                </a:rPr>
              </a:br>
              <a:r>
                <a:rPr lang="en-US" sz="2000" b="1" dirty="0" smtClean="0">
                  <a:solidFill>
                    <a:prstClr val="white"/>
                  </a:solidFill>
                  <a:effectLst>
                    <a:outerShdw blurRad="38100" dist="38100" dir="2700000" algn="tl">
                      <a:srgbClr val="000000">
                        <a:alpha val="43137"/>
                      </a:srgbClr>
                    </a:outerShdw>
                  </a:effectLst>
                </a:rPr>
                <a:t>in depth </a:t>
              </a:r>
              <a:r>
                <a:rPr lang="en-US" sz="2000" b="1" dirty="0">
                  <a:solidFill>
                    <a:prstClr val="white"/>
                  </a:solidFill>
                  <a:effectLst>
                    <a:outerShdw blurRad="38100" dist="38100" dir="2700000" algn="tl">
                      <a:srgbClr val="000000">
                        <a:alpha val="43137"/>
                      </a:srgbClr>
                    </a:outerShdw>
                  </a:effectLst>
                </a:rPr>
                <a:t>at one </a:t>
              </a:r>
              <a:r>
                <a:rPr lang="en-US" sz="2000" b="1" dirty="0" smtClean="0">
                  <a:solidFill>
                    <a:prstClr val="white"/>
                  </a:solidFill>
                  <a:effectLst>
                    <a:outerShdw blurRad="38100" dist="38100" dir="2700000" algn="tl">
                      <a:srgbClr val="000000">
                        <a:alpha val="43137"/>
                      </a:srgbClr>
                    </a:outerShdw>
                  </a:effectLst>
                </a:rPr>
                <a:t>time</a:t>
              </a:r>
              <a:endParaRPr lang="en-US" sz="2000" b="1" dirty="0">
                <a:solidFill>
                  <a:prstClr val="white"/>
                </a:solidFill>
                <a:effectLst>
                  <a:outerShdw blurRad="38100" dist="38100" dir="2700000" algn="tl">
                    <a:srgbClr val="000000">
                      <a:alpha val="43137"/>
                    </a:srgbClr>
                  </a:outerShdw>
                </a:effectLst>
              </a:endParaRPr>
            </a:p>
          </p:txBody>
        </p:sp>
        <p:grpSp>
          <p:nvGrpSpPr>
            <p:cNvPr id="12" name="Group 11"/>
            <p:cNvGrpSpPr/>
            <p:nvPr/>
          </p:nvGrpSpPr>
          <p:grpSpPr>
            <a:xfrm>
              <a:off x="577516" y="1066803"/>
              <a:ext cx="5727031" cy="1227218"/>
              <a:chOff x="577516" y="1066803"/>
              <a:chExt cx="5727031" cy="1227218"/>
            </a:xfrm>
          </p:grpSpPr>
          <p:sp>
            <p:nvSpPr>
              <p:cNvPr id="11" name="Right Arrow Callout 10"/>
              <p:cNvSpPr/>
              <p:nvPr/>
            </p:nvSpPr>
            <p:spPr>
              <a:xfrm>
                <a:off x="5614736" y="1066803"/>
                <a:ext cx="689811" cy="1227218"/>
              </a:xfrm>
              <a:prstGeom prst="rightArrowCallou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ounded Rectangle 5"/>
              <p:cNvSpPr/>
              <p:nvPr/>
            </p:nvSpPr>
            <p:spPr>
              <a:xfrm>
                <a:off x="577516" y="1066803"/>
                <a:ext cx="5382125" cy="1227218"/>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en-US" sz="2000" b="1" dirty="0">
                    <a:effectLst>
                      <a:outerShdw blurRad="38100" dist="38100" dir="2700000" algn="tl">
                        <a:srgbClr val="000000">
                          <a:alpha val="43137"/>
                        </a:srgbClr>
                      </a:outerShdw>
                    </a:effectLst>
                  </a:rPr>
                  <a:t>Do not develop more than </a:t>
                </a:r>
                <a:r>
                  <a:rPr lang="en-US" sz="2000" b="1" dirty="0" smtClean="0">
                    <a:effectLst>
                      <a:outerShdw blurRad="38100" dist="38100" dir="2700000" algn="tl">
                        <a:srgbClr val="000000">
                          <a:alpha val="43137"/>
                        </a:srgbClr>
                      </a:outerShdw>
                    </a:effectLst>
                  </a:rPr>
                  <a:t>two</a:t>
                </a:r>
                <a:br>
                  <a:rPr lang="en-US" sz="2000" b="1" dirty="0" smtClean="0">
                    <a:effectLst>
                      <a:outerShdw blurRad="38100" dist="38100" dir="2700000" algn="tl">
                        <a:srgbClr val="000000">
                          <a:alpha val="43137"/>
                        </a:srgbClr>
                      </a:outerShdw>
                    </a:effectLst>
                  </a:rPr>
                </a:br>
                <a:r>
                  <a:rPr lang="en-US" sz="2000" b="1" dirty="0" smtClean="0">
                    <a:effectLst>
                      <a:outerShdw blurRad="38100" dist="38100" dir="2700000" algn="tl">
                        <a:srgbClr val="000000">
                          <a:alpha val="43137"/>
                        </a:srgbClr>
                      </a:outerShdw>
                    </a:effectLst>
                  </a:rPr>
                  <a:t> </a:t>
                </a:r>
                <a:r>
                  <a:rPr lang="en-US" sz="2000" b="1" dirty="0">
                    <a:effectLst>
                      <a:outerShdw blurRad="38100" dist="38100" dir="2700000" algn="tl">
                        <a:srgbClr val="000000">
                          <a:alpha val="43137"/>
                        </a:srgbClr>
                      </a:outerShdw>
                    </a:effectLst>
                  </a:rPr>
                  <a:t>organizations </a:t>
                </a:r>
                <a:r>
                  <a:rPr lang="en-US" sz="2000" b="1" dirty="0" smtClean="0">
                    <a:effectLst>
                      <a:outerShdw blurRad="38100" dist="38100" dir="2700000" algn="tl">
                        <a:srgbClr val="000000">
                          <a:alpha val="43137"/>
                        </a:srgbClr>
                      </a:outerShdw>
                    </a:effectLst>
                  </a:rPr>
                  <a:t>at </a:t>
                </a:r>
                <a:r>
                  <a:rPr lang="en-US" sz="2000" b="1" dirty="0">
                    <a:effectLst>
                      <a:outerShdw blurRad="38100" dist="38100" dir="2700000" algn="tl">
                        <a:srgbClr val="000000">
                          <a:alpha val="43137"/>
                        </a:srgbClr>
                      </a:outerShdw>
                    </a:effectLst>
                  </a:rPr>
                  <a:t>the same </a:t>
                </a:r>
                <a:r>
                  <a:rPr lang="en-US" sz="2000" b="1" dirty="0" smtClean="0">
                    <a:effectLst>
                      <a:outerShdw blurRad="38100" dist="38100" dir="2700000" algn="tl">
                        <a:srgbClr val="000000">
                          <a:alpha val="43137"/>
                        </a:srgbClr>
                      </a:outerShdw>
                    </a:effectLst>
                  </a:rPr>
                  <a:t>time</a:t>
                </a:r>
                <a:endParaRPr lang="en-US" sz="2000" b="1" dirty="0">
                  <a:effectLst>
                    <a:outerShdw blurRad="38100" dist="38100" dir="2700000" algn="tl">
                      <a:srgbClr val="000000">
                        <a:alpha val="43137"/>
                      </a:srgbClr>
                    </a:outerShdw>
                  </a:effectLst>
                </a:endParaRPr>
              </a:p>
            </p:txBody>
          </p:sp>
        </p:grpSp>
      </p:grpSp>
      <p:grpSp>
        <p:nvGrpSpPr>
          <p:cNvPr id="15" name="Group 14"/>
          <p:cNvGrpSpPr/>
          <p:nvPr/>
        </p:nvGrpSpPr>
        <p:grpSpPr>
          <a:xfrm>
            <a:off x="290449" y="2164502"/>
            <a:ext cx="11570369" cy="847225"/>
            <a:chOff x="577516" y="1066803"/>
            <a:chExt cx="10956759" cy="1227219"/>
          </a:xfrm>
        </p:grpSpPr>
        <p:sp>
          <p:nvSpPr>
            <p:cNvPr id="16" name="Rounded Rectangle 15"/>
            <p:cNvSpPr/>
            <p:nvPr/>
          </p:nvSpPr>
          <p:spPr>
            <a:xfrm>
              <a:off x="5759117" y="1066804"/>
              <a:ext cx="5775158" cy="1227218"/>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en-US" sz="2000" b="1" dirty="0">
                  <a:solidFill>
                    <a:prstClr val="white"/>
                  </a:solidFill>
                  <a:effectLst>
                    <a:outerShdw blurRad="38100" dist="38100" dir="2700000" algn="tl">
                      <a:srgbClr val="000000">
                        <a:alpha val="43137"/>
                      </a:srgbClr>
                    </a:outerShdw>
                  </a:effectLst>
                </a:rPr>
                <a:t>Continue to sponsor and place </a:t>
              </a:r>
              <a:r>
                <a:rPr lang="en-US" sz="2000" b="1" dirty="0" smtClean="0">
                  <a:solidFill>
                    <a:prstClr val="white"/>
                  </a:solidFill>
                  <a:effectLst>
                    <a:outerShdw blurRad="38100" dist="38100" dir="2700000" algn="tl">
                      <a:srgbClr val="000000">
                        <a:alpha val="43137"/>
                      </a:srgbClr>
                    </a:outerShdw>
                  </a:effectLst>
                </a:rPr>
                <a:t/>
              </a:r>
              <a:br>
                <a:rPr lang="en-US" sz="2000" b="1" dirty="0" smtClean="0">
                  <a:solidFill>
                    <a:prstClr val="white"/>
                  </a:solidFill>
                  <a:effectLst>
                    <a:outerShdw blurRad="38100" dist="38100" dir="2700000" algn="tl">
                      <a:srgbClr val="000000">
                        <a:alpha val="43137"/>
                      </a:srgbClr>
                    </a:outerShdw>
                  </a:effectLst>
                </a:rPr>
              </a:br>
              <a:r>
                <a:rPr lang="en-US" sz="2000" b="1" dirty="0" smtClean="0">
                  <a:solidFill>
                    <a:prstClr val="white"/>
                  </a:solidFill>
                  <a:effectLst>
                    <a:outerShdw blurRad="38100" dist="38100" dir="2700000" algn="tl">
                      <a:srgbClr val="000000">
                        <a:alpha val="43137"/>
                      </a:srgbClr>
                    </a:outerShdw>
                  </a:effectLst>
                </a:rPr>
                <a:t>people </a:t>
              </a:r>
              <a:r>
                <a:rPr lang="en-US" sz="2000" b="1" dirty="0">
                  <a:solidFill>
                    <a:prstClr val="white"/>
                  </a:solidFill>
                  <a:effectLst>
                    <a:outerShdw blurRad="38100" dist="38100" dir="2700000" algn="tl">
                      <a:srgbClr val="000000">
                        <a:alpha val="43137"/>
                      </a:srgbClr>
                    </a:outerShdw>
                  </a:effectLst>
                </a:rPr>
                <a:t>below your current team</a:t>
              </a:r>
            </a:p>
          </p:txBody>
        </p:sp>
        <p:grpSp>
          <p:nvGrpSpPr>
            <p:cNvPr id="17" name="Group 16"/>
            <p:cNvGrpSpPr/>
            <p:nvPr/>
          </p:nvGrpSpPr>
          <p:grpSpPr>
            <a:xfrm>
              <a:off x="577516" y="1066803"/>
              <a:ext cx="5727031" cy="1227218"/>
              <a:chOff x="577516" y="1066803"/>
              <a:chExt cx="5727031" cy="1227218"/>
            </a:xfrm>
          </p:grpSpPr>
          <p:sp>
            <p:nvSpPr>
              <p:cNvPr id="18" name="Rounded Rectangle 17"/>
              <p:cNvSpPr/>
              <p:nvPr/>
            </p:nvSpPr>
            <p:spPr>
              <a:xfrm>
                <a:off x="577516" y="1066803"/>
                <a:ext cx="5382125" cy="1227218"/>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1" indent="-342900" algn="ctr">
                  <a:spcBef>
                    <a:spcPts val="0"/>
                  </a:spcBef>
                  <a:spcAft>
                    <a:spcPts val="1200"/>
                  </a:spcAft>
                  <a:buClr>
                    <a:schemeClr val="tx1">
                      <a:lumMod val="95000"/>
                    </a:schemeClr>
                  </a:buClr>
                  <a:buNone/>
                  <a:defRPr/>
                </a:pPr>
                <a:r>
                  <a:rPr lang="en-US" sz="2000" b="1" dirty="0" smtClean="0">
                    <a:effectLst>
                      <a:outerShdw blurRad="38100" dist="38100" dir="2700000" algn="tl">
                        <a:srgbClr val="000000">
                          <a:alpha val="43137"/>
                        </a:srgbClr>
                      </a:outerShdw>
                    </a:effectLst>
                  </a:rPr>
                  <a:t>Do </a:t>
                </a:r>
                <a:r>
                  <a:rPr lang="en-US" sz="2000" b="1" dirty="0">
                    <a:effectLst>
                      <a:outerShdw blurRad="38100" dist="38100" dir="2700000" algn="tl">
                        <a:srgbClr val="000000">
                          <a:alpha val="43137"/>
                        </a:srgbClr>
                      </a:outerShdw>
                    </a:effectLst>
                  </a:rPr>
                  <a:t>not give away </a:t>
                </a:r>
                <a:r>
                  <a:rPr lang="en-US" sz="2000" b="1" dirty="0" smtClean="0">
                    <a:effectLst>
                      <a:outerShdw blurRad="38100" dist="38100" dir="2700000" algn="tl">
                        <a:srgbClr val="000000">
                          <a:alpha val="43137"/>
                        </a:srgbClr>
                      </a:outerShdw>
                    </a:effectLst>
                  </a:rPr>
                  <a:t>personal sponsorship</a:t>
                </a:r>
                <a:endParaRPr lang="en-US" sz="2000" b="1" dirty="0">
                  <a:effectLst>
                    <a:outerShdw blurRad="38100" dist="38100" dir="2700000" algn="tl">
                      <a:srgbClr val="000000">
                        <a:alpha val="43137"/>
                      </a:srgbClr>
                    </a:outerShdw>
                  </a:effectLst>
                </a:endParaRPr>
              </a:p>
            </p:txBody>
          </p:sp>
          <p:sp>
            <p:nvSpPr>
              <p:cNvPr id="19" name="Right Arrow Callout 18"/>
              <p:cNvSpPr/>
              <p:nvPr/>
            </p:nvSpPr>
            <p:spPr>
              <a:xfrm>
                <a:off x="5614736" y="1066803"/>
                <a:ext cx="689811" cy="1227218"/>
              </a:xfrm>
              <a:prstGeom prst="rightArrowCallou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grpSp>
        <p:nvGrpSpPr>
          <p:cNvPr id="20" name="Group 19"/>
          <p:cNvGrpSpPr/>
          <p:nvPr/>
        </p:nvGrpSpPr>
        <p:grpSpPr>
          <a:xfrm>
            <a:off x="290383" y="4425121"/>
            <a:ext cx="11570371" cy="1096879"/>
            <a:chOff x="577516" y="1066803"/>
            <a:chExt cx="10956759" cy="1227218"/>
          </a:xfrm>
        </p:grpSpPr>
        <p:sp>
          <p:nvSpPr>
            <p:cNvPr id="21" name="Rounded Rectangle 20"/>
            <p:cNvSpPr/>
            <p:nvPr/>
          </p:nvSpPr>
          <p:spPr>
            <a:xfrm>
              <a:off x="5759117" y="1066803"/>
              <a:ext cx="5775158" cy="1227218"/>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lvl="1" algn="ctr" defTabSz="914400">
                <a:spcBef>
                  <a:spcPts val="0"/>
                </a:spcBef>
                <a:spcAft>
                  <a:spcPts val="1200"/>
                </a:spcAft>
                <a:buClr>
                  <a:prstClr val="white">
                    <a:lumMod val="95000"/>
                  </a:prstClr>
                </a:buClr>
                <a:tabLst>
                  <a:tab pos="517525" algn="l"/>
                </a:tabLst>
                <a:defRPr/>
              </a:pPr>
              <a:r>
                <a:rPr lang="en-US" sz="2000" b="1" dirty="0">
                  <a:solidFill>
                    <a:prstClr val="white"/>
                  </a:solidFill>
                  <a:effectLst>
                    <a:outerShdw blurRad="38100" dist="38100" dir="2700000" algn="tl">
                      <a:srgbClr val="000000">
                        <a:alpha val="43137"/>
                      </a:srgbClr>
                    </a:outerShdw>
                  </a:effectLst>
                </a:rPr>
                <a:t>Conduct Wellness 101, etc. to help </a:t>
              </a:r>
              <a:r>
                <a:rPr lang="en-US" sz="2000" b="1" dirty="0" smtClean="0">
                  <a:solidFill>
                    <a:prstClr val="white"/>
                  </a:solidFill>
                  <a:effectLst>
                    <a:outerShdw blurRad="38100" dist="38100" dir="2700000" algn="tl">
                      <a:srgbClr val="000000">
                        <a:alpha val="43137"/>
                      </a:srgbClr>
                    </a:outerShdw>
                  </a:effectLst>
                </a:rPr>
                <a:t/>
              </a:r>
              <a:br>
                <a:rPr lang="en-US" sz="2000" b="1" dirty="0" smtClean="0">
                  <a:solidFill>
                    <a:prstClr val="white"/>
                  </a:solidFill>
                  <a:effectLst>
                    <a:outerShdw blurRad="38100" dist="38100" dir="2700000" algn="tl">
                      <a:srgbClr val="000000">
                        <a:alpha val="43137"/>
                      </a:srgbClr>
                    </a:outerShdw>
                  </a:effectLst>
                </a:rPr>
              </a:br>
              <a:r>
                <a:rPr lang="en-US" sz="2000" b="1" dirty="0" smtClean="0">
                  <a:solidFill>
                    <a:prstClr val="white"/>
                  </a:solidFill>
                  <a:effectLst>
                    <a:outerShdw blurRad="38100" dist="38100" dir="2700000" algn="tl">
                      <a:srgbClr val="000000">
                        <a:alpha val="43137"/>
                      </a:srgbClr>
                    </a:outerShdw>
                  </a:effectLst>
                </a:rPr>
                <a:t>prospects </a:t>
              </a:r>
              <a:r>
                <a:rPr lang="en-US" sz="2000" b="1" dirty="0">
                  <a:solidFill>
                    <a:prstClr val="white"/>
                  </a:solidFill>
                  <a:effectLst>
                    <a:outerShdw blurRad="38100" dist="38100" dir="2700000" algn="tl">
                      <a:srgbClr val="000000">
                        <a:alpha val="43137"/>
                      </a:srgbClr>
                    </a:outerShdw>
                  </a:effectLst>
                </a:rPr>
                <a:t>create customers and retail </a:t>
              </a:r>
              <a:r>
                <a:rPr lang="en-US" sz="2000" b="1" dirty="0" smtClean="0">
                  <a:solidFill>
                    <a:prstClr val="white"/>
                  </a:solidFill>
                  <a:effectLst>
                    <a:outerShdw blurRad="38100" dist="38100" dir="2700000" algn="tl">
                      <a:srgbClr val="000000">
                        <a:alpha val="43137"/>
                      </a:srgbClr>
                    </a:outerShdw>
                  </a:effectLst>
                </a:rPr>
                <a:t/>
              </a:r>
              <a:br>
                <a:rPr lang="en-US" sz="2000" b="1" dirty="0" smtClean="0">
                  <a:solidFill>
                    <a:prstClr val="white"/>
                  </a:solidFill>
                  <a:effectLst>
                    <a:outerShdw blurRad="38100" dist="38100" dir="2700000" algn="tl">
                      <a:srgbClr val="000000">
                        <a:alpha val="43137"/>
                      </a:srgbClr>
                    </a:outerShdw>
                  </a:effectLst>
                </a:rPr>
              </a:br>
              <a:r>
                <a:rPr lang="en-US" sz="2000" b="1" dirty="0" smtClean="0">
                  <a:solidFill>
                    <a:prstClr val="white"/>
                  </a:solidFill>
                  <a:effectLst>
                    <a:outerShdw blurRad="38100" dist="38100" dir="2700000" algn="tl">
                      <a:srgbClr val="000000">
                        <a:alpha val="43137"/>
                      </a:srgbClr>
                    </a:outerShdw>
                  </a:effectLst>
                </a:rPr>
                <a:t>profit </a:t>
              </a:r>
              <a:r>
                <a:rPr lang="en-US" sz="2000" b="1" dirty="0">
                  <a:solidFill>
                    <a:prstClr val="white"/>
                  </a:solidFill>
                  <a:effectLst>
                    <a:outerShdw blurRad="38100" dist="38100" dir="2700000" algn="tl">
                      <a:srgbClr val="000000">
                        <a:alpha val="43137"/>
                      </a:srgbClr>
                    </a:outerShdw>
                  </a:effectLst>
                </a:rPr>
                <a:t>to qualify their business</a:t>
              </a:r>
            </a:p>
          </p:txBody>
        </p:sp>
        <p:grpSp>
          <p:nvGrpSpPr>
            <p:cNvPr id="22" name="Group 21"/>
            <p:cNvGrpSpPr/>
            <p:nvPr/>
          </p:nvGrpSpPr>
          <p:grpSpPr>
            <a:xfrm>
              <a:off x="577516" y="1066803"/>
              <a:ext cx="5727031" cy="1227218"/>
              <a:chOff x="577516" y="1066803"/>
              <a:chExt cx="5727031" cy="1227218"/>
            </a:xfrm>
          </p:grpSpPr>
          <p:sp>
            <p:nvSpPr>
              <p:cNvPr id="24" name="Right Arrow Callout 23"/>
              <p:cNvSpPr/>
              <p:nvPr/>
            </p:nvSpPr>
            <p:spPr>
              <a:xfrm>
                <a:off x="5614736" y="1066803"/>
                <a:ext cx="689811" cy="1227218"/>
              </a:xfrm>
              <a:prstGeom prst="rightArrowCallou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3" name="Rounded Rectangle 22"/>
              <p:cNvSpPr/>
              <p:nvPr/>
            </p:nvSpPr>
            <p:spPr>
              <a:xfrm>
                <a:off x="577516" y="1066803"/>
                <a:ext cx="5382125" cy="1227218"/>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lvl="1" algn="ctr">
                  <a:spcBef>
                    <a:spcPts val="0"/>
                  </a:spcBef>
                  <a:spcAft>
                    <a:spcPts val="1200"/>
                  </a:spcAft>
                  <a:buClr>
                    <a:prstClr val="white">
                      <a:lumMod val="95000"/>
                    </a:prstClr>
                  </a:buClr>
                  <a:defRPr/>
                </a:pPr>
                <a:r>
                  <a:rPr lang="en-US" sz="2000" b="1" dirty="0">
                    <a:solidFill>
                      <a:prstClr val="white"/>
                    </a:solidFill>
                    <a:effectLst>
                      <a:outerShdw blurRad="38100" dist="38100" dir="2700000" algn="tl">
                        <a:srgbClr val="000000">
                          <a:alpha val="43137"/>
                        </a:srgbClr>
                      </a:outerShdw>
                    </a:effectLst>
                  </a:rPr>
                  <a:t>Do not initially qualify a BDC for anyone </a:t>
                </a:r>
                <a:r>
                  <a:rPr lang="en-US" sz="2000" b="1" dirty="0" smtClean="0">
                    <a:solidFill>
                      <a:prstClr val="white"/>
                    </a:solidFill>
                    <a:effectLst>
                      <a:outerShdw blurRad="38100" dist="38100" dir="2700000" algn="tl">
                        <a:srgbClr val="000000">
                          <a:alpha val="43137"/>
                        </a:srgbClr>
                      </a:outerShdw>
                    </a:effectLst>
                  </a:rPr>
                  <a:t/>
                </a:r>
                <a:br>
                  <a:rPr lang="en-US" sz="2000" b="1" dirty="0" smtClean="0">
                    <a:solidFill>
                      <a:prstClr val="white"/>
                    </a:solidFill>
                    <a:effectLst>
                      <a:outerShdw blurRad="38100" dist="38100" dir="2700000" algn="tl">
                        <a:srgbClr val="000000">
                          <a:alpha val="43137"/>
                        </a:srgbClr>
                      </a:outerShdw>
                    </a:effectLst>
                  </a:rPr>
                </a:br>
                <a:r>
                  <a:rPr lang="en-US" sz="2000" b="1" dirty="0" smtClean="0">
                    <a:solidFill>
                      <a:prstClr val="white"/>
                    </a:solidFill>
                    <a:effectLst>
                      <a:outerShdw blurRad="38100" dist="38100" dir="2700000" algn="tl">
                        <a:srgbClr val="000000">
                          <a:alpha val="43137"/>
                        </a:srgbClr>
                      </a:outerShdw>
                    </a:effectLst>
                  </a:rPr>
                  <a:t>(</a:t>
                </a:r>
                <a:r>
                  <a:rPr lang="en-US" sz="2000" b="1" dirty="0">
                    <a:solidFill>
                      <a:prstClr val="white"/>
                    </a:solidFill>
                    <a:effectLst>
                      <a:outerShdw blurRad="38100" dist="38100" dir="2700000" algn="tl">
                        <a:srgbClr val="000000">
                          <a:alpha val="43137"/>
                        </a:srgbClr>
                      </a:outerShdw>
                    </a:effectLst>
                  </a:rPr>
                  <a:t>pay for the registration)</a:t>
                </a:r>
              </a:p>
            </p:txBody>
          </p:sp>
        </p:grpSp>
      </p:grpSp>
      <p:grpSp>
        <p:nvGrpSpPr>
          <p:cNvPr id="25" name="Group 24"/>
          <p:cNvGrpSpPr/>
          <p:nvPr/>
        </p:nvGrpSpPr>
        <p:grpSpPr>
          <a:xfrm>
            <a:off x="290383" y="5691851"/>
            <a:ext cx="11570371" cy="847225"/>
            <a:chOff x="577516" y="1066803"/>
            <a:chExt cx="10956759" cy="1227219"/>
          </a:xfrm>
        </p:grpSpPr>
        <p:sp>
          <p:nvSpPr>
            <p:cNvPr id="26" name="Rounded Rectangle 25"/>
            <p:cNvSpPr/>
            <p:nvPr/>
          </p:nvSpPr>
          <p:spPr>
            <a:xfrm>
              <a:off x="5759117" y="1066804"/>
              <a:ext cx="5775158" cy="1227218"/>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lvl="1" algn="ctr" defTabSz="914400">
                <a:spcBef>
                  <a:spcPts val="0"/>
                </a:spcBef>
                <a:spcAft>
                  <a:spcPts val="1200"/>
                </a:spcAft>
                <a:buClr>
                  <a:prstClr val="white">
                    <a:lumMod val="95000"/>
                  </a:prstClr>
                </a:buClr>
                <a:tabLst>
                  <a:tab pos="517525" algn="l"/>
                </a:tabLst>
                <a:defRPr/>
              </a:pPr>
              <a:r>
                <a:rPr lang="en-US" sz="2000" b="1" dirty="0">
                  <a:solidFill>
                    <a:prstClr val="white"/>
                  </a:solidFill>
                  <a:effectLst>
                    <a:outerShdw blurRad="38100" dist="38100" dir="2700000" algn="tl">
                      <a:srgbClr val="000000">
                        <a:alpha val="43137"/>
                      </a:srgbClr>
                    </a:outerShdw>
                  </a:effectLst>
                </a:rPr>
                <a:t>Retail, recruit and place new UFOs and </a:t>
              </a:r>
              <a:r>
                <a:rPr lang="en-US" sz="2000" b="1" dirty="0" smtClean="0">
                  <a:solidFill>
                    <a:prstClr val="white"/>
                  </a:solidFill>
                  <a:effectLst>
                    <a:outerShdw blurRad="38100" dist="38100" dir="2700000" algn="tl">
                      <a:srgbClr val="000000">
                        <a:alpha val="43137"/>
                      </a:srgbClr>
                    </a:outerShdw>
                  </a:effectLst>
                </a:rPr>
                <a:t/>
              </a:r>
              <a:br>
                <a:rPr lang="en-US" sz="2000" b="1" dirty="0" smtClean="0">
                  <a:solidFill>
                    <a:prstClr val="white"/>
                  </a:solidFill>
                  <a:effectLst>
                    <a:outerShdw blurRad="38100" dist="38100" dir="2700000" algn="tl">
                      <a:srgbClr val="000000">
                        <a:alpha val="43137"/>
                      </a:srgbClr>
                    </a:outerShdw>
                  </a:effectLst>
                </a:rPr>
              </a:br>
              <a:r>
                <a:rPr lang="en-US" sz="2000" b="1" dirty="0" smtClean="0">
                  <a:solidFill>
                    <a:prstClr val="white"/>
                  </a:solidFill>
                  <a:effectLst>
                    <a:outerShdw blurRad="38100" dist="38100" dir="2700000" algn="tl">
                      <a:srgbClr val="000000">
                        <a:alpha val="43137"/>
                      </a:srgbClr>
                    </a:outerShdw>
                  </a:effectLst>
                </a:rPr>
                <a:t>volume </a:t>
              </a:r>
              <a:r>
                <a:rPr lang="en-US" sz="2000" b="1" dirty="0">
                  <a:solidFill>
                    <a:prstClr val="white"/>
                  </a:solidFill>
                  <a:effectLst>
                    <a:outerShdw blurRad="38100" dist="38100" dir="2700000" algn="tl">
                      <a:srgbClr val="000000">
                        <a:alpha val="43137"/>
                      </a:srgbClr>
                    </a:outerShdw>
                  </a:effectLst>
                </a:rPr>
                <a:t>at the bottom of your organization </a:t>
              </a:r>
            </a:p>
          </p:txBody>
        </p:sp>
        <p:grpSp>
          <p:nvGrpSpPr>
            <p:cNvPr id="27" name="Group 26"/>
            <p:cNvGrpSpPr/>
            <p:nvPr/>
          </p:nvGrpSpPr>
          <p:grpSpPr>
            <a:xfrm>
              <a:off x="577516" y="1066803"/>
              <a:ext cx="5727031" cy="1227218"/>
              <a:chOff x="577516" y="1066803"/>
              <a:chExt cx="5727031" cy="1227218"/>
            </a:xfrm>
          </p:grpSpPr>
          <p:sp>
            <p:nvSpPr>
              <p:cNvPr id="29" name="Right Arrow Callout 28"/>
              <p:cNvSpPr/>
              <p:nvPr/>
            </p:nvSpPr>
            <p:spPr>
              <a:xfrm>
                <a:off x="5614736" y="1066803"/>
                <a:ext cx="689811" cy="1227218"/>
              </a:xfrm>
              <a:prstGeom prst="rightArrowCallou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8" name="Rounded Rectangle 27"/>
              <p:cNvSpPr/>
              <p:nvPr/>
            </p:nvSpPr>
            <p:spPr>
              <a:xfrm>
                <a:off x="577516" y="1066803"/>
                <a:ext cx="5382125" cy="1227218"/>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lvl="1" algn="ctr">
                  <a:spcBef>
                    <a:spcPts val="0"/>
                  </a:spcBef>
                  <a:spcAft>
                    <a:spcPts val="1200"/>
                  </a:spcAft>
                  <a:buClr>
                    <a:prstClr val="white">
                      <a:lumMod val="95000"/>
                    </a:prstClr>
                  </a:buClr>
                  <a:defRPr/>
                </a:pPr>
                <a:r>
                  <a:rPr lang="en-US" sz="2000" b="1" dirty="0">
                    <a:solidFill>
                      <a:prstClr val="white"/>
                    </a:solidFill>
                    <a:effectLst>
                      <a:outerShdw blurRad="38100" dist="38100" dir="2700000" algn="tl">
                        <a:srgbClr val="000000">
                          <a:alpha val="43137"/>
                        </a:srgbClr>
                      </a:outerShdw>
                    </a:effectLst>
                  </a:rPr>
                  <a:t>Do not expect BV and/or UFO </a:t>
                </a:r>
                <a:r>
                  <a:rPr lang="en-US" sz="2000" b="1" dirty="0" smtClean="0">
                    <a:solidFill>
                      <a:prstClr val="white"/>
                    </a:solidFill>
                    <a:effectLst>
                      <a:outerShdw blurRad="38100" dist="38100" dir="2700000" algn="tl">
                        <a:srgbClr val="000000">
                          <a:alpha val="43137"/>
                        </a:srgbClr>
                      </a:outerShdw>
                    </a:effectLst>
                  </a:rPr>
                  <a:t/>
                </a:r>
                <a:br>
                  <a:rPr lang="en-US" sz="2000" b="1" dirty="0" smtClean="0">
                    <a:solidFill>
                      <a:prstClr val="white"/>
                    </a:solidFill>
                    <a:effectLst>
                      <a:outerShdw blurRad="38100" dist="38100" dir="2700000" algn="tl">
                        <a:srgbClr val="000000">
                          <a:alpha val="43137"/>
                        </a:srgbClr>
                      </a:outerShdw>
                    </a:effectLst>
                  </a:rPr>
                </a:br>
                <a:r>
                  <a:rPr lang="en-US" sz="2000" b="1" dirty="0" smtClean="0">
                    <a:solidFill>
                      <a:prstClr val="white"/>
                    </a:solidFill>
                    <a:effectLst>
                      <a:outerShdw blurRad="38100" dist="38100" dir="2700000" algn="tl">
                        <a:srgbClr val="000000">
                          <a:alpha val="43137"/>
                        </a:srgbClr>
                      </a:outerShdw>
                    </a:effectLst>
                  </a:rPr>
                  <a:t>placement from </a:t>
                </a:r>
                <a:r>
                  <a:rPr lang="en-US" sz="2000" b="1" dirty="0">
                    <a:solidFill>
                      <a:prstClr val="white"/>
                    </a:solidFill>
                    <a:effectLst>
                      <a:outerShdw blurRad="38100" dist="38100" dir="2700000" algn="tl">
                        <a:srgbClr val="000000">
                          <a:alpha val="43137"/>
                        </a:srgbClr>
                      </a:outerShdw>
                    </a:effectLst>
                  </a:rPr>
                  <a:t>business partners</a:t>
                </a:r>
              </a:p>
            </p:txBody>
          </p:sp>
        </p:grpSp>
      </p:grpSp>
      <p:grpSp>
        <p:nvGrpSpPr>
          <p:cNvPr id="36" name="Group 35"/>
          <p:cNvGrpSpPr/>
          <p:nvPr/>
        </p:nvGrpSpPr>
        <p:grpSpPr>
          <a:xfrm>
            <a:off x="290449" y="3181166"/>
            <a:ext cx="11570369" cy="1073692"/>
            <a:chOff x="577516" y="1066803"/>
            <a:chExt cx="10956759" cy="1227219"/>
          </a:xfrm>
        </p:grpSpPr>
        <p:sp>
          <p:nvSpPr>
            <p:cNvPr id="37" name="Rounded Rectangle 36"/>
            <p:cNvSpPr/>
            <p:nvPr/>
          </p:nvSpPr>
          <p:spPr>
            <a:xfrm>
              <a:off x="5759117" y="1066804"/>
              <a:ext cx="5775158" cy="1227218"/>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lvl="1" algn="ctr" defTabSz="457200">
                <a:spcBef>
                  <a:spcPts val="0"/>
                </a:spcBef>
                <a:spcAft>
                  <a:spcPts val="1200"/>
                </a:spcAft>
                <a:buClr>
                  <a:prstClr val="white">
                    <a:lumMod val="95000"/>
                  </a:prstClr>
                </a:buClr>
                <a:defRPr/>
              </a:pPr>
              <a:r>
                <a:rPr lang="en-US" sz="2000" b="1" dirty="0">
                  <a:solidFill>
                    <a:prstClr val="white"/>
                  </a:solidFill>
                  <a:effectLst>
                    <a:outerShdw blurRad="38100" dist="38100" dir="2700000" algn="tl">
                      <a:srgbClr val="000000">
                        <a:alpha val="43137"/>
                      </a:srgbClr>
                    </a:outerShdw>
                  </a:effectLst>
                </a:rPr>
                <a:t>Support the leaders in your organization </a:t>
              </a:r>
              <a:br>
                <a:rPr lang="en-US" sz="2000" b="1" dirty="0">
                  <a:solidFill>
                    <a:prstClr val="white"/>
                  </a:solidFill>
                  <a:effectLst>
                    <a:outerShdw blurRad="38100" dist="38100" dir="2700000" algn="tl">
                      <a:srgbClr val="000000">
                        <a:alpha val="43137"/>
                      </a:srgbClr>
                    </a:outerShdw>
                  </a:effectLst>
                </a:rPr>
              </a:br>
              <a:r>
                <a:rPr lang="en-US" sz="2000" b="1" dirty="0">
                  <a:solidFill>
                    <a:prstClr val="white"/>
                  </a:solidFill>
                  <a:effectLst>
                    <a:outerShdw blurRad="38100" dist="38100" dir="2700000" algn="tl">
                      <a:srgbClr val="000000">
                        <a:alpha val="43137"/>
                      </a:srgbClr>
                    </a:outerShdw>
                  </a:effectLst>
                </a:rPr>
                <a:t>with coaching and mentoring</a:t>
              </a:r>
            </a:p>
          </p:txBody>
        </p:sp>
        <p:grpSp>
          <p:nvGrpSpPr>
            <p:cNvPr id="38" name="Group 37"/>
            <p:cNvGrpSpPr/>
            <p:nvPr/>
          </p:nvGrpSpPr>
          <p:grpSpPr>
            <a:xfrm>
              <a:off x="577516" y="1066803"/>
              <a:ext cx="5727031" cy="1227218"/>
              <a:chOff x="577516" y="1066803"/>
              <a:chExt cx="5727031" cy="1227218"/>
            </a:xfrm>
          </p:grpSpPr>
          <p:sp>
            <p:nvSpPr>
              <p:cNvPr id="39" name="Rounded Rectangle 38"/>
              <p:cNvSpPr/>
              <p:nvPr/>
            </p:nvSpPr>
            <p:spPr>
              <a:xfrm>
                <a:off x="577516" y="1066803"/>
                <a:ext cx="5382125" cy="1227218"/>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en-US" sz="2000" b="1" dirty="0">
                    <a:effectLst>
                      <a:outerShdw blurRad="38100" dist="38100" dir="2700000" algn="tl">
                        <a:srgbClr val="000000">
                          <a:alpha val="43137"/>
                        </a:srgbClr>
                      </a:outerShdw>
                    </a:effectLst>
                  </a:rPr>
                  <a:t>Do not place personally </a:t>
                </a:r>
                <a:r>
                  <a:rPr lang="en-US" sz="2000" b="1" dirty="0" smtClean="0">
                    <a:effectLst>
                      <a:outerShdw blurRad="38100" dist="38100" dir="2700000" algn="tl">
                        <a:srgbClr val="000000">
                          <a:alpha val="43137"/>
                        </a:srgbClr>
                      </a:outerShdw>
                    </a:effectLst>
                  </a:rPr>
                  <a:t>sponsored </a:t>
                </a:r>
                <a:br>
                  <a:rPr lang="en-US" sz="2000" b="1" dirty="0" smtClean="0">
                    <a:effectLst>
                      <a:outerShdw blurRad="38100" dist="38100" dir="2700000" algn="tl">
                        <a:srgbClr val="000000">
                          <a:alpha val="43137"/>
                        </a:srgbClr>
                      </a:outerShdw>
                    </a:effectLst>
                  </a:rPr>
                </a:br>
                <a:r>
                  <a:rPr lang="en-US" sz="2000" b="1" dirty="0" smtClean="0">
                    <a:effectLst>
                      <a:outerShdw blurRad="38100" dist="38100" dir="2700000" algn="tl">
                        <a:srgbClr val="000000">
                          <a:alpha val="43137"/>
                        </a:srgbClr>
                      </a:outerShdw>
                    </a:effectLst>
                  </a:rPr>
                  <a:t>business </a:t>
                </a:r>
                <a:r>
                  <a:rPr lang="en-US" sz="2000" b="1" dirty="0">
                    <a:effectLst>
                      <a:outerShdw blurRad="38100" dist="38100" dir="2700000" algn="tl">
                        <a:srgbClr val="000000">
                          <a:alpha val="43137"/>
                        </a:srgbClr>
                      </a:outerShdw>
                    </a:effectLst>
                  </a:rPr>
                  <a:t>partners </a:t>
                </a:r>
                <a:r>
                  <a:rPr lang="en-US" sz="2000" b="1" dirty="0" smtClean="0">
                    <a:effectLst>
                      <a:outerShdw blurRad="38100" dist="38100" dir="2700000" algn="tl">
                        <a:srgbClr val="000000">
                          <a:alpha val="43137"/>
                        </a:srgbClr>
                      </a:outerShdw>
                    </a:effectLst>
                  </a:rPr>
                  <a:t>on </a:t>
                </a:r>
                <a:r>
                  <a:rPr lang="en-US" sz="2000" b="1" dirty="0">
                    <a:effectLst>
                      <a:outerShdw blurRad="38100" dist="38100" dir="2700000" algn="tl">
                        <a:srgbClr val="000000">
                          <a:alpha val="43137"/>
                        </a:srgbClr>
                      </a:outerShdw>
                    </a:effectLst>
                  </a:rPr>
                  <a:t>both sides </a:t>
                </a:r>
                <a:r>
                  <a:rPr lang="en-US" sz="2000" b="1" dirty="0" smtClean="0">
                    <a:effectLst>
                      <a:outerShdw blurRad="38100" dist="38100" dir="2700000" algn="tl">
                        <a:srgbClr val="000000">
                          <a:alpha val="43137"/>
                        </a:srgbClr>
                      </a:outerShdw>
                    </a:effectLst>
                  </a:rPr>
                  <a:t>of a </a:t>
                </a:r>
                <a:r>
                  <a:rPr lang="en-US" sz="2000" b="1" dirty="0">
                    <a:effectLst>
                      <a:outerShdw blurRad="38100" dist="38100" dir="2700000" algn="tl">
                        <a:srgbClr val="000000">
                          <a:alpha val="43137"/>
                        </a:srgbClr>
                      </a:outerShdw>
                    </a:effectLst>
                  </a:rPr>
                  <a:t>UFO </a:t>
                </a:r>
                <a:r>
                  <a:rPr lang="en-US" sz="2000" b="1" dirty="0" smtClean="0">
                    <a:effectLst>
                      <a:outerShdw blurRad="38100" dist="38100" dir="2700000" algn="tl">
                        <a:srgbClr val="000000">
                          <a:alpha val="43137"/>
                        </a:srgbClr>
                      </a:outerShdw>
                    </a:effectLst>
                  </a:rPr>
                  <a:t/>
                </a:r>
                <a:br>
                  <a:rPr lang="en-US" sz="2000" b="1" dirty="0" smtClean="0">
                    <a:effectLst>
                      <a:outerShdw blurRad="38100" dist="38100" dir="2700000" algn="tl">
                        <a:srgbClr val="000000">
                          <a:alpha val="43137"/>
                        </a:srgbClr>
                      </a:outerShdw>
                    </a:effectLst>
                  </a:rPr>
                </a:br>
                <a:r>
                  <a:rPr lang="en-US" sz="2000" b="1" dirty="0" smtClean="0">
                    <a:effectLst>
                      <a:outerShdw blurRad="38100" dist="38100" dir="2700000" algn="tl">
                        <a:srgbClr val="000000">
                          <a:alpha val="43137"/>
                        </a:srgbClr>
                      </a:outerShdw>
                    </a:effectLst>
                  </a:rPr>
                  <a:t>in your </a:t>
                </a:r>
                <a:r>
                  <a:rPr lang="en-US" sz="2000" b="1" dirty="0">
                    <a:effectLst>
                      <a:outerShdw blurRad="38100" dist="38100" dir="2700000" algn="tl">
                        <a:srgbClr val="000000">
                          <a:alpha val="43137"/>
                        </a:srgbClr>
                      </a:outerShdw>
                    </a:effectLst>
                  </a:rPr>
                  <a:t>organization</a:t>
                </a:r>
              </a:p>
            </p:txBody>
          </p:sp>
          <p:sp>
            <p:nvSpPr>
              <p:cNvPr id="40" name="Right Arrow Callout 39"/>
              <p:cNvSpPr/>
              <p:nvPr/>
            </p:nvSpPr>
            <p:spPr>
              <a:xfrm>
                <a:off x="5614736" y="1066803"/>
                <a:ext cx="689811" cy="1227218"/>
              </a:xfrm>
              <a:prstGeom prst="rightArrowCallou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Tree>
    <p:extLst>
      <p:ext uri="{BB962C8B-B14F-4D97-AF65-F5344CB8AC3E}">
        <p14:creationId xmlns:p14="http://schemas.microsoft.com/office/powerpoint/2010/main" val="2887705804"/>
      </p:ext>
    </p:extLst>
  </p:cSld>
  <p:clrMapOvr>
    <a:masterClrMapping/>
  </p:clrMapOvr>
  <mc:AlternateContent xmlns:mc="http://schemas.openxmlformats.org/markup-compatibility/2006">
    <mc:Choice xmlns:p14="http://schemas.microsoft.com/office/powerpoint/2010/main" Requires="p14">
      <p:transition spd="slow" p14:dur="20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2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left)">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left)">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7000" b="-37000"/>
          </a:stretch>
        </a:blipFill>
        <a:effectLst/>
      </p:bgPr>
    </p:bg>
    <p:spTree>
      <p:nvGrpSpPr>
        <p:cNvPr id="1" name=""/>
        <p:cNvGrpSpPr/>
        <p:nvPr/>
      </p:nvGrpSpPr>
      <p:grpSpPr>
        <a:xfrm>
          <a:off x="0" y="0"/>
          <a:ext cx="0" cy="0"/>
          <a:chOff x="0" y="0"/>
          <a:chExt cx="0" cy="0"/>
        </a:xfrm>
      </p:grpSpPr>
      <p:sp>
        <p:nvSpPr>
          <p:cNvPr id="2" name="Rectangle 2"/>
          <p:cNvSpPr txBox="1">
            <a:spLocks noChangeArrowheads="1"/>
          </p:cNvSpPr>
          <p:nvPr>
            <p:custDataLst>
              <p:tags r:id="rId1"/>
            </p:custDataLst>
          </p:nvPr>
        </p:nvSpPr>
        <p:spPr>
          <a:xfrm>
            <a:off x="1533651" y="298038"/>
            <a:ext cx="9144000" cy="6286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4000" b="1" dirty="0" smtClean="0">
                <a:ln>
                  <a:solidFill>
                    <a:prstClr val="white"/>
                  </a:solidFill>
                </a:ln>
                <a:solidFill>
                  <a:prstClr val="white"/>
                </a:solidFill>
                <a:latin typeface="+mn-lt"/>
              </a:rPr>
              <a:t>UnFranchise</a:t>
            </a:r>
            <a:r>
              <a:rPr lang="en-US" altLang="en-US" sz="4000" b="1" dirty="0" smtClean="0">
                <a:ln w="3175">
                  <a:noFill/>
                </a:ln>
                <a:solidFill>
                  <a:prstClr val="white"/>
                </a:solidFill>
                <a:latin typeface="+mn-lt"/>
              </a:rPr>
              <a:t>®</a:t>
            </a:r>
            <a:r>
              <a:rPr lang="en-US" sz="4000" b="1" dirty="0" smtClean="0">
                <a:ln>
                  <a:solidFill>
                    <a:prstClr val="white"/>
                  </a:solidFill>
                </a:ln>
                <a:solidFill>
                  <a:prstClr val="white"/>
                </a:solidFill>
                <a:latin typeface="+mn-lt"/>
              </a:rPr>
              <a:t> </a:t>
            </a:r>
            <a:r>
              <a:rPr lang="en-US" sz="4000" b="1" dirty="0">
                <a:ln>
                  <a:solidFill>
                    <a:prstClr val="white"/>
                  </a:solidFill>
                </a:ln>
                <a:solidFill>
                  <a:prstClr val="white"/>
                </a:solidFill>
                <a:latin typeface="+mn-lt"/>
              </a:rPr>
              <a:t>Levels and Requirements</a:t>
            </a:r>
            <a:endParaRPr lang="en-US" sz="4000" b="1" dirty="0" smtClean="0">
              <a:ln>
                <a:solidFill>
                  <a:prstClr val="white"/>
                </a:solidFill>
              </a:ln>
              <a:solidFill>
                <a:prstClr val="white"/>
              </a:solidFill>
              <a:latin typeface="+mn-lt"/>
            </a:endParaRPr>
          </a:p>
        </p:txBody>
      </p:sp>
      <p:grpSp>
        <p:nvGrpSpPr>
          <p:cNvPr id="18" name="Group 17"/>
          <p:cNvGrpSpPr/>
          <p:nvPr/>
        </p:nvGrpSpPr>
        <p:grpSpPr>
          <a:xfrm>
            <a:off x="2660263" y="1030404"/>
            <a:ext cx="6890776" cy="1347363"/>
            <a:chOff x="1059717" y="1030403"/>
            <a:chExt cx="10060159" cy="1347363"/>
          </a:xfrm>
        </p:grpSpPr>
        <p:sp>
          <p:nvSpPr>
            <p:cNvPr id="3" name="Round Same Side Corner Rectangle 2"/>
            <p:cNvSpPr/>
            <p:nvPr/>
          </p:nvSpPr>
          <p:spPr>
            <a:xfrm>
              <a:off x="1059717" y="1030403"/>
              <a:ext cx="10060159" cy="515804"/>
            </a:xfrm>
            <a:prstGeom prst="round2Same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n>
                    <a:solidFill>
                      <a:schemeClr val="bg1"/>
                    </a:solidFill>
                  </a:ln>
                </a:rPr>
                <a:t>Coordinator </a:t>
              </a:r>
            </a:p>
          </p:txBody>
        </p:sp>
        <p:sp>
          <p:nvSpPr>
            <p:cNvPr id="4" name="Round Same Side Corner Rectangle 3"/>
            <p:cNvSpPr/>
            <p:nvPr/>
          </p:nvSpPr>
          <p:spPr>
            <a:xfrm flipV="1">
              <a:off x="1059717" y="1532697"/>
              <a:ext cx="10060159" cy="845069"/>
            </a:xfrm>
            <a:prstGeom prst="round2Same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2000" b="1" dirty="0"/>
            </a:p>
          </p:txBody>
        </p:sp>
        <p:sp>
          <p:nvSpPr>
            <p:cNvPr id="17" name="Round Same Side Corner Rectangle 16"/>
            <p:cNvSpPr/>
            <p:nvPr/>
          </p:nvSpPr>
          <p:spPr>
            <a:xfrm>
              <a:off x="1409700" y="1546207"/>
              <a:ext cx="9401175" cy="831559"/>
            </a:xfrm>
            <a:prstGeom prst="round2Same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An UnFranchise Owner who is qualified, activated, </a:t>
              </a:r>
              <a:r>
                <a:rPr lang="en-US" sz="2000" b="1" dirty="0" smtClean="0"/>
                <a:t/>
              </a:r>
              <a:br>
                <a:rPr lang="en-US" sz="2000" b="1" dirty="0" smtClean="0"/>
              </a:br>
              <a:r>
                <a:rPr lang="en-US" sz="2000" b="1" dirty="0" smtClean="0"/>
                <a:t>and </a:t>
              </a:r>
              <a:r>
                <a:rPr lang="en-US" sz="2000" b="1" dirty="0"/>
                <a:t>has earned at least the first commission </a:t>
              </a:r>
              <a:r>
                <a:rPr lang="en-US" sz="2000" b="1" dirty="0" smtClean="0"/>
                <a:t>(</a:t>
              </a:r>
              <a:r>
                <a:rPr lang="en-US" sz="2000" b="1" dirty="0" smtClean="0">
                  <a:solidFill>
                    <a:prstClr val="white"/>
                  </a:solidFill>
                </a:rPr>
                <a:t>210€</a:t>
              </a:r>
              <a:r>
                <a:rPr lang="en-US" sz="2000" b="1" dirty="0" smtClean="0"/>
                <a:t>)</a:t>
              </a:r>
              <a:endParaRPr lang="en-US" sz="2000" b="1" dirty="0"/>
            </a:p>
          </p:txBody>
        </p:sp>
      </p:grpSp>
      <p:sp>
        <p:nvSpPr>
          <p:cNvPr id="19" name="Rounded Rectangle 18"/>
          <p:cNvSpPr/>
          <p:nvPr/>
        </p:nvSpPr>
        <p:spPr>
          <a:xfrm>
            <a:off x="1119447" y="2514991"/>
            <a:ext cx="9972675" cy="947126"/>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Submit </a:t>
            </a:r>
            <a:r>
              <a:rPr lang="en-US" sz="2000" b="1" u="sng" dirty="0"/>
              <a:t>Form 925 </a:t>
            </a:r>
            <a:r>
              <a:rPr lang="en-US" sz="2000" b="1" dirty="0"/>
              <a:t>- Executive Coordinator Acknowledgement &amp; </a:t>
            </a:r>
            <a:r>
              <a:rPr lang="en-US" sz="2000" b="1" dirty="0" smtClean="0"/>
              <a:t>Agreement</a:t>
            </a:r>
          </a:p>
          <a:p>
            <a:pPr algn="ctr"/>
            <a:r>
              <a:rPr lang="en-US" sz="2000" b="1" dirty="0" smtClean="0"/>
              <a:t>Agreement </a:t>
            </a:r>
            <a:r>
              <a:rPr lang="en-US" sz="2000" b="1" dirty="0"/>
              <a:t>to attend all three required trainings and complied with the 70% </a:t>
            </a:r>
            <a:r>
              <a:rPr lang="en-US" sz="2000" b="1" dirty="0" smtClean="0"/>
              <a:t>rule</a:t>
            </a:r>
            <a:endParaRPr lang="en-US" sz="2000" b="1" dirty="0"/>
          </a:p>
        </p:txBody>
      </p:sp>
      <p:sp>
        <p:nvSpPr>
          <p:cNvPr id="20" name="Rounded Rectangle 19"/>
          <p:cNvSpPr/>
          <p:nvPr/>
        </p:nvSpPr>
        <p:spPr>
          <a:xfrm>
            <a:off x="1119447" y="3599342"/>
            <a:ext cx="9972675" cy="947126"/>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Submit </a:t>
            </a:r>
            <a:r>
              <a:rPr lang="en-US" sz="2000" b="1" u="sng" dirty="0"/>
              <a:t>Form 1001 </a:t>
            </a:r>
            <a:r>
              <a:rPr lang="en-US" sz="2000" b="1" dirty="0"/>
              <a:t>- Executive Coordinator Qualification and Application Form </a:t>
            </a:r>
            <a:endParaRPr lang="en-US" sz="2000" b="1" dirty="0" smtClean="0"/>
          </a:p>
          <a:p>
            <a:pPr algn="ctr"/>
            <a:r>
              <a:rPr lang="en-US" sz="2000" b="1" dirty="0" smtClean="0"/>
              <a:t>Agreement to accept responsibility of Executive Coordinator</a:t>
            </a:r>
            <a:endParaRPr lang="en-US" sz="2000" b="1" dirty="0"/>
          </a:p>
        </p:txBody>
      </p:sp>
      <p:sp>
        <p:nvSpPr>
          <p:cNvPr id="21" name="Rounded Rectangle 20"/>
          <p:cNvSpPr/>
          <p:nvPr/>
        </p:nvSpPr>
        <p:spPr>
          <a:xfrm>
            <a:off x="1119447" y="5768045"/>
            <a:ext cx="9972675" cy="661330"/>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Monthly Accrual Option criteria increases (100 BV)</a:t>
            </a:r>
          </a:p>
        </p:txBody>
      </p:sp>
      <p:sp>
        <p:nvSpPr>
          <p:cNvPr id="22" name="Rounded Rectangle 21"/>
          <p:cNvSpPr/>
          <p:nvPr/>
        </p:nvSpPr>
        <p:spPr>
          <a:xfrm>
            <a:off x="1393107" y="4683693"/>
            <a:ext cx="9425354" cy="94712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Both </a:t>
            </a:r>
            <a:r>
              <a:rPr lang="en-US" sz="2000" b="1" dirty="0"/>
              <a:t>of these forms are part of the online UnFranchise Registration and have </a:t>
            </a:r>
            <a:r>
              <a:rPr lang="en-US" sz="2000" b="1" dirty="0" smtClean="0"/>
              <a:t>typically </a:t>
            </a:r>
            <a:br>
              <a:rPr lang="en-US" sz="2000" b="1" dirty="0" smtClean="0"/>
            </a:br>
            <a:r>
              <a:rPr lang="en-US" sz="2000" b="1" dirty="0" smtClean="0"/>
              <a:t>already </a:t>
            </a:r>
            <a:r>
              <a:rPr lang="en-US" sz="2000" b="1" dirty="0"/>
              <a:t>been completed. Confirm on the UnFranchise Owner Qualification Report.</a:t>
            </a:r>
          </a:p>
        </p:txBody>
      </p:sp>
    </p:spTree>
    <p:extLst>
      <p:ext uri="{BB962C8B-B14F-4D97-AF65-F5344CB8AC3E}">
        <p14:creationId xmlns:p14="http://schemas.microsoft.com/office/powerpoint/2010/main" val="121670347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25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par>
                          <p:cTn id="14" fill="hold">
                            <p:stCondLst>
                              <p:cond delay="1250"/>
                            </p:stCondLst>
                            <p:childTnLst>
                              <p:par>
                                <p:cTn id="15" presetID="2" presetClass="entr" presetSubtype="4" fill="hold" grpId="0" nodeType="afterEffect">
                                  <p:stCondLst>
                                    <p:cond delay="25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grpId="0" nodeType="after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additive="base">
                                        <p:cTn id="22" dur="500" fill="hold"/>
                                        <p:tgtEl>
                                          <p:spTgt spid="22"/>
                                        </p:tgtEl>
                                        <p:attrNameLst>
                                          <p:attrName>ppt_x</p:attrName>
                                        </p:attrNameLst>
                                      </p:cBhvr>
                                      <p:tavLst>
                                        <p:tav tm="0">
                                          <p:val>
                                            <p:strVal val="#ppt_x"/>
                                          </p:val>
                                        </p:tav>
                                        <p:tav tm="100000">
                                          <p:val>
                                            <p:strVal val="#ppt_x"/>
                                          </p:val>
                                        </p:tav>
                                      </p:tavLst>
                                    </p:anim>
                                    <p:anim calcmode="lin" valueType="num">
                                      <p:cBhvr additive="base">
                                        <p:cTn id="23" dur="500" fill="hold"/>
                                        <p:tgtEl>
                                          <p:spTgt spid="22"/>
                                        </p:tgtEl>
                                        <p:attrNameLst>
                                          <p:attrName>ppt_y</p:attrName>
                                        </p:attrNameLst>
                                      </p:cBhvr>
                                      <p:tavLst>
                                        <p:tav tm="0">
                                          <p:val>
                                            <p:strVal val="1+#ppt_h/2"/>
                                          </p:val>
                                        </p:tav>
                                        <p:tav tm="100000">
                                          <p:val>
                                            <p:strVal val="#ppt_y"/>
                                          </p:val>
                                        </p:tav>
                                      </p:tavLst>
                                    </p:anim>
                                  </p:childTnLst>
                                </p:cTn>
                              </p:par>
                            </p:childTnLst>
                          </p:cTn>
                        </p:par>
                        <p:par>
                          <p:cTn id="24" fill="hold">
                            <p:stCondLst>
                              <p:cond delay="2500"/>
                            </p:stCondLst>
                            <p:childTnLst>
                              <p:par>
                                <p:cTn id="25" presetID="2" presetClass="entr" presetSubtype="4" fill="hold" grpId="0" nodeType="afterEffect">
                                  <p:stCondLst>
                                    <p:cond delay="25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7000" b="-37000"/>
          </a:stretch>
        </a:blipFill>
        <a:effectLst/>
      </p:bgPr>
    </p:bg>
    <p:spTree>
      <p:nvGrpSpPr>
        <p:cNvPr id="1" name=""/>
        <p:cNvGrpSpPr/>
        <p:nvPr/>
      </p:nvGrpSpPr>
      <p:grpSpPr>
        <a:xfrm>
          <a:off x="0" y="0"/>
          <a:ext cx="0" cy="0"/>
          <a:chOff x="0" y="0"/>
          <a:chExt cx="0" cy="0"/>
        </a:xfrm>
      </p:grpSpPr>
      <p:sp>
        <p:nvSpPr>
          <p:cNvPr id="2" name="Rectangle 2"/>
          <p:cNvSpPr txBox="1">
            <a:spLocks noChangeArrowheads="1"/>
          </p:cNvSpPr>
          <p:nvPr>
            <p:custDataLst>
              <p:tags r:id="rId1"/>
            </p:custDataLst>
          </p:nvPr>
        </p:nvSpPr>
        <p:spPr>
          <a:xfrm>
            <a:off x="1533651" y="298038"/>
            <a:ext cx="9144000" cy="6286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4000" b="1" dirty="0" smtClean="0">
                <a:ln>
                  <a:solidFill>
                    <a:prstClr val="white"/>
                  </a:solidFill>
                </a:ln>
                <a:solidFill>
                  <a:prstClr val="white"/>
                </a:solidFill>
              </a:rPr>
              <a:t>UnFranchise</a:t>
            </a:r>
            <a:r>
              <a:rPr lang="en-US" altLang="en-US" sz="4000" dirty="0" smtClean="0">
                <a:ln w="3175">
                  <a:noFill/>
                </a:ln>
                <a:solidFill>
                  <a:prstClr val="white"/>
                </a:solidFill>
              </a:rPr>
              <a:t>®</a:t>
            </a:r>
            <a:r>
              <a:rPr lang="en-US" sz="4000" b="1" dirty="0" smtClean="0">
                <a:ln>
                  <a:solidFill>
                    <a:prstClr val="white"/>
                  </a:solidFill>
                </a:ln>
                <a:solidFill>
                  <a:prstClr val="white"/>
                </a:solidFill>
              </a:rPr>
              <a:t> </a:t>
            </a:r>
            <a:r>
              <a:rPr lang="en-US" sz="4000" b="1" dirty="0">
                <a:ln>
                  <a:solidFill>
                    <a:prstClr val="white"/>
                  </a:solidFill>
                </a:ln>
                <a:solidFill>
                  <a:prstClr val="white"/>
                </a:solidFill>
              </a:rPr>
              <a:t>Levels and Requirements</a:t>
            </a:r>
            <a:endParaRPr lang="en-US" sz="4000" b="1" dirty="0" smtClean="0">
              <a:ln>
                <a:solidFill>
                  <a:prstClr val="white"/>
                </a:solidFill>
              </a:ln>
              <a:solidFill>
                <a:prstClr val="white"/>
              </a:solidFill>
            </a:endParaRPr>
          </a:p>
        </p:txBody>
      </p:sp>
      <p:grpSp>
        <p:nvGrpSpPr>
          <p:cNvPr id="18" name="Group 17"/>
          <p:cNvGrpSpPr/>
          <p:nvPr/>
        </p:nvGrpSpPr>
        <p:grpSpPr>
          <a:xfrm>
            <a:off x="2660263" y="1030403"/>
            <a:ext cx="6890776" cy="1671428"/>
            <a:chOff x="1059717" y="1030403"/>
            <a:chExt cx="10060159" cy="1671428"/>
          </a:xfrm>
        </p:grpSpPr>
        <p:sp>
          <p:nvSpPr>
            <p:cNvPr id="3" name="Round Same Side Corner Rectangle 2"/>
            <p:cNvSpPr/>
            <p:nvPr/>
          </p:nvSpPr>
          <p:spPr>
            <a:xfrm>
              <a:off x="1059717" y="1030403"/>
              <a:ext cx="10060159" cy="515804"/>
            </a:xfrm>
            <a:prstGeom prst="round2Same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n>
                    <a:solidFill>
                      <a:schemeClr val="bg1"/>
                    </a:solidFill>
                  </a:ln>
                  <a:solidFill>
                    <a:prstClr val="white"/>
                  </a:solidFill>
                </a:rPr>
                <a:t>Executive </a:t>
              </a:r>
              <a:r>
                <a:rPr lang="en-US" sz="2400" b="1" dirty="0" smtClean="0">
                  <a:ln>
                    <a:solidFill>
                      <a:schemeClr val="bg1"/>
                    </a:solidFill>
                  </a:ln>
                  <a:solidFill>
                    <a:prstClr val="white"/>
                  </a:solidFill>
                </a:rPr>
                <a:t>Coordinator</a:t>
              </a:r>
              <a:endParaRPr lang="en-US" sz="2400" b="1" dirty="0">
                <a:ln>
                  <a:solidFill>
                    <a:schemeClr val="bg1"/>
                  </a:solidFill>
                </a:ln>
                <a:solidFill>
                  <a:prstClr val="white"/>
                </a:solidFill>
              </a:endParaRPr>
            </a:p>
          </p:txBody>
        </p:sp>
        <p:sp>
          <p:nvSpPr>
            <p:cNvPr id="4" name="Round Same Side Corner Rectangle 3"/>
            <p:cNvSpPr/>
            <p:nvPr/>
          </p:nvSpPr>
          <p:spPr>
            <a:xfrm flipV="1">
              <a:off x="1059717" y="1532696"/>
              <a:ext cx="10060159" cy="1169134"/>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2000" dirty="0">
                <a:solidFill>
                  <a:prstClr val="white"/>
                </a:solidFill>
              </a:endParaRPr>
            </a:p>
          </p:txBody>
        </p:sp>
        <p:sp>
          <p:nvSpPr>
            <p:cNvPr id="17" name="Round Same Side Corner Rectangle 16"/>
            <p:cNvSpPr/>
            <p:nvPr/>
          </p:nvSpPr>
          <p:spPr>
            <a:xfrm>
              <a:off x="1409700" y="1546206"/>
              <a:ext cx="9401175" cy="1155625"/>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prstClr val="white"/>
                  </a:solidFill>
                </a:rPr>
                <a:t>An UnFranchise Owner who has accrued a minimum of 5000 GBV on both the left and right sides of a BDC and has earned the final </a:t>
              </a:r>
              <a:r>
                <a:rPr lang="en-US" sz="2000" b="1" dirty="0" smtClean="0">
                  <a:solidFill>
                    <a:prstClr val="white"/>
                  </a:solidFill>
                </a:rPr>
                <a:t>420 </a:t>
              </a:r>
              <a:r>
                <a:rPr lang="en-US" sz="2000" b="1" dirty="0">
                  <a:solidFill>
                    <a:prstClr val="white"/>
                  </a:solidFill>
                </a:rPr>
                <a:t>€ commission</a:t>
              </a:r>
            </a:p>
          </p:txBody>
        </p:sp>
      </p:grpSp>
      <p:sp>
        <p:nvSpPr>
          <p:cNvPr id="20" name="Rounded Rectangle 19"/>
          <p:cNvSpPr/>
          <p:nvPr/>
        </p:nvSpPr>
        <p:spPr>
          <a:xfrm>
            <a:off x="1119447" y="2936521"/>
            <a:ext cx="9972675" cy="9471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prstClr val="white"/>
                </a:solidFill>
              </a:rPr>
              <a:t>Attend an Executive Coordinator Certification Training (ECCT) </a:t>
            </a:r>
            <a:r>
              <a:rPr lang="en-US" sz="2000" b="1" dirty="0" smtClean="0">
                <a:solidFill>
                  <a:prstClr val="white"/>
                </a:solidFill>
              </a:rPr>
              <a:t/>
            </a:r>
            <a:br>
              <a:rPr lang="en-US" sz="2000" b="1" dirty="0" smtClean="0">
                <a:solidFill>
                  <a:prstClr val="white"/>
                </a:solidFill>
              </a:rPr>
            </a:br>
            <a:r>
              <a:rPr lang="en-US" sz="2000" b="1" dirty="0" smtClean="0">
                <a:solidFill>
                  <a:prstClr val="white"/>
                </a:solidFill>
              </a:rPr>
              <a:t>within </a:t>
            </a:r>
            <a:r>
              <a:rPr lang="en-US" sz="2000" b="1" dirty="0">
                <a:solidFill>
                  <a:prstClr val="white"/>
                </a:solidFill>
              </a:rPr>
              <a:t>28 days of earning the 4</a:t>
            </a:r>
            <a:r>
              <a:rPr lang="en-US" sz="2000" b="1" dirty="0" smtClean="0">
                <a:solidFill>
                  <a:prstClr val="white"/>
                </a:solidFill>
              </a:rPr>
              <a:t>20 </a:t>
            </a:r>
            <a:r>
              <a:rPr lang="en-US" sz="2000" b="1" dirty="0">
                <a:solidFill>
                  <a:prstClr val="white"/>
                </a:solidFill>
              </a:rPr>
              <a:t>€ commission</a:t>
            </a:r>
          </a:p>
        </p:txBody>
      </p:sp>
      <p:sp>
        <p:nvSpPr>
          <p:cNvPr id="21" name="Rounded Rectangle 20"/>
          <p:cNvSpPr/>
          <p:nvPr/>
        </p:nvSpPr>
        <p:spPr>
          <a:xfrm>
            <a:off x="1133349" y="5300154"/>
            <a:ext cx="9972675" cy="66133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prstClr val="white"/>
                </a:solidFill>
              </a:rPr>
              <a:t>Monthly Accrual Option criteria increases (</a:t>
            </a:r>
            <a:r>
              <a:rPr lang="en-US" sz="2000" b="1" dirty="0" smtClean="0">
                <a:solidFill>
                  <a:prstClr val="white"/>
                </a:solidFill>
              </a:rPr>
              <a:t>150 </a:t>
            </a:r>
            <a:r>
              <a:rPr lang="en-US" sz="2000" b="1" dirty="0">
                <a:solidFill>
                  <a:prstClr val="white"/>
                </a:solidFill>
              </a:rPr>
              <a:t>BV)</a:t>
            </a:r>
          </a:p>
        </p:txBody>
      </p:sp>
      <p:sp>
        <p:nvSpPr>
          <p:cNvPr id="22" name="Rounded Rectangle 21"/>
          <p:cNvSpPr/>
          <p:nvPr/>
        </p:nvSpPr>
        <p:spPr>
          <a:xfrm>
            <a:off x="2646936" y="4118337"/>
            <a:ext cx="6917699" cy="94712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prstClr val="white"/>
                </a:solidFill>
              </a:rPr>
              <a:t>Prerequisites for the ECCT are attendance/completion of a </a:t>
            </a:r>
            <a:r>
              <a:rPr lang="en-US" sz="2000" b="1" dirty="0" smtClean="0">
                <a:solidFill>
                  <a:prstClr val="white"/>
                </a:solidFill>
              </a:rPr>
              <a:t/>
            </a:r>
            <a:br>
              <a:rPr lang="en-US" sz="2000" b="1" dirty="0" smtClean="0">
                <a:solidFill>
                  <a:prstClr val="white"/>
                </a:solidFill>
              </a:rPr>
            </a:br>
            <a:r>
              <a:rPr lang="en-US" sz="2000" b="1" dirty="0" smtClean="0">
                <a:solidFill>
                  <a:prstClr val="white"/>
                </a:solidFill>
              </a:rPr>
              <a:t>New </a:t>
            </a:r>
            <a:r>
              <a:rPr lang="en-US" sz="2000" b="1" dirty="0">
                <a:solidFill>
                  <a:prstClr val="white"/>
                </a:solidFill>
              </a:rPr>
              <a:t>UnFranchise Owner Training (NUOT) and a Basic Five</a:t>
            </a:r>
          </a:p>
        </p:txBody>
      </p:sp>
    </p:spTree>
    <p:extLst>
      <p:ext uri="{BB962C8B-B14F-4D97-AF65-F5344CB8AC3E}">
        <p14:creationId xmlns:p14="http://schemas.microsoft.com/office/powerpoint/2010/main" val="31143332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25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1+#ppt_w/2"/>
                                          </p:val>
                                        </p:tav>
                                        <p:tav tm="100000">
                                          <p:val>
                                            <p:strVal val="#ppt_x"/>
                                          </p:val>
                                        </p:tav>
                                      </p:tavLst>
                                    </p:anim>
                                    <p:anim calcmode="lin" valueType="num">
                                      <p:cBhvr additive="base">
                                        <p:cTn id="13" dur="500" fill="hold"/>
                                        <p:tgtEl>
                                          <p:spTgt spid="20"/>
                                        </p:tgtEl>
                                        <p:attrNameLst>
                                          <p:attrName>ppt_y</p:attrName>
                                        </p:attrNameLst>
                                      </p:cBhvr>
                                      <p:tavLst>
                                        <p:tav tm="0">
                                          <p:val>
                                            <p:strVal val="#ppt_y"/>
                                          </p:val>
                                        </p:tav>
                                        <p:tav tm="100000">
                                          <p:val>
                                            <p:strVal val="#ppt_y"/>
                                          </p:val>
                                        </p:tav>
                                      </p:tavLst>
                                    </p:anim>
                                  </p:childTnLst>
                                </p:cTn>
                              </p:par>
                            </p:childTnLst>
                          </p:cTn>
                        </p:par>
                        <p:par>
                          <p:cTn id="14" fill="hold">
                            <p:stCondLst>
                              <p:cond delay="1250"/>
                            </p:stCondLst>
                            <p:childTnLst>
                              <p:par>
                                <p:cTn id="15" presetID="2" presetClass="entr" presetSubtype="8" fill="hold" grpId="0" nodeType="after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0-#ppt_w/2"/>
                                          </p:val>
                                        </p:tav>
                                        <p:tav tm="100000">
                                          <p:val>
                                            <p:strVal val="#ppt_x"/>
                                          </p:val>
                                        </p:tav>
                                      </p:tavLst>
                                    </p:anim>
                                    <p:anim calcmode="lin" valueType="num">
                                      <p:cBhvr additive="base">
                                        <p:cTn id="18" dur="500" fill="hold"/>
                                        <p:tgtEl>
                                          <p:spTgt spid="22"/>
                                        </p:tgtEl>
                                        <p:attrNameLst>
                                          <p:attrName>ppt_y</p:attrName>
                                        </p:attrNameLst>
                                      </p:cBhvr>
                                      <p:tavLst>
                                        <p:tav tm="0">
                                          <p:val>
                                            <p:strVal val="#ppt_y"/>
                                          </p:val>
                                        </p:tav>
                                        <p:tav tm="100000">
                                          <p:val>
                                            <p:strVal val="#ppt_y"/>
                                          </p:val>
                                        </p:tav>
                                      </p:tavLst>
                                    </p:anim>
                                  </p:childTnLst>
                                </p:cTn>
                              </p:par>
                            </p:childTnLst>
                          </p:cTn>
                        </p:par>
                        <p:par>
                          <p:cTn id="19" fill="hold">
                            <p:stCondLst>
                              <p:cond delay="1750"/>
                            </p:stCondLst>
                            <p:childTnLst>
                              <p:par>
                                <p:cTn id="20" presetID="2" presetClass="entr" presetSubtype="2" fill="hold" grpId="0" nodeType="afterEffect">
                                  <p:stCondLst>
                                    <p:cond delay="25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500" fill="hold"/>
                                        <p:tgtEl>
                                          <p:spTgt spid="21"/>
                                        </p:tgtEl>
                                        <p:attrNameLst>
                                          <p:attrName>ppt_x</p:attrName>
                                        </p:attrNameLst>
                                      </p:cBhvr>
                                      <p:tavLst>
                                        <p:tav tm="0">
                                          <p:val>
                                            <p:strVal val="1+#ppt_w/2"/>
                                          </p:val>
                                        </p:tav>
                                        <p:tav tm="100000">
                                          <p:val>
                                            <p:strVal val="#ppt_x"/>
                                          </p:val>
                                        </p:tav>
                                      </p:tavLst>
                                    </p:anim>
                                    <p:anim calcmode="lin" valueType="num">
                                      <p:cBhvr additive="base">
                                        <p:cTn id="23"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7000" b="-37000"/>
          </a:stretch>
        </a:blipFill>
        <a:effectLst/>
      </p:bgPr>
    </p:bg>
    <p:spTree>
      <p:nvGrpSpPr>
        <p:cNvPr id="1" name=""/>
        <p:cNvGrpSpPr/>
        <p:nvPr/>
      </p:nvGrpSpPr>
      <p:grpSpPr>
        <a:xfrm>
          <a:off x="0" y="0"/>
          <a:ext cx="0" cy="0"/>
          <a:chOff x="0" y="0"/>
          <a:chExt cx="0" cy="0"/>
        </a:xfrm>
      </p:grpSpPr>
      <p:sp>
        <p:nvSpPr>
          <p:cNvPr id="2" name="Rectangle 2"/>
          <p:cNvSpPr txBox="1">
            <a:spLocks noChangeArrowheads="1"/>
          </p:cNvSpPr>
          <p:nvPr>
            <p:custDataLst>
              <p:tags r:id="rId1"/>
            </p:custDataLst>
          </p:nvPr>
        </p:nvSpPr>
        <p:spPr>
          <a:xfrm>
            <a:off x="1533651" y="298038"/>
            <a:ext cx="9144000" cy="6286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4000" b="1" dirty="0" smtClean="0">
                <a:ln>
                  <a:solidFill>
                    <a:prstClr val="white"/>
                  </a:solidFill>
                </a:ln>
                <a:solidFill>
                  <a:prstClr val="white"/>
                </a:solidFill>
              </a:rPr>
              <a:t>UnFranchise</a:t>
            </a:r>
            <a:r>
              <a:rPr lang="en-US" altLang="en-US" sz="4000" dirty="0" smtClean="0">
                <a:ln w="3175">
                  <a:noFill/>
                </a:ln>
                <a:solidFill>
                  <a:prstClr val="white"/>
                </a:solidFill>
              </a:rPr>
              <a:t>®</a:t>
            </a:r>
            <a:r>
              <a:rPr lang="en-US" sz="4000" b="1" dirty="0" smtClean="0">
                <a:ln>
                  <a:solidFill>
                    <a:prstClr val="white"/>
                  </a:solidFill>
                </a:ln>
                <a:solidFill>
                  <a:prstClr val="white"/>
                </a:solidFill>
              </a:rPr>
              <a:t> Levels</a:t>
            </a:r>
          </a:p>
        </p:txBody>
      </p:sp>
      <p:grpSp>
        <p:nvGrpSpPr>
          <p:cNvPr id="18" name="Group 17"/>
          <p:cNvGrpSpPr/>
          <p:nvPr/>
        </p:nvGrpSpPr>
        <p:grpSpPr>
          <a:xfrm>
            <a:off x="1639054" y="1086724"/>
            <a:ext cx="8935167" cy="1086860"/>
            <a:chOff x="1059717" y="1030403"/>
            <a:chExt cx="10060159" cy="1086860"/>
          </a:xfrm>
        </p:grpSpPr>
        <p:sp>
          <p:nvSpPr>
            <p:cNvPr id="3" name="Round Same Side Corner Rectangle 2"/>
            <p:cNvSpPr/>
            <p:nvPr/>
          </p:nvSpPr>
          <p:spPr>
            <a:xfrm>
              <a:off x="1059717" y="1030403"/>
              <a:ext cx="10060159" cy="515804"/>
            </a:xfrm>
            <a:prstGeom prst="round2Same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n>
                    <a:solidFill>
                      <a:schemeClr val="bg1"/>
                    </a:solidFill>
                  </a:ln>
                  <a:solidFill>
                    <a:prstClr val="white"/>
                  </a:solidFill>
                </a:rPr>
                <a:t>Master Coordinator</a:t>
              </a:r>
              <a:endParaRPr lang="en-US" sz="2400" b="1" dirty="0">
                <a:ln>
                  <a:solidFill>
                    <a:schemeClr val="bg1"/>
                  </a:solidFill>
                </a:ln>
                <a:solidFill>
                  <a:prstClr val="white"/>
                </a:solidFill>
              </a:endParaRPr>
            </a:p>
          </p:txBody>
        </p:sp>
        <p:sp>
          <p:nvSpPr>
            <p:cNvPr id="4" name="Round Same Side Corner Rectangle 3"/>
            <p:cNvSpPr/>
            <p:nvPr/>
          </p:nvSpPr>
          <p:spPr>
            <a:xfrm flipV="1">
              <a:off x="1059717" y="1532696"/>
              <a:ext cx="10060159" cy="584567"/>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2000" dirty="0">
                <a:solidFill>
                  <a:prstClr val="white"/>
                </a:solidFill>
              </a:endParaRPr>
            </a:p>
          </p:txBody>
        </p:sp>
        <p:sp>
          <p:nvSpPr>
            <p:cNvPr id="17" name="Round Same Side Corner Rectangle 16"/>
            <p:cNvSpPr/>
            <p:nvPr/>
          </p:nvSpPr>
          <p:spPr>
            <a:xfrm>
              <a:off x="1409700" y="1546206"/>
              <a:ext cx="9401175" cy="571057"/>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prstClr val="white"/>
                  </a:solidFill>
                </a:rPr>
                <a:t>An UnFranchise Owner who has earned a 420 € Management Bonus</a:t>
              </a:r>
            </a:p>
          </p:txBody>
        </p:sp>
      </p:grpSp>
      <p:grpSp>
        <p:nvGrpSpPr>
          <p:cNvPr id="5" name="Group 4"/>
          <p:cNvGrpSpPr/>
          <p:nvPr/>
        </p:nvGrpSpPr>
        <p:grpSpPr>
          <a:xfrm>
            <a:off x="204" y="2540005"/>
            <a:ext cx="12192000" cy="4574931"/>
            <a:chOff x="61" y="2540000"/>
            <a:chExt cx="12192000" cy="4574931"/>
          </a:xfrm>
        </p:grpSpPr>
        <p:sp>
          <p:nvSpPr>
            <p:cNvPr id="21" name="Rounded Rectangle 20"/>
            <p:cNvSpPr/>
            <p:nvPr/>
          </p:nvSpPr>
          <p:spPr>
            <a:xfrm>
              <a:off x="1133349" y="5300154"/>
              <a:ext cx="9972674" cy="66133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prstClr val="white"/>
                  </a:solidFill>
                </a:rPr>
                <a:t>Monthly Accrual Option criteria increases (</a:t>
              </a:r>
              <a:r>
                <a:rPr lang="en-US" sz="2000" b="1" dirty="0" smtClean="0">
                  <a:solidFill>
                    <a:prstClr val="white"/>
                  </a:solidFill>
                </a:rPr>
                <a:t>150 </a:t>
              </a:r>
              <a:r>
                <a:rPr lang="en-US" sz="2000" b="1" dirty="0">
                  <a:solidFill>
                    <a:prstClr val="white"/>
                  </a:solidFill>
                </a:rPr>
                <a:t>BV)</a:t>
              </a:r>
            </a:p>
          </p:txBody>
        </p:sp>
        <p:sp>
          <p:nvSpPr>
            <p:cNvPr id="22" name="Rounded Rectangle 21"/>
            <p:cNvSpPr/>
            <p:nvPr/>
          </p:nvSpPr>
          <p:spPr>
            <a:xfrm>
              <a:off x="2646801" y="4118337"/>
              <a:ext cx="6917699" cy="94712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prstClr val="white"/>
                  </a:solidFill>
                </a:rPr>
                <a:t>Prerequisites for the ECCT are attendance/completion of a </a:t>
              </a:r>
              <a:r>
                <a:rPr lang="en-US" sz="1800" b="1" dirty="0" smtClean="0">
                  <a:solidFill>
                    <a:prstClr val="white"/>
                  </a:solidFill>
                </a:rPr>
                <a:t/>
              </a:r>
              <a:br>
                <a:rPr lang="en-US" sz="1800" b="1" dirty="0" smtClean="0">
                  <a:solidFill>
                    <a:prstClr val="white"/>
                  </a:solidFill>
                </a:rPr>
              </a:br>
              <a:r>
                <a:rPr lang="en-US" sz="1800" b="1" dirty="0" smtClean="0">
                  <a:solidFill>
                    <a:prstClr val="white"/>
                  </a:solidFill>
                </a:rPr>
                <a:t>New </a:t>
              </a:r>
              <a:r>
                <a:rPr lang="en-US" sz="1800" b="1" dirty="0">
                  <a:solidFill>
                    <a:prstClr val="white"/>
                  </a:solidFill>
                </a:rPr>
                <a:t>UnFranchise Owner Training (NUOT) and a Basic Five</a:t>
              </a:r>
            </a:p>
          </p:txBody>
        </p:sp>
        <p:sp>
          <p:nvSpPr>
            <p:cNvPr id="35" name="Rectangle 34"/>
            <p:cNvSpPr/>
            <p:nvPr/>
          </p:nvSpPr>
          <p:spPr bwMode="auto">
            <a:xfrm>
              <a:off x="61" y="2540000"/>
              <a:ext cx="12192000" cy="4318000"/>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lIns="91400" tIns="45718" rIns="91400" bIns="45718"/>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3600" b="0" i="0" u="sng"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a:cs typeface="Arial"/>
              </a:endParaRPr>
            </a:p>
          </p:txBody>
        </p:sp>
        <p:grpSp>
          <p:nvGrpSpPr>
            <p:cNvPr id="36" name="Group 35"/>
            <p:cNvGrpSpPr/>
            <p:nvPr/>
          </p:nvGrpSpPr>
          <p:grpSpPr>
            <a:xfrm>
              <a:off x="508062" y="2936722"/>
              <a:ext cx="11577920" cy="4178209"/>
              <a:chOff x="633813" y="1318776"/>
              <a:chExt cx="11577920" cy="4178209"/>
            </a:xfrm>
          </p:grpSpPr>
          <p:pic>
            <p:nvPicPr>
              <p:cNvPr id="37" name="Picture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9627" y="2681380"/>
                <a:ext cx="2204640" cy="826740"/>
              </a:xfrm>
              <a:prstGeom prst="rect">
                <a:avLst/>
              </a:prstGeom>
            </p:spPr>
          </p:pic>
          <p:pic>
            <p:nvPicPr>
              <p:cNvPr id="38" name="Picture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91133" y="3516530"/>
                <a:ext cx="1742507" cy="623101"/>
              </a:xfrm>
              <a:prstGeom prst="rect">
                <a:avLst/>
              </a:prstGeom>
            </p:spPr>
          </p:pic>
          <p:pic>
            <p:nvPicPr>
              <p:cNvPr id="39" name="Picture 3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12187" y="1318776"/>
                <a:ext cx="3547388" cy="1315155"/>
              </a:xfrm>
              <a:prstGeom prst="rect">
                <a:avLst/>
              </a:prstGeom>
            </p:spPr>
          </p:pic>
          <p:pic>
            <p:nvPicPr>
              <p:cNvPr id="40" name="Picture 3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3813" y="1374919"/>
                <a:ext cx="10967803" cy="4122066"/>
              </a:xfrm>
              <a:prstGeom prst="rect">
                <a:avLst/>
              </a:prstGeom>
            </p:spPr>
          </p:pic>
          <p:sp>
            <p:nvSpPr>
              <p:cNvPr id="42" name="TextBox 41"/>
              <p:cNvSpPr txBox="1"/>
              <p:nvPr/>
            </p:nvSpPr>
            <p:spPr>
              <a:xfrm>
                <a:off x="3517604" y="1436384"/>
                <a:ext cx="981359" cy="338554"/>
              </a:xfrm>
              <a:prstGeom prst="rect">
                <a:avLst/>
              </a:prstGeom>
              <a:noFill/>
            </p:spPr>
            <p:txBody>
              <a:bodyPr wrap="none" rtlCol="0">
                <a:spAutoFit/>
              </a:bodyPr>
              <a:lstStyle/>
              <a:p>
                <a:r>
                  <a:rPr lang="en-US" sz="1600" b="1" dirty="0" smtClean="0">
                    <a:solidFill>
                      <a:srgbClr val="042555"/>
                    </a:solidFill>
                    <a:latin typeface="Arial"/>
                    <a:ea typeface="ＭＳ Ｐゴシック"/>
                    <a:cs typeface="Arial"/>
                  </a:rPr>
                  <a:t>5000 BV</a:t>
                </a:r>
                <a:endParaRPr lang="en-US" sz="1600" b="1" dirty="0">
                  <a:solidFill>
                    <a:srgbClr val="042555"/>
                  </a:solidFill>
                  <a:latin typeface="Arial"/>
                  <a:ea typeface="ＭＳ Ｐゴシック"/>
                  <a:cs typeface="Arial"/>
                </a:endParaRPr>
              </a:p>
            </p:txBody>
          </p:sp>
          <p:sp>
            <p:nvSpPr>
              <p:cNvPr id="43" name="TextBox 42"/>
              <p:cNvSpPr txBox="1"/>
              <p:nvPr/>
            </p:nvSpPr>
            <p:spPr>
              <a:xfrm>
                <a:off x="7975304" y="1438214"/>
                <a:ext cx="981359" cy="338554"/>
              </a:xfrm>
              <a:prstGeom prst="rect">
                <a:avLst/>
              </a:prstGeom>
              <a:noFill/>
            </p:spPr>
            <p:txBody>
              <a:bodyPr wrap="none" rtlCol="0">
                <a:spAutoFit/>
              </a:bodyPr>
              <a:lstStyle/>
              <a:p>
                <a:r>
                  <a:rPr lang="en-US" sz="1600" b="1" dirty="0" smtClean="0">
                    <a:solidFill>
                      <a:srgbClr val="042555"/>
                    </a:solidFill>
                    <a:latin typeface="Arial"/>
                    <a:ea typeface="ＭＳ Ｐゴシック"/>
                    <a:cs typeface="Arial"/>
                  </a:rPr>
                  <a:t>5000 BV</a:t>
                </a:r>
                <a:endParaRPr lang="en-US" sz="1600" b="1" dirty="0">
                  <a:solidFill>
                    <a:srgbClr val="042555"/>
                  </a:solidFill>
                  <a:latin typeface="Arial"/>
                  <a:ea typeface="ＭＳ Ｐゴシック"/>
                  <a:cs typeface="Arial"/>
                </a:endParaRPr>
              </a:p>
            </p:txBody>
          </p:sp>
          <p:sp>
            <p:nvSpPr>
              <p:cNvPr id="44" name="TextBox 43"/>
              <p:cNvSpPr txBox="1"/>
              <p:nvPr/>
            </p:nvSpPr>
            <p:spPr>
              <a:xfrm>
                <a:off x="1403054" y="2729079"/>
                <a:ext cx="981359" cy="338554"/>
              </a:xfrm>
              <a:prstGeom prst="rect">
                <a:avLst/>
              </a:prstGeom>
              <a:noFill/>
            </p:spPr>
            <p:txBody>
              <a:bodyPr wrap="none" rtlCol="0">
                <a:spAutoFit/>
              </a:bodyPr>
              <a:lstStyle/>
              <a:p>
                <a:r>
                  <a:rPr lang="en-US" sz="1600" b="1" dirty="0" smtClean="0">
                    <a:solidFill>
                      <a:srgbClr val="042555"/>
                    </a:solidFill>
                    <a:latin typeface="Arial"/>
                    <a:ea typeface="ＭＳ Ｐゴシック"/>
                    <a:cs typeface="Arial"/>
                  </a:rPr>
                  <a:t>5000 BV</a:t>
                </a:r>
                <a:endParaRPr lang="en-US" sz="1600" b="1" dirty="0">
                  <a:solidFill>
                    <a:srgbClr val="042555"/>
                  </a:solidFill>
                  <a:latin typeface="Arial"/>
                  <a:ea typeface="ＭＳ Ｐゴシック"/>
                  <a:cs typeface="Arial"/>
                </a:endParaRPr>
              </a:p>
            </p:txBody>
          </p:sp>
          <p:sp>
            <p:nvSpPr>
              <p:cNvPr id="45" name="TextBox 44"/>
              <p:cNvSpPr txBox="1"/>
              <p:nvPr/>
            </p:nvSpPr>
            <p:spPr>
              <a:xfrm>
                <a:off x="4498680" y="2730909"/>
                <a:ext cx="981359" cy="338554"/>
              </a:xfrm>
              <a:prstGeom prst="rect">
                <a:avLst/>
              </a:prstGeom>
              <a:noFill/>
            </p:spPr>
            <p:txBody>
              <a:bodyPr wrap="none" rtlCol="0">
                <a:spAutoFit/>
              </a:bodyPr>
              <a:lstStyle/>
              <a:p>
                <a:r>
                  <a:rPr lang="en-US" sz="1600" b="1" dirty="0" smtClean="0">
                    <a:solidFill>
                      <a:srgbClr val="042555"/>
                    </a:solidFill>
                    <a:latin typeface="Arial"/>
                    <a:ea typeface="ＭＳ Ｐゴシック"/>
                    <a:cs typeface="Arial"/>
                  </a:rPr>
                  <a:t>5000 BV</a:t>
                </a:r>
                <a:endParaRPr lang="en-US" sz="1600" b="1" dirty="0">
                  <a:solidFill>
                    <a:srgbClr val="042555"/>
                  </a:solidFill>
                  <a:latin typeface="Arial"/>
                  <a:ea typeface="ＭＳ Ｐゴシック"/>
                  <a:cs typeface="Arial"/>
                </a:endParaRPr>
              </a:p>
            </p:txBody>
          </p:sp>
          <p:sp>
            <p:nvSpPr>
              <p:cNvPr id="46" name="TextBox 45"/>
              <p:cNvSpPr txBox="1"/>
              <p:nvPr/>
            </p:nvSpPr>
            <p:spPr>
              <a:xfrm>
                <a:off x="8594429" y="3534705"/>
                <a:ext cx="981359" cy="338554"/>
              </a:xfrm>
              <a:prstGeom prst="rect">
                <a:avLst/>
              </a:prstGeom>
              <a:noFill/>
            </p:spPr>
            <p:txBody>
              <a:bodyPr wrap="none" rtlCol="0">
                <a:spAutoFit/>
              </a:bodyPr>
              <a:lstStyle/>
              <a:p>
                <a:r>
                  <a:rPr lang="en-US" sz="1600" b="1" dirty="0" smtClean="0">
                    <a:solidFill>
                      <a:srgbClr val="042555"/>
                    </a:solidFill>
                    <a:latin typeface="Arial"/>
                    <a:ea typeface="ＭＳ Ｐゴシック"/>
                    <a:cs typeface="Arial"/>
                  </a:rPr>
                  <a:t>5000 BV</a:t>
                </a:r>
                <a:endParaRPr lang="en-US" sz="1600" b="1" dirty="0">
                  <a:solidFill>
                    <a:srgbClr val="042555"/>
                  </a:solidFill>
                  <a:latin typeface="Arial"/>
                  <a:ea typeface="ＭＳ Ｐゴシック"/>
                  <a:cs typeface="Arial"/>
                </a:endParaRPr>
              </a:p>
            </p:txBody>
          </p:sp>
          <p:sp>
            <p:nvSpPr>
              <p:cNvPr id="47" name="TextBox 46"/>
              <p:cNvSpPr txBox="1"/>
              <p:nvPr/>
            </p:nvSpPr>
            <p:spPr>
              <a:xfrm>
                <a:off x="11230374" y="3536535"/>
                <a:ext cx="981359" cy="338554"/>
              </a:xfrm>
              <a:prstGeom prst="rect">
                <a:avLst/>
              </a:prstGeom>
              <a:noFill/>
            </p:spPr>
            <p:txBody>
              <a:bodyPr wrap="none" rtlCol="0">
                <a:spAutoFit/>
              </a:bodyPr>
              <a:lstStyle/>
              <a:p>
                <a:r>
                  <a:rPr lang="en-US" sz="1600" b="1" dirty="0" smtClean="0">
                    <a:solidFill>
                      <a:srgbClr val="042555"/>
                    </a:solidFill>
                    <a:latin typeface="Arial"/>
                    <a:ea typeface="ＭＳ Ｐゴシック"/>
                    <a:cs typeface="Arial"/>
                  </a:rPr>
                  <a:t>5000 BV</a:t>
                </a:r>
                <a:endParaRPr lang="en-US" sz="1600" b="1" dirty="0">
                  <a:solidFill>
                    <a:srgbClr val="042555"/>
                  </a:solidFill>
                  <a:latin typeface="Arial"/>
                  <a:ea typeface="ＭＳ Ｐゴシック"/>
                  <a:cs typeface="Arial"/>
                </a:endParaRPr>
              </a:p>
            </p:txBody>
          </p:sp>
        </p:grpSp>
      </p:grpSp>
      <p:sp>
        <p:nvSpPr>
          <p:cNvPr id="24" name="Rounded Rectangle 23"/>
          <p:cNvSpPr/>
          <p:nvPr/>
        </p:nvSpPr>
        <p:spPr>
          <a:xfrm>
            <a:off x="8867485" y="3043348"/>
            <a:ext cx="2727960" cy="840304"/>
          </a:xfrm>
          <a:prstGeom prst="roundRect">
            <a:avLst/>
          </a:prstGeom>
          <a:solidFill>
            <a:srgbClr val="01A8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5"/>
            <a:r>
              <a:rPr lang="en-US" sz="2000" b="1" dirty="0" smtClean="0">
                <a:solidFill>
                  <a:prstClr val="white"/>
                </a:solidFill>
              </a:rPr>
              <a:t>Potential </a:t>
            </a:r>
            <a:r>
              <a:rPr lang="en-US" sz="2000" b="1" dirty="0">
                <a:solidFill>
                  <a:prstClr val="white"/>
                </a:solidFill>
              </a:rPr>
              <a:t>2,520 €</a:t>
            </a:r>
            <a:r>
              <a:rPr lang="en-US" sz="2000" b="1" dirty="0" smtClean="0">
                <a:solidFill>
                  <a:prstClr val="white"/>
                </a:solidFill>
              </a:rPr>
              <a:t>  </a:t>
            </a:r>
            <a:br>
              <a:rPr lang="en-US" sz="2000" b="1" dirty="0" smtClean="0">
                <a:solidFill>
                  <a:prstClr val="white"/>
                </a:solidFill>
              </a:rPr>
            </a:br>
            <a:r>
              <a:rPr lang="en-US" sz="2000" b="1" dirty="0" smtClean="0">
                <a:solidFill>
                  <a:prstClr val="white"/>
                </a:solidFill>
              </a:rPr>
              <a:t>per week, per BDC</a:t>
            </a:r>
          </a:p>
        </p:txBody>
      </p:sp>
    </p:spTree>
    <p:extLst>
      <p:ext uri="{BB962C8B-B14F-4D97-AF65-F5344CB8AC3E}">
        <p14:creationId xmlns:p14="http://schemas.microsoft.com/office/powerpoint/2010/main" val="401436011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par>
                          <p:cTn id="8" fill="hold">
                            <p:stCondLst>
                              <p:cond delay="500"/>
                            </p:stCondLst>
                            <p:childTnLst>
                              <p:par>
                                <p:cTn id="9" presetID="22" presetClass="entr" presetSubtype="4" fill="hold" nodeType="afterEffect">
                                  <p:stCondLst>
                                    <p:cond delay="25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par>
                          <p:cTn id="12" fill="hold">
                            <p:stCondLst>
                              <p:cond delay="1250"/>
                            </p:stCondLst>
                            <p:childTnLst>
                              <p:par>
                                <p:cTn id="13" presetID="10" presetClass="entr" presetSubtype="0"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Rectangle 2"/>
          <p:cNvSpPr txBox="1">
            <a:spLocks noChangeArrowheads="1"/>
          </p:cNvSpPr>
          <p:nvPr>
            <p:custDataLst>
              <p:tags r:id="rId1"/>
            </p:custDataLst>
          </p:nvPr>
        </p:nvSpPr>
        <p:spPr>
          <a:xfrm>
            <a:off x="1533651" y="298038"/>
            <a:ext cx="9144000" cy="6286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4000" b="1" dirty="0" smtClean="0">
                <a:ln>
                  <a:solidFill>
                    <a:prstClr val="white"/>
                  </a:solidFill>
                </a:ln>
                <a:solidFill>
                  <a:prstClr val="white"/>
                </a:solidFill>
              </a:rPr>
              <a:t>UnFranchise</a:t>
            </a:r>
            <a:r>
              <a:rPr lang="en-US" altLang="en-US" sz="4000" dirty="0" smtClean="0">
                <a:ln w="3175">
                  <a:noFill/>
                </a:ln>
                <a:solidFill>
                  <a:prstClr val="white"/>
                </a:solidFill>
              </a:rPr>
              <a:t>®</a:t>
            </a:r>
            <a:r>
              <a:rPr lang="en-US" sz="4000" b="1" dirty="0" smtClean="0">
                <a:ln>
                  <a:solidFill>
                    <a:prstClr val="white"/>
                  </a:solidFill>
                </a:ln>
                <a:solidFill>
                  <a:prstClr val="white"/>
                </a:solidFill>
              </a:rPr>
              <a:t> Levels</a:t>
            </a:r>
          </a:p>
        </p:txBody>
      </p:sp>
      <p:grpSp>
        <p:nvGrpSpPr>
          <p:cNvPr id="6" name="Group 5"/>
          <p:cNvGrpSpPr/>
          <p:nvPr/>
        </p:nvGrpSpPr>
        <p:grpSpPr>
          <a:xfrm>
            <a:off x="1129412" y="3395044"/>
            <a:ext cx="9972675" cy="1224581"/>
            <a:chOff x="2098925" y="3072785"/>
            <a:chExt cx="8013451" cy="1224581"/>
          </a:xfrm>
        </p:grpSpPr>
        <p:sp>
          <p:nvSpPr>
            <p:cNvPr id="3" name="Round Same Side Corner Rectangle 2"/>
            <p:cNvSpPr/>
            <p:nvPr/>
          </p:nvSpPr>
          <p:spPr>
            <a:xfrm>
              <a:off x="2098925" y="3072785"/>
              <a:ext cx="8013451" cy="515804"/>
            </a:xfrm>
            <a:prstGeom prst="round2Same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prstClr val="white"/>
                  </a:solidFill>
                </a:rPr>
                <a:t>Recognition statement of income earned:</a:t>
              </a:r>
            </a:p>
          </p:txBody>
        </p:sp>
        <p:grpSp>
          <p:nvGrpSpPr>
            <p:cNvPr id="5" name="Group 4"/>
            <p:cNvGrpSpPr/>
            <p:nvPr/>
          </p:nvGrpSpPr>
          <p:grpSpPr>
            <a:xfrm>
              <a:off x="2098925" y="3575076"/>
              <a:ext cx="8013451" cy="722290"/>
              <a:chOff x="2098925" y="3575076"/>
              <a:chExt cx="8013451" cy="722290"/>
            </a:xfrm>
          </p:grpSpPr>
          <p:sp>
            <p:nvSpPr>
              <p:cNvPr id="4" name="Round Same Side Corner Rectangle 3"/>
              <p:cNvSpPr/>
              <p:nvPr/>
            </p:nvSpPr>
            <p:spPr>
              <a:xfrm flipV="1">
                <a:off x="2098925" y="3575076"/>
                <a:ext cx="8013451" cy="722289"/>
              </a:xfrm>
              <a:prstGeom prst="round2Same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2000" dirty="0">
                  <a:solidFill>
                    <a:prstClr val="white"/>
                  </a:solidFill>
                </a:endParaRPr>
              </a:p>
            </p:txBody>
          </p:sp>
          <p:sp>
            <p:nvSpPr>
              <p:cNvPr id="17" name="Round Same Side Corner Rectangle 16"/>
              <p:cNvSpPr/>
              <p:nvPr/>
            </p:nvSpPr>
            <p:spPr>
              <a:xfrm>
                <a:off x="2353269" y="3588589"/>
                <a:ext cx="7488535" cy="708777"/>
              </a:xfrm>
              <a:prstGeom prst="round2Same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rPr>
                  <a:t>“has earned a minimum of ________ in four consecutive weeks”</a:t>
                </a:r>
              </a:p>
            </p:txBody>
          </p:sp>
        </p:grpSp>
      </p:grpSp>
      <p:sp>
        <p:nvSpPr>
          <p:cNvPr id="20" name="Rounded Rectangle 19"/>
          <p:cNvSpPr/>
          <p:nvPr/>
        </p:nvSpPr>
        <p:spPr>
          <a:xfrm>
            <a:off x="1129412" y="1557445"/>
            <a:ext cx="9972675" cy="947126"/>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prstClr val="white"/>
                </a:solidFill>
              </a:rPr>
              <a:t>All UnFranchise Levels higher than Master Coordinator are based on commissions and bonuses earned from the MPCP in four consecutive weeks</a:t>
            </a:r>
          </a:p>
        </p:txBody>
      </p:sp>
      <p:sp>
        <p:nvSpPr>
          <p:cNvPr id="22" name="Rounded Rectangle 21"/>
          <p:cNvSpPr/>
          <p:nvPr/>
        </p:nvSpPr>
        <p:spPr>
          <a:xfrm>
            <a:off x="2348037" y="5407579"/>
            <a:ext cx="7535424" cy="672738"/>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prstClr val="white"/>
                </a:solidFill>
              </a:rPr>
              <a:t>Income should not be stated except as published by Market America</a:t>
            </a:r>
          </a:p>
        </p:txBody>
      </p:sp>
    </p:spTree>
    <p:extLst>
      <p:ext uri="{BB962C8B-B14F-4D97-AF65-F5344CB8AC3E}">
        <p14:creationId xmlns:p14="http://schemas.microsoft.com/office/powerpoint/2010/main" val="178758143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par>
                          <p:cTn id="10" fill="hold">
                            <p:stCondLst>
                              <p:cond delay="500"/>
                            </p:stCondLst>
                            <p:childTnLst>
                              <p:par>
                                <p:cTn id="11" presetID="53" presetClass="entr" presetSubtype="16" fill="hold" nodeType="afterEffect">
                                  <p:stCondLst>
                                    <p:cond delay="25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par>
                          <p:cTn id="16" fill="hold">
                            <p:stCondLst>
                              <p:cond delay="1250"/>
                            </p:stCondLst>
                            <p:childTnLst>
                              <p:par>
                                <p:cTn id="17" presetID="53" presetClass="entr" presetSubtype="16" fill="hold" grpId="0" nodeType="afterEffect">
                                  <p:stCondLst>
                                    <p:cond delay="250"/>
                                  </p:stCondLst>
                                  <p:childTnLst>
                                    <p:set>
                                      <p:cBhvr>
                                        <p:cTn id="18" dur="1" fill="hold">
                                          <p:stCondLst>
                                            <p:cond delay="0"/>
                                          </p:stCondLst>
                                        </p:cTn>
                                        <p:tgtEl>
                                          <p:spTgt spid="22"/>
                                        </p:tgtEl>
                                        <p:attrNameLst>
                                          <p:attrName>style.visibility</p:attrName>
                                        </p:attrNameLst>
                                      </p:cBhvr>
                                      <p:to>
                                        <p:strVal val="visible"/>
                                      </p:to>
                                    </p:set>
                                    <p:anim calcmode="lin" valueType="num">
                                      <p:cBhvr>
                                        <p:cTn id="19" dur="500" fill="hold"/>
                                        <p:tgtEl>
                                          <p:spTgt spid="22"/>
                                        </p:tgtEl>
                                        <p:attrNameLst>
                                          <p:attrName>ppt_w</p:attrName>
                                        </p:attrNameLst>
                                      </p:cBhvr>
                                      <p:tavLst>
                                        <p:tav tm="0">
                                          <p:val>
                                            <p:fltVal val="0"/>
                                          </p:val>
                                        </p:tav>
                                        <p:tav tm="100000">
                                          <p:val>
                                            <p:strVal val="#ppt_w"/>
                                          </p:val>
                                        </p:tav>
                                      </p:tavLst>
                                    </p:anim>
                                    <p:anim calcmode="lin" valueType="num">
                                      <p:cBhvr>
                                        <p:cTn id="20" dur="500" fill="hold"/>
                                        <p:tgtEl>
                                          <p:spTgt spid="22"/>
                                        </p:tgtEl>
                                        <p:attrNameLst>
                                          <p:attrName>ppt_h</p:attrName>
                                        </p:attrNameLst>
                                      </p:cBhvr>
                                      <p:tavLst>
                                        <p:tav tm="0">
                                          <p:val>
                                            <p:fltVal val="0"/>
                                          </p:val>
                                        </p:tav>
                                        <p:tav tm="100000">
                                          <p:val>
                                            <p:strVal val="#ppt_h"/>
                                          </p:val>
                                        </p:tav>
                                      </p:tavLst>
                                    </p:anim>
                                    <p:animEffect transition="in" filter="fade">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Rectangle 2"/>
          <p:cNvSpPr txBox="1">
            <a:spLocks noChangeArrowheads="1"/>
          </p:cNvSpPr>
          <p:nvPr>
            <p:custDataLst>
              <p:tags r:id="rId1"/>
            </p:custDataLst>
          </p:nvPr>
        </p:nvSpPr>
        <p:spPr>
          <a:xfrm>
            <a:off x="1533651" y="298038"/>
            <a:ext cx="9144000" cy="6286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4000" b="1" dirty="0" smtClean="0">
                <a:ln>
                  <a:solidFill>
                    <a:prstClr val="white"/>
                  </a:solidFill>
                </a:ln>
                <a:solidFill>
                  <a:prstClr val="white"/>
                </a:solidFill>
              </a:rPr>
              <a:t>UnFranchise</a:t>
            </a:r>
            <a:r>
              <a:rPr lang="en-US" altLang="en-US" sz="4000" dirty="0" smtClean="0">
                <a:ln w="3175">
                  <a:noFill/>
                </a:ln>
                <a:solidFill>
                  <a:prstClr val="white"/>
                </a:solidFill>
              </a:rPr>
              <a:t>®</a:t>
            </a:r>
            <a:r>
              <a:rPr lang="en-US" sz="4000" b="1" dirty="0" smtClean="0">
                <a:ln>
                  <a:solidFill>
                    <a:prstClr val="white"/>
                  </a:solidFill>
                </a:ln>
                <a:solidFill>
                  <a:prstClr val="white"/>
                </a:solidFill>
              </a:rPr>
              <a:t> Levels</a:t>
            </a:r>
          </a:p>
        </p:txBody>
      </p:sp>
      <p:grpSp>
        <p:nvGrpSpPr>
          <p:cNvPr id="18" name="Group 17"/>
          <p:cNvGrpSpPr/>
          <p:nvPr/>
        </p:nvGrpSpPr>
        <p:grpSpPr>
          <a:xfrm>
            <a:off x="189678" y="1034307"/>
            <a:ext cx="5816987" cy="651939"/>
            <a:chOff x="1059717" y="1030403"/>
            <a:chExt cx="10060159" cy="1049938"/>
          </a:xfrm>
          <a:solidFill>
            <a:schemeClr val="accent2"/>
          </a:solidFill>
        </p:grpSpPr>
        <p:sp>
          <p:nvSpPr>
            <p:cNvPr id="3" name="Round Same Side Corner Rectangle 2"/>
            <p:cNvSpPr/>
            <p:nvPr/>
          </p:nvSpPr>
          <p:spPr>
            <a:xfrm>
              <a:off x="1059717" y="1030403"/>
              <a:ext cx="10060159" cy="515804"/>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n>
                    <a:solidFill>
                      <a:prstClr val="white"/>
                    </a:solidFill>
                  </a:ln>
                  <a:solidFill>
                    <a:prstClr val="white"/>
                  </a:solidFill>
                </a:rPr>
                <a:t>Senior Master Coordinator </a:t>
              </a:r>
            </a:p>
          </p:txBody>
        </p:sp>
        <p:sp>
          <p:nvSpPr>
            <p:cNvPr id="4" name="Round Same Side Corner Rectangle 3"/>
            <p:cNvSpPr/>
            <p:nvPr/>
          </p:nvSpPr>
          <p:spPr>
            <a:xfrm flipV="1">
              <a:off x="1059717" y="1532696"/>
              <a:ext cx="10060159" cy="547643"/>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2000" dirty="0">
                <a:solidFill>
                  <a:prstClr val="white"/>
                </a:solidFill>
              </a:endParaRPr>
            </a:p>
          </p:txBody>
        </p:sp>
        <p:sp>
          <p:nvSpPr>
            <p:cNvPr id="17" name="Round Same Side Corner Rectangle 16"/>
            <p:cNvSpPr/>
            <p:nvPr/>
          </p:nvSpPr>
          <p:spPr>
            <a:xfrm>
              <a:off x="1409700" y="1546207"/>
              <a:ext cx="9401175" cy="534134"/>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prstClr val="white"/>
                  </a:solidFill>
                </a:rPr>
                <a:t>earned ≥ 2100 € in four consecutive </a:t>
              </a:r>
              <a:r>
                <a:rPr lang="en-US" sz="2000" b="1" dirty="0" smtClean="0">
                  <a:solidFill>
                    <a:prstClr val="white"/>
                  </a:solidFill>
                </a:rPr>
                <a:t>weeks</a:t>
              </a:r>
              <a:endParaRPr lang="en-US" sz="2000" b="1" dirty="0">
                <a:solidFill>
                  <a:prstClr val="white"/>
                </a:solidFill>
              </a:endParaRPr>
            </a:p>
          </p:txBody>
        </p:sp>
      </p:grpSp>
      <p:grpSp>
        <p:nvGrpSpPr>
          <p:cNvPr id="19" name="Group 18"/>
          <p:cNvGrpSpPr/>
          <p:nvPr/>
        </p:nvGrpSpPr>
        <p:grpSpPr>
          <a:xfrm>
            <a:off x="189678" y="1853105"/>
            <a:ext cx="5816987" cy="651939"/>
            <a:chOff x="1059717" y="1030403"/>
            <a:chExt cx="10060159" cy="1049938"/>
          </a:xfrm>
          <a:solidFill>
            <a:schemeClr val="accent2"/>
          </a:solidFill>
        </p:grpSpPr>
        <p:sp>
          <p:nvSpPr>
            <p:cNvPr id="23" name="Round Same Side Corner Rectangle 22"/>
            <p:cNvSpPr/>
            <p:nvPr/>
          </p:nvSpPr>
          <p:spPr>
            <a:xfrm>
              <a:off x="1059717" y="1030403"/>
              <a:ext cx="10060159" cy="515804"/>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n>
                    <a:solidFill>
                      <a:prstClr val="white"/>
                    </a:solidFill>
                  </a:ln>
                  <a:solidFill>
                    <a:prstClr val="white"/>
                  </a:solidFill>
                </a:rPr>
                <a:t>Professional Coordinator </a:t>
              </a:r>
            </a:p>
          </p:txBody>
        </p:sp>
        <p:sp>
          <p:nvSpPr>
            <p:cNvPr id="24" name="Round Same Side Corner Rectangle 23"/>
            <p:cNvSpPr/>
            <p:nvPr/>
          </p:nvSpPr>
          <p:spPr>
            <a:xfrm flipV="1">
              <a:off x="1059717" y="1532696"/>
              <a:ext cx="10060159" cy="547643"/>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2000" dirty="0">
                <a:solidFill>
                  <a:prstClr val="white"/>
                </a:solidFill>
              </a:endParaRPr>
            </a:p>
          </p:txBody>
        </p:sp>
        <p:sp>
          <p:nvSpPr>
            <p:cNvPr id="25" name="Round Same Side Corner Rectangle 24"/>
            <p:cNvSpPr/>
            <p:nvPr/>
          </p:nvSpPr>
          <p:spPr>
            <a:xfrm>
              <a:off x="1409700" y="1546207"/>
              <a:ext cx="9401175" cy="534134"/>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prstClr val="white"/>
                  </a:solidFill>
                </a:rPr>
                <a:t>earned ≥ 3150 </a:t>
              </a:r>
              <a:r>
                <a:rPr lang="en-US" sz="2000" b="1" dirty="0" smtClean="0">
                  <a:solidFill>
                    <a:prstClr val="white"/>
                  </a:solidFill>
                </a:rPr>
                <a:t>€ </a:t>
              </a:r>
              <a:r>
                <a:rPr lang="en-US" sz="2000" b="1" dirty="0">
                  <a:solidFill>
                    <a:prstClr val="white"/>
                  </a:solidFill>
                </a:rPr>
                <a:t>in four consecutive </a:t>
              </a:r>
              <a:r>
                <a:rPr lang="en-US" sz="2000" b="1" dirty="0" smtClean="0">
                  <a:solidFill>
                    <a:prstClr val="white"/>
                  </a:solidFill>
                </a:rPr>
                <a:t>weeks</a:t>
              </a:r>
              <a:endParaRPr lang="en-US" sz="2000" b="1" dirty="0">
                <a:solidFill>
                  <a:prstClr val="white"/>
                </a:solidFill>
              </a:endParaRPr>
            </a:p>
          </p:txBody>
        </p:sp>
      </p:grpSp>
      <p:grpSp>
        <p:nvGrpSpPr>
          <p:cNvPr id="26" name="Group 25"/>
          <p:cNvGrpSpPr/>
          <p:nvPr/>
        </p:nvGrpSpPr>
        <p:grpSpPr>
          <a:xfrm>
            <a:off x="189678" y="2672194"/>
            <a:ext cx="5816987" cy="651939"/>
            <a:chOff x="1059717" y="1030403"/>
            <a:chExt cx="10060159" cy="1049938"/>
          </a:xfrm>
          <a:solidFill>
            <a:schemeClr val="accent2"/>
          </a:solidFill>
        </p:grpSpPr>
        <p:sp>
          <p:nvSpPr>
            <p:cNvPr id="27" name="Round Same Side Corner Rectangle 26"/>
            <p:cNvSpPr/>
            <p:nvPr/>
          </p:nvSpPr>
          <p:spPr>
            <a:xfrm>
              <a:off x="1059717" y="1030403"/>
              <a:ext cx="10060159" cy="515804"/>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n>
                    <a:solidFill>
                      <a:prstClr val="white"/>
                    </a:solidFill>
                  </a:ln>
                  <a:solidFill>
                    <a:prstClr val="white"/>
                  </a:solidFill>
                </a:rPr>
                <a:t>Supervising Coordinator</a:t>
              </a:r>
            </a:p>
          </p:txBody>
        </p:sp>
        <p:sp>
          <p:nvSpPr>
            <p:cNvPr id="28" name="Round Same Side Corner Rectangle 27"/>
            <p:cNvSpPr/>
            <p:nvPr/>
          </p:nvSpPr>
          <p:spPr>
            <a:xfrm flipV="1">
              <a:off x="1059717" y="1532696"/>
              <a:ext cx="10060159" cy="547643"/>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2000" dirty="0">
                <a:solidFill>
                  <a:prstClr val="white"/>
                </a:solidFill>
              </a:endParaRPr>
            </a:p>
          </p:txBody>
        </p:sp>
        <p:sp>
          <p:nvSpPr>
            <p:cNvPr id="29" name="Round Same Side Corner Rectangle 28"/>
            <p:cNvSpPr/>
            <p:nvPr/>
          </p:nvSpPr>
          <p:spPr>
            <a:xfrm>
              <a:off x="1409700" y="1546207"/>
              <a:ext cx="9401175" cy="534134"/>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prstClr val="white"/>
                  </a:solidFill>
                </a:rPr>
                <a:t>earned ≥ 5250 € in four consecutive </a:t>
              </a:r>
              <a:r>
                <a:rPr lang="en-US" sz="2000" b="1" dirty="0" smtClean="0">
                  <a:solidFill>
                    <a:prstClr val="white"/>
                  </a:solidFill>
                </a:rPr>
                <a:t>weeks</a:t>
              </a:r>
              <a:endParaRPr lang="en-US" sz="2000" b="1" dirty="0">
                <a:solidFill>
                  <a:prstClr val="white"/>
                </a:solidFill>
              </a:endParaRPr>
            </a:p>
          </p:txBody>
        </p:sp>
      </p:grpSp>
      <p:grpSp>
        <p:nvGrpSpPr>
          <p:cNvPr id="30" name="Group 29"/>
          <p:cNvGrpSpPr/>
          <p:nvPr/>
        </p:nvGrpSpPr>
        <p:grpSpPr>
          <a:xfrm>
            <a:off x="189678" y="4309792"/>
            <a:ext cx="5816987" cy="651939"/>
            <a:chOff x="1059717" y="1030403"/>
            <a:chExt cx="10060159" cy="1049938"/>
          </a:xfrm>
          <a:solidFill>
            <a:schemeClr val="accent2"/>
          </a:solidFill>
        </p:grpSpPr>
        <p:sp>
          <p:nvSpPr>
            <p:cNvPr id="31" name="Round Same Side Corner Rectangle 30"/>
            <p:cNvSpPr/>
            <p:nvPr/>
          </p:nvSpPr>
          <p:spPr>
            <a:xfrm>
              <a:off x="1059717" y="1030403"/>
              <a:ext cx="10060159" cy="515804"/>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n>
                    <a:solidFill>
                      <a:prstClr val="white"/>
                    </a:solidFill>
                  </a:ln>
                  <a:solidFill>
                    <a:prstClr val="white"/>
                  </a:solidFill>
                </a:rPr>
                <a:t>Executive Supervising Coordinator</a:t>
              </a:r>
            </a:p>
          </p:txBody>
        </p:sp>
        <p:sp>
          <p:nvSpPr>
            <p:cNvPr id="32" name="Round Same Side Corner Rectangle 31"/>
            <p:cNvSpPr/>
            <p:nvPr/>
          </p:nvSpPr>
          <p:spPr>
            <a:xfrm flipV="1">
              <a:off x="1059717" y="1532696"/>
              <a:ext cx="10060159" cy="547643"/>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2000" dirty="0">
                <a:solidFill>
                  <a:prstClr val="white"/>
                </a:solidFill>
              </a:endParaRPr>
            </a:p>
          </p:txBody>
        </p:sp>
        <p:sp>
          <p:nvSpPr>
            <p:cNvPr id="33" name="Round Same Side Corner Rectangle 32"/>
            <p:cNvSpPr/>
            <p:nvPr/>
          </p:nvSpPr>
          <p:spPr>
            <a:xfrm>
              <a:off x="1409700" y="1546207"/>
              <a:ext cx="9401175" cy="534134"/>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prstClr val="white"/>
                  </a:solidFill>
                </a:rPr>
                <a:t>earned </a:t>
              </a:r>
              <a:r>
                <a:rPr lang="en-US" sz="2000" b="1" dirty="0" smtClean="0">
                  <a:solidFill>
                    <a:prstClr val="white"/>
                  </a:solidFill>
                </a:rPr>
                <a:t>≥ 10500 </a:t>
              </a:r>
              <a:r>
                <a:rPr lang="en-US" sz="2000" b="1" dirty="0">
                  <a:solidFill>
                    <a:prstClr val="white"/>
                  </a:solidFill>
                </a:rPr>
                <a:t>€ in four consecutive </a:t>
              </a:r>
              <a:r>
                <a:rPr lang="en-US" sz="2000" b="1" dirty="0" smtClean="0">
                  <a:solidFill>
                    <a:prstClr val="white"/>
                  </a:solidFill>
                </a:rPr>
                <a:t>weeks</a:t>
              </a:r>
              <a:endParaRPr lang="en-US" sz="2000" b="1" dirty="0">
                <a:solidFill>
                  <a:prstClr val="white"/>
                </a:solidFill>
              </a:endParaRPr>
            </a:p>
          </p:txBody>
        </p:sp>
      </p:grpSp>
      <p:grpSp>
        <p:nvGrpSpPr>
          <p:cNvPr id="34" name="Group 33"/>
          <p:cNvGrpSpPr/>
          <p:nvPr/>
        </p:nvGrpSpPr>
        <p:grpSpPr>
          <a:xfrm>
            <a:off x="189678" y="3490707"/>
            <a:ext cx="5816987" cy="651939"/>
            <a:chOff x="1059717" y="1030403"/>
            <a:chExt cx="10060159" cy="1049938"/>
          </a:xfrm>
          <a:solidFill>
            <a:schemeClr val="accent2"/>
          </a:solidFill>
        </p:grpSpPr>
        <p:sp>
          <p:nvSpPr>
            <p:cNvPr id="35" name="Round Same Side Corner Rectangle 34"/>
            <p:cNvSpPr/>
            <p:nvPr/>
          </p:nvSpPr>
          <p:spPr>
            <a:xfrm>
              <a:off x="1059717" y="1030403"/>
              <a:ext cx="10060159" cy="515804"/>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n>
                    <a:solidFill>
                      <a:prstClr val="white"/>
                    </a:solidFill>
                  </a:ln>
                  <a:solidFill>
                    <a:prstClr val="white"/>
                  </a:solidFill>
                </a:rPr>
                <a:t>National Supervising Coordinator</a:t>
              </a:r>
            </a:p>
          </p:txBody>
        </p:sp>
        <p:sp>
          <p:nvSpPr>
            <p:cNvPr id="36" name="Round Same Side Corner Rectangle 35"/>
            <p:cNvSpPr/>
            <p:nvPr/>
          </p:nvSpPr>
          <p:spPr>
            <a:xfrm flipV="1">
              <a:off x="1059717" y="1532696"/>
              <a:ext cx="10060159" cy="547643"/>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2000" dirty="0">
                <a:solidFill>
                  <a:prstClr val="white"/>
                </a:solidFill>
              </a:endParaRPr>
            </a:p>
          </p:txBody>
        </p:sp>
        <p:sp>
          <p:nvSpPr>
            <p:cNvPr id="37" name="Round Same Side Corner Rectangle 36"/>
            <p:cNvSpPr/>
            <p:nvPr/>
          </p:nvSpPr>
          <p:spPr>
            <a:xfrm>
              <a:off x="1409700" y="1546207"/>
              <a:ext cx="9401175" cy="534134"/>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prstClr val="white"/>
                  </a:solidFill>
                </a:rPr>
                <a:t>earned ≥ 7000 € in four consecutive </a:t>
              </a:r>
              <a:r>
                <a:rPr lang="en-US" sz="2000" b="1" dirty="0" smtClean="0">
                  <a:solidFill>
                    <a:prstClr val="white"/>
                  </a:solidFill>
                </a:rPr>
                <a:t>weeks</a:t>
              </a:r>
              <a:endParaRPr lang="en-US" sz="2000" b="1" dirty="0">
                <a:solidFill>
                  <a:prstClr val="white"/>
                </a:solidFill>
              </a:endParaRPr>
            </a:p>
          </p:txBody>
        </p:sp>
      </p:grpSp>
      <p:grpSp>
        <p:nvGrpSpPr>
          <p:cNvPr id="38" name="Group 37"/>
          <p:cNvGrpSpPr/>
          <p:nvPr/>
        </p:nvGrpSpPr>
        <p:grpSpPr>
          <a:xfrm>
            <a:off x="189678" y="5128591"/>
            <a:ext cx="5816987" cy="651939"/>
            <a:chOff x="1059717" y="1030403"/>
            <a:chExt cx="10060159" cy="1049938"/>
          </a:xfrm>
          <a:solidFill>
            <a:schemeClr val="accent2"/>
          </a:solidFill>
        </p:grpSpPr>
        <p:sp>
          <p:nvSpPr>
            <p:cNvPr id="39" name="Round Same Side Corner Rectangle 38"/>
            <p:cNvSpPr/>
            <p:nvPr/>
          </p:nvSpPr>
          <p:spPr>
            <a:xfrm>
              <a:off x="1059717" y="1030403"/>
              <a:ext cx="10060159" cy="515804"/>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ln>
                    <a:solidFill>
                      <a:prstClr val="white"/>
                    </a:solidFill>
                  </a:ln>
                  <a:solidFill>
                    <a:prstClr val="white"/>
                  </a:solidFill>
                </a:rPr>
                <a:t>Director</a:t>
              </a:r>
              <a:endParaRPr lang="en-US" sz="2000" b="1" dirty="0">
                <a:ln>
                  <a:solidFill>
                    <a:prstClr val="white"/>
                  </a:solidFill>
                </a:ln>
                <a:solidFill>
                  <a:prstClr val="white"/>
                </a:solidFill>
              </a:endParaRPr>
            </a:p>
          </p:txBody>
        </p:sp>
        <p:sp>
          <p:nvSpPr>
            <p:cNvPr id="40" name="Round Same Side Corner Rectangle 39"/>
            <p:cNvSpPr/>
            <p:nvPr/>
          </p:nvSpPr>
          <p:spPr>
            <a:xfrm flipV="1">
              <a:off x="1059717" y="1532696"/>
              <a:ext cx="10060159" cy="547643"/>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2000" dirty="0">
                <a:solidFill>
                  <a:prstClr val="white"/>
                </a:solidFill>
              </a:endParaRPr>
            </a:p>
          </p:txBody>
        </p:sp>
        <p:sp>
          <p:nvSpPr>
            <p:cNvPr id="41" name="Round Same Side Corner Rectangle 40"/>
            <p:cNvSpPr/>
            <p:nvPr/>
          </p:nvSpPr>
          <p:spPr>
            <a:xfrm>
              <a:off x="1409700" y="1546207"/>
              <a:ext cx="9401175" cy="534134"/>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prstClr val="white"/>
                  </a:solidFill>
                </a:rPr>
                <a:t>earned ≥ 12600 € in four consecutive </a:t>
              </a:r>
              <a:r>
                <a:rPr lang="en-US" sz="2000" b="1" dirty="0" smtClean="0">
                  <a:solidFill>
                    <a:prstClr val="white"/>
                  </a:solidFill>
                </a:rPr>
                <a:t>weeks</a:t>
              </a:r>
              <a:endParaRPr lang="en-US" sz="2000" b="1" dirty="0">
                <a:solidFill>
                  <a:prstClr val="white"/>
                </a:solidFill>
              </a:endParaRPr>
            </a:p>
          </p:txBody>
        </p:sp>
      </p:grpSp>
      <p:grpSp>
        <p:nvGrpSpPr>
          <p:cNvPr id="42" name="Group 41"/>
          <p:cNvGrpSpPr/>
          <p:nvPr/>
        </p:nvGrpSpPr>
        <p:grpSpPr>
          <a:xfrm>
            <a:off x="189677" y="5947390"/>
            <a:ext cx="5816987" cy="651939"/>
            <a:chOff x="1059717" y="1030403"/>
            <a:chExt cx="10060159" cy="1049938"/>
          </a:xfrm>
          <a:solidFill>
            <a:schemeClr val="accent2"/>
          </a:solidFill>
        </p:grpSpPr>
        <p:sp>
          <p:nvSpPr>
            <p:cNvPr id="43" name="Round Same Side Corner Rectangle 42"/>
            <p:cNvSpPr/>
            <p:nvPr/>
          </p:nvSpPr>
          <p:spPr>
            <a:xfrm>
              <a:off x="1059717" y="1030403"/>
              <a:ext cx="10060159" cy="515804"/>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n>
                    <a:solidFill>
                      <a:prstClr val="white"/>
                    </a:solidFill>
                  </a:ln>
                  <a:solidFill>
                    <a:prstClr val="white"/>
                  </a:solidFill>
                </a:rPr>
                <a:t>Executive Director</a:t>
              </a:r>
            </a:p>
          </p:txBody>
        </p:sp>
        <p:sp>
          <p:nvSpPr>
            <p:cNvPr id="44" name="Round Same Side Corner Rectangle 43"/>
            <p:cNvSpPr/>
            <p:nvPr/>
          </p:nvSpPr>
          <p:spPr>
            <a:xfrm flipV="1">
              <a:off x="1059717" y="1532696"/>
              <a:ext cx="10060159" cy="547643"/>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2000" dirty="0">
                <a:solidFill>
                  <a:prstClr val="white"/>
                </a:solidFill>
              </a:endParaRPr>
            </a:p>
          </p:txBody>
        </p:sp>
        <p:sp>
          <p:nvSpPr>
            <p:cNvPr id="45" name="Round Same Side Corner Rectangle 44"/>
            <p:cNvSpPr/>
            <p:nvPr/>
          </p:nvSpPr>
          <p:spPr>
            <a:xfrm>
              <a:off x="1409700" y="1546207"/>
              <a:ext cx="9401175" cy="534134"/>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prstClr val="white"/>
                  </a:solidFill>
                </a:rPr>
                <a:t>earned ≥ 17500 </a:t>
              </a:r>
              <a:r>
                <a:rPr lang="en-US" sz="2000" b="1" dirty="0" smtClean="0">
                  <a:solidFill>
                    <a:prstClr val="white"/>
                  </a:solidFill>
                </a:rPr>
                <a:t>€ </a:t>
              </a:r>
              <a:r>
                <a:rPr lang="en-US" sz="2000" b="1" dirty="0">
                  <a:solidFill>
                    <a:prstClr val="white"/>
                  </a:solidFill>
                </a:rPr>
                <a:t>in four consecutive </a:t>
              </a:r>
              <a:r>
                <a:rPr lang="en-US" sz="2000" b="1" dirty="0" smtClean="0">
                  <a:solidFill>
                    <a:prstClr val="white"/>
                  </a:solidFill>
                </a:rPr>
                <a:t>weeks</a:t>
              </a:r>
              <a:endParaRPr lang="en-US" sz="2000" b="1" dirty="0">
                <a:solidFill>
                  <a:prstClr val="white"/>
                </a:solidFill>
              </a:endParaRPr>
            </a:p>
          </p:txBody>
        </p:sp>
      </p:grpSp>
      <p:grpSp>
        <p:nvGrpSpPr>
          <p:cNvPr id="46" name="Group 45"/>
          <p:cNvGrpSpPr/>
          <p:nvPr/>
        </p:nvGrpSpPr>
        <p:grpSpPr>
          <a:xfrm>
            <a:off x="6211919" y="1034307"/>
            <a:ext cx="5816987" cy="651939"/>
            <a:chOff x="1059717" y="1030403"/>
            <a:chExt cx="10060159" cy="1049938"/>
          </a:xfrm>
          <a:solidFill>
            <a:schemeClr val="accent2"/>
          </a:solidFill>
        </p:grpSpPr>
        <p:sp>
          <p:nvSpPr>
            <p:cNvPr id="47" name="Round Same Side Corner Rectangle 46"/>
            <p:cNvSpPr/>
            <p:nvPr/>
          </p:nvSpPr>
          <p:spPr>
            <a:xfrm>
              <a:off x="1059717" y="1030403"/>
              <a:ext cx="10060159" cy="515804"/>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ln>
                    <a:solidFill>
                      <a:prstClr val="white"/>
                    </a:solidFill>
                  </a:ln>
                  <a:solidFill>
                    <a:prstClr val="white"/>
                  </a:solidFill>
                </a:rPr>
                <a:t>Field </a:t>
              </a:r>
              <a:r>
                <a:rPr lang="en-US" sz="2000" b="1" dirty="0">
                  <a:ln>
                    <a:solidFill>
                      <a:prstClr val="white"/>
                    </a:solidFill>
                  </a:ln>
                  <a:solidFill>
                    <a:prstClr val="white"/>
                  </a:solidFill>
                </a:rPr>
                <a:t>Vice-President</a:t>
              </a:r>
            </a:p>
          </p:txBody>
        </p:sp>
        <p:sp>
          <p:nvSpPr>
            <p:cNvPr id="48" name="Round Same Side Corner Rectangle 47"/>
            <p:cNvSpPr/>
            <p:nvPr/>
          </p:nvSpPr>
          <p:spPr>
            <a:xfrm flipV="1">
              <a:off x="1059717" y="1532696"/>
              <a:ext cx="10060159" cy="547643"/>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2000" dirty="0">
                <a:solidFill>
                  <a:prstClr val="white"/>
                </a:solidFill>
              </a:endParaRPr>
            </a:p>
          </p:txBody>
        </p:sp>
        <p:sp>
          <p:nvSpPr>
            <p:cNvPr id="49" name="Round Same Side Corner Rectangle 48"/>
            <p:cNvSpPr/>
            <p:nvPr/>
          </p:nvSpPr>
          <p:spPr>
            <a:xfrm>
              <a:off x="1409700" y="1546207"/>
              <a:ext cx="9401175" cy="534134"/>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prstClr val="white"/>
                  </a:solidFill>
                </a:rPr>
                <a:t>earned ≥ 25200 € in four consecutive </a:t>
              </a:r>
              <a:r>
                <a:rPr lang="en-US" sz="2000" b="1" dirty="0" smtClean="0">
                  <a:solidFill>
                    <a:prstClr val="white"/>
                  </a:solidFill>
                </a:rPr>
                <a:t>weeks</a:t>
              </a:r>
              <a:endParaRPr lang="en-US" sz="2000" b="1" dirty="0">
                <a:solidFill>
                  <a:prstClr val="white"/>
                </a:solidFill>
              </a:endParaRPr>
            </a:p>
          </p:txBody>
        </p:sp>
      </p:grpSp>
      <p:grpSp>
        <p:nvGrpSpPr>
          <p:cNvPr id="50" name="Group 49"/>
          <p:cNvGrpSpPr/>
          <p:nvPr/>
        </p:nvGrpSpPr>
        <p:grpSpPr>
          <a:xfrm>
            <a:off x="6211919" y="1853105"/>
            <a:ext cx="5816987" cy="651939"/>
            <a:chOff x="1059717" y="1030403"/>
            <a:chExt cx="10060159" cy="1049938"/>
          </a:xfrm>
          <a:solidFill>
            <a:schemeClr val="accent2"/>
          </a:solidFill>
        </p:grpSpPr>
        <p:sp>
          <p:nvSpPr>
            <p:cNvPr id="51" name="Round Same Side Corner Rectangle 50"/>
            <p:cNvSpPr/>
            <p:nvPr/>
          </p:nvSpPr>
          <p:spPr>
            <a:xfrm>
              <a:off x="1059717" y="1030403"/>
              <a:ext cx="10060159" cy="515804"/>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n>
                    <a:solidFill>
                      <a:prstClr val="white"/>
                    </a:solidFill>
                  </a:ln>
                  <a:solidFill>
                    <a:prstClr val="white"/>
                  </a:solidFill>
                </a:rPr>
                <a:t>Executive Field Vice-President</a:t>
              </a:r>
            </a:p>
          </p:txBody>
        </p:sp>
        <p:sp>
          <p:nvSpPr>
            <p:cNvPr id="52" name="Round Same Side Corner Rectangle 51"/>
            <p:cNvSpPr/>
            <p:nvPr/>
          </p:nvSpPr>
          <p:spPr>
            <a:xfrm flipV="1">
              <a:off x="1059717" y="1532696"/>
              <a:ext cx="10060159" cy="547643"/>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2000" dirty="0">
                <a:solidFill>
                  <a:prstClr val="white"/>
                </a:solidFill>
              </a:endParaRPr>
            </a:p>
          </p:txBody>
        </p:sp>
        <p:sp>
          <p:nvSpPr>
            <p:cNvPr id="53" name="Round Same Side Corner Rectangle 52"/>
            <p:cNvSpPr/>
            <p:nvPr/>
          </p:nvSpPr>
          <p:spPr>
            <a:xfrm>
              <a:off x="1409700" y="1546207"/>
              <a:ext cx="9401175" cy="534134"/>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prstClr val="white"/>
                  </a:solidFill>
                </a:rPr>
                <a:t>earned ≥ 31500 € in four consecutive </a:t>
              </a:r>
              <a:r>
                <a:rPr lang="en-US" sz="2000" b="1" dirty="0" smtClean="0">
                  <a:solidFill>
                    <a:prstClr val="white"/>
                  </a:solidFill>
                </a:rPr>
                <a:t>weeks</a:t>
              </a:r>
              <a:endParaRPr lang="en-US" sz="2000" b="1" dirty="0">
                <a:solidFill>
                  <a:prstClr val="white"/>
                </a:solidFill>
              </a:endParaRPr>
            </a:p>
          </p:txBody>
        </p:sp>
      </p:grpSp>
      <p:grpSp>
        <p:nvGrpSpPr>
          <p:cNvPr id="54" name="Group 53"/>
          <p:cNvGrpSpPr/>
          <p:nvPr/>
        </p:nvGrpSpPr>
        <p:grpSpPr>
          <a:xfrm>
            <a:off x="6211919" y="2672194"/>
            <a:ext cx="5816987" cy="651939"/>
            <a:chOff x="1059717" y="1030403"/>
            <a:chExt cx="10060159" cy="1049938"/>
          </a:xfrm>
          <a:solidFill>
            <a:schemeClr val="accent2"/>
          </a:solidFill>
        </p:grpSpPr>
        <p:sp>
          <p:nvSpPr>
            <p:cNvPr id="55" name="Round Same Side Corner Rectangle 54"/>
            <p:cNvSpPr/>
            <p:nvPr/>
          </p:nvSpPr>
          <p:spPr>
            <a:xfrm>
              <a:off x="1059717" y="1030403"/>
              <a:ext cx="10060159" cy="515804"/>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n>
                    <a:solidFill>
                      <a:prstClr val="white"/>
                    </a:solidFill>
                  </a:ln>
                  <a:solidFill>
                    <a:prstClr val="white"/>
                  </a:solidFill>
                </a:rPr>
                <a:t>Senior Executive Field Vice-President</a:t>
              </a:r>
            </a:p>
          </p:txBody>
        </p:sp>
        <p:sp>
          <p:nvSpPr>
            <p:cNvPr id="56" name="Round Same Side Corner Rectangle 55"/>
            <p:cNvSpPr/>
            <p:nvPr/>
          </p:nvSpPr>
          <p:spPr>
            <a:xfrm flipV="1">
              <a:off x="1059717" y="1532696"/>
              <a:ext cx="10060159" cy="547643"/>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2000" dirty="0">
                <a:solidFill>
                  <a:prstClr val="white"/>
                </a:solidFill>
              </a:endParaRPr>
            </a:p>
          </p:txBody>
        </p:sp>
        <p:sp>
          <p:nvSpPr>
            <p:cNvPr id="57" name="Round Same Side Corner Rectangle 56"/>
            <p:cNvSpPr/>
            <p:nvPr/>
          </p:nvSpPr>
          <p:spPr>
            <a:xfrm>
              <a:off x="1409700" y="1546207"/>
              <a:ext cx="9401175" cy="534134"/>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prstClr val="white"/>
                  </a:solidFill>
                </a:rPr>
                <a:t>earned ≥ 44100 </a:t>
              </a:r>
              <a:r>
                <a:rPr lang="en-US" sz="2000" b="1" dirty="0" smtClean="0">
                  <a:solidFill>
                    <a:prstClr val="white"/>
                  </a:solidFill>
                </a:rPr>
                <a:t>€ in </a:t>
              </a:r>
              <a:r>
                <a:rPr lang="en-US" sz="2000" b="1" dirty="0">
                  <a:solidFill>
                    <a:prstClr val="white"/>
                  </a:solidFill>
                </a:rPr>
                <a:t>four consecutive </a:t>
              </a:r>
              <a:r>
                <a:rPr lang="en-US" sz="2000" b="1" dirty="0" smtClean="0">
                  <a:solidFill>
                    <a:prstClr val="white"/>
                  </a:solidFill>
                </a:rPr>
                <a:t>weeks</a:t>
              </a:r>
              <a:endParaRPr lang="en-US" sz="2000" b="1" dirty="0">
                <a:solidFill>
                  <a:prstClr val="white"/>
                </a:solidFill>
              </a:endParaRPr>
            </a:p>
          </p:txBody>
        </p:sp>
      </p:grpSp>
      <p:grpSp>
        <p:nvGrpSpPr>
          <p:cNvPr id="58" name="Group 57"/>
          <p:cNvGrpSpPr/>
          <p:nvPr/>
        </p:nvGrpSpPr>
        <p:grpSpPr>
          <a:xfrm>
            <a:off x="6211919" y="4309792"/>
            <a:ext cx="5816987" cy="651939"/>
            <a:chOff x="1059717" y="1030403"/>
            <a:chExt cx="10060159" cy="1049938"/>
          </a:xfrm>
          <a:solidFill>
            <a:schemeClr val="accent2"/>
          </a:solidFill>
        </p:grpSpPr>
        <p:sp>
          <p:nvSpPr>
            <p:cNvPr id="59" name="Round Same Side Corner Rectangle 58"/>
            <p:cNvSpPr/>
            <p:nvPr/>
          </p:nvSpPr>
          <p:spPr>
            <a:xfrm>
              <a:off x="1059717" y="1030403"/>
              <a:ext cx="10060159" cy="515804"/>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n>
                    <a:solidFill>
                      <a:prstClr val="white"/>
                    </a:solidFill>
                  </a:ln>
                  <a:solidFill>
                    <a:prstClr val="white"/>
                  </a:solidFill>
                </a:rPr>
                <a:t>International Field President</a:t>
              </a:r>
            </a:p>
          </p:txBody>
        </p:sp>
        <p:sp>
          <p:nvSpPr>
            <p:cNvPr id="60" name="Round Same Side Corner Rectangle 59"/>
            <p:cNvSpPr/>
            <p:nvPr/>
          </p:nvSpPr>
          <p:spPr>
            <a:xfrm flipV="1">
              <a:off x="1059717" y="1532696"/>
              <a:ext cx="10060159" cy="547643"/>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2000" dirty="0">
                <a:solidFill>
                  <a:prstClr val="white"/>
                </a:solidFill>
              </a:endParaRPr>
            </a:p>
          </p:txBody>
        </p:sp>
        <p:sp>
          <p:nvSpPr>
            <p:cNvPr id="61" name="Round Same Side Corner Rectangle 60"/>
            <p:cNvSpPr/>
            <p:nvPr/>
          </p:nvSpPr>
          <p:spPr>
            <a:xfrm>
              <a:off x="1409700" y="1546207"/>
              <a:ext cx="9401175" cy="534134"/>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prstClr val="white"/>
                  </a:solidFill>
                </a:rPr>
                <a:t>earned ≥ 70000 € in four consecutive </a:t>
              </a:r>
              <a:r>
                <a:rPr lang="en-US" sz="2000" b="1" dirty="0" smtClean="0">
                  <a:solidFill>
                    <a:prstClr val="white"/>
                  </a:solidFill>
                </a:rPr>
                <a:t>weeks</a:t>
              </a:r>
              <a:endParaRPr lang="en-US" sz="2000" b="1" dirty="0">
                <a:solidFill>
                  <a:prstClr val="white"/>
                </a:solidFill>
              </a:endParaRPr>
            </a:p>
          </p:txBody>
        </p:sp>
      </p:grpSp>
      <p:grpSp>
        <p:nvGrpSpPr>
          <p:cNvPr id="62" name="Group 61"/>
          <p:cNvGrpSpPr/>
          <p:nvPr/>
        </p:nvGrpSpPr>
        <p:grpSpPr>
          <a:xfrm>
            <a:off x="6211919" y="3490707"/>
            <a:ext cx="5816987" cy="651939"/>
            <a:chOff x="1059717" y="1030403"/>
            <a:chExt cx="10060159" cy="1049938"/>
          </a:xfrm>
          <a:solidFill>
            <a:schemeClr val="accent2"/>
          </a:solidFill>
        </p:grpSpPr>
        <p:sp>
          <p:nvSpPr>
            <p:cNvPr id="63" name="Round Same Side Corner Rectangle 62"/>
            <p:cNvSpPr/>
            <p:nvPr/>
          </p:nvSpPr>
          <p:spPr>
            <a:xfrm>
              <a:off x="1059717" y="1030403"/>
              <a:ext cx="10060159" cy="515804"/>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ln>
                    <a:solidFill>
                      <a:prstClr val="white"/>
                    </a:solidFill>
                  </a:ln>
                  <a:solidFill>
                    <a:prstClr val="white"/>
                  </a:solidFill>
                </a:rPr>
                <a:t>Field </a:t>
              </a:r>
              <a:r>
                <a:rPr lang="en-US" sz="2000" b="1" dirty="0">
                  <a:ln>
                    <a:solidFill>
                      <a:prstClr val="white"/>
                    </a:solidFill>
                  </a:ln>
                  <a:solidFill>
                    <a:prstClr val="white"/>
                  </a:solidFill>
                </a:rPr>
                <a:t>President</a:t>
              </a:r>
            </a:p>
          </p:txBody>
        </p:sp>
        <p:sp>
          <p:nvSpPr>
            <p:cNvPr id="64" name="Round Same Side Corner Rectangle 63"/>
            <p:cNvSpPr/>
            <p:nvPr/>
          </p:nvSpPr>
          <p:spPr>
            <a:xfrm flipV="1">
              <a:off x="1059717" y="1532696"/>
              <a:ext cx="10060159" cy="547643"/>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2000" dirty="0">
                <a:solidFill>
                  <a:prstClr val="white"/>
                </a:solidFill>
              </a:endParaRPr>
            </a:p>
          </p:txBody>
        </p:sp>
        <p:sp>
          <p:nvSpPr>
            <p:cNvPr id="65" name="Round Same Side Corner Rectangle 64"/>
            <p:cNvSpPr/>
            <p:nvPr/>
          </p:nvSpPr>
          <p:spPr>
            <a:xfrm>
              <a:off x="1409700" y="1546207"/>
              <a:ext cx="9401175" cy="534134"/>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prstClr val="white"/>
                  </a:solidFill>
                </a:rPr>
                <a:t>earned ≥ 56000 € in four consecutive </a:t>
              </a:r>
              <a:r>
                <a:rPr lang="en-US" sz="2000" b="1" dirty="0" smtClean="0">
                  <a:solidFill>
                    <a:prstClr val="white"/>
                  </a:solidFill>
                </a:rPr>
                <a:t>weeks</a:t>
              </a:r>
              <a:endParaRPr lang="en-US" sz="2000" b="1" dirty="0">
                <a:solidFill>
                  <a:prstClr val="white"/>
                </a:solidFill>
              </a:endParaRPr>
            </a:p>
          </p:txBody>
        </p:sp>
      </p:grpSp>
      <p:grpSp>
        <p:nvGrpSpPr>
          <p:cNvPr id="66" name="Group 65"/>
          <p:cNvGrpSpPr/>
          <p:nvPr/>
        </p:nvGrpSpPr>
        <p:grpSpPr>
          <a:xfrm>
            <a:off x="6211919" y="5128591"/>
            <a:ext cx="5816987" cy="651939"/>
            <a:chOff x="1059717" y="1030403"/>
            <a:chExt cx="10060159" cy="1049938"/>
          </a:xfrm>
          <a:solidFill>
            <a:schemeClr val="accent2"/>
          </a:solidFill>
        </p:grpSpPr>
        <p:sp>
          <p:nvSpPr>
            <p:cNvPr id="67" name="Round Same Side Corner Rectangle 66"/>
            <p:cNvSpPr/>
            <p:nvPr/>
          </p:nvSpPr>
          <p:spPr>
            <a:xfrm>
              <a:off x="1059717" y="1030403"/>
              <a:ext cx="10060159" cy="515804"/>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n>
                    <a:solidFill>
                      <a:prstClr val="white"/>
                    </a:solidFill>
                  </a:ln>
                  <a:solidFill>
                    <a:prstClr val="white"/>
                  </a:solidFill>
                </a:rPr>
                <a:t>International Field Chairman</a:t>
              </a:r>
            </a:p>
          </p:txBody>
        </p:sp>
        <p:sp>
          <p:nvSpPr>
            <p:cNvPr id="68" name="Round Same Side Corner Rectangle 67"/>
            <p:cNvSpPr/>
            <p:nvPr/>
          </p:nvSpPr>
          <p:spPr>
            <a:xfrm flipV="1">
              <a:off x="1059717" y="1532696"/>
              <a:ext cx="10060159" cy="547643"/>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2000" dirty="0">
                <a:solidFill>
                  <a:prstClr val="white"/>
                </a:solidFill>
              </a:endParaRPr>
            </a:p>
          </p:txBody>
        </p:sp>
        <p:sp>
          <p:nvSpPr>
            <p:cNvPr id="69" name="Round Same Side Corner Rectangle 68"/>
            <p:cNvSpPr/>
            <p:nvPr/>
          </p:nvSpPr>
          <p:spPr>
            <a:xfrm>
              <a:off x="1409700" y="1546207"/>
              <a:ext cx="9401175" cy="534134"/>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prstClr val="white"/>
                  </a:solidFill>
                </a:rPr>
                <a:t>earned ≥ </a:t>
              </a:r>
              <a:r>
                <a:rPr lang="x-none" sz="2000" b="1" dirty="0">
                  <a:solidFill>
                    <a:srgbClr val="FFFFFF"/>
                  </a:solidFill>
                </a:rPr>
                <a:t>87500 €</a:t>
              </a:r>
              <a:r>
                <a:rPr lang="en-US" sz="2000" b="1" dirty="0">
                  <a:solidFill>
                    <a:srgbClr val="FFFFFF"/>
                  </a:solidFill>
                </a:rPr>
                <a:t> </a:t>
              </a:r>
              <a:r>
                <a:rPr lang="en-US" sz="2000" b="1" dirty="0" smtClean="0">
                  <a:solidFill>
                    <a:prstClr val="white"/>
                  </a:solidFill>
                </a:rPr>
                <a:t>in </a:t>
              </a:r>
              <a:r>
                <a:rPr lang="en-US" sz="2000" b="1" dirty="0">
                  <a:solidFill>
                    <a:prstClr val="white"/>
                  </a:solidFill>
                </a:rPr>
                <a:t>four consecutive </a:t>
              </a:r>
              <a:r>
                <a:rPr lang="en-US" sz="2000" b="1" dirty="0" smtClean="0">
                  <a:solidFill>
                    <a:prstClr val="white"/>
                  </a:solidFill>
                </a:rPr>
                <a:t>weeks</a:t>
              </a:r>
              <a:endParaRPr lang="en-US" sz="2000" b="1" dirty="0">
                <a:solidFill>
                  <a:prstClr val="white"/>
                </a:solidFill>
              </a:endParaRPr>
            </a:p>
          </p:txBody>
        </p:sp>
      </p:grpSp>
    </p:spTree>
    <p:extLst>
      <p:ext uri="{BB962C8B-B14F-4D97-AF65-F5344CB8AC3E}">
        <p14:creationId xmlns:p14="http://schemas.microsoft.com/office/powerpoint/2010/main" val="178758143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left)">
                                      <p:cBhvr>
                                        <p:cTn id="15" dur="500"/>
                                        <p:tgtEl>
                                          <p:spTgt spid="26"/>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left)">
                                      <p:cBhvr>
                                        <p:cTn id="19" dur="500"/>
                                        <p:tgtEl>
                                          <p:spTgt spid="34"/>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left)">
                                      <p:cBhvr>
                                        <p:cTn id="23" dur="500"/>
                                        <p:tgtEl>
                                          <p:spTgt spid="30"/>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wipe(left)">
                                      <p:cBhvr>
                                        <p:cTn id="27" dur="500"/>
                                        <p:tgtEl>
                                          <p:spTgt spid="38"/>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wipe(left)">
                                      <p:cBhvr>
                                        <p:cTn id="31" dur="500"/>
                                        <p:tgtEl>
                                          <p:spTgt spid="42"/>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wipe(left)">
                                      <p:cBhvr>
                                        <p:cTn id="35" dur="500"/>
                                        <p:tgtEl>
                                          <p:spTgt spid="46"/>
                                        </p:tgtEl>
                                      </p:cBhvr>
                                    </p:animEffect>
                                  </p:childTnLst>
                                </p:cTn>
                              </p:par>
                            </p:childTnLst>
                          </p:cTn>
                        </p:par>
                        <p:par>
                          <p:cTn id="36" fill="hold">
                            <p:stCondLst>
                              <p:cond delay="4000"/>
                            </p:stCondLst>
                            <p:childTnLst>
                              <p:par>
                                <p:cTn id="37" presetID="22" presetClass="entr" presetSubtype="8" fill="hold" nodeType="after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wipe(left)">
                                      <p:cBhvr>
                                        <p:cTn id="39" dur="500"/>
                                        <p:tgtEl>
                                          <p:spTgt spid="50"/>
                                        </p:tgtEl>
                                      </p:cBhvr>
                                    </p:animEffect>
                                  </p:childTnLst>
                                </p:cTn>
                              </p:par>
                            </p:childTnLst>
                          </p:cTn>
                        </p:par>
                        <p:par>
                          <p:cTn id="40" fill="hold">
                            <p:stCondLst>
                              <p:cond delay="4500"/>
                            </p:stCondLst>
                            <p:childTnLst>
                              <p:par>
                                <p:cTn id="41" presetID="22" presetClass="entr" presetSubtype="8" fill="hold" nodeType="afterEffect">
                                  <p:stCondLst>
                                    <p:cond delay="0"/>
                                  </p:stCondLst>
                                  <p:childTnLst>
                                    <p:set>
                                      <p:cBhvr>
                                        <p:cTn id="42" dur="1" fill="hold">
                                          <p:stCondLst>
                                            <p:cond delay="0"/>
                                          </p:stCondLst>
                                        </p:cTn>
                                        <p:tgtEl>
                                          <p:spTgt spid="54"/>
                                        </p:tgtEl>
                                        <p:attrNameLst>
                                          <p:attrName>style.visibility</p:attrName>
                                        </p:attrNameLst>
                                      </p:cBhvr>
                                      <p:to>
                                        <p:strVal val="visible"/>
                                      </p:to>
                                    </p:set>
                                    <p:animEffect transition="in" filter="wipe(left)">
                                      <p:cBhvr>
                                        <p:cTn id="43" dur="500"/>
                                        <p:tgtEl>
                                          <p:spTgt spid="54"/>
                                        </p:tgtEl>
                                      </p:cBhvr>
                                    </p:animEffect>
                                  </p:childTnLst>
                                </p:cTn>
                              </p:par>
                            </p:childTnLst>
                          </p:cTn>
                        </p:par>
                        <p:par>
                          <p:cTn id="44" fill="hold">
                            <p:stCondLst>
                              <p:cond delay="5000"/>
                            </p:stCondLst>
                            <p:childTnLst>
                              <p:par>
                                <p:cTn id="45" presetID="22" presetClass="entr" presetSubtype="8" fill="hold" nodeType="afterEffect">
                                  <p:stCondLst>
                                    <p:cond delay="0"/>
                                  </p:stCondLst>
                                  <p:childTnLst>
                                    <p:set>
                                      <p:cBhvr>
                                        <p:cTn id="46" dur="1" fill="hold">
                                          <p:stCondLst>
                                            <p:cond delay="0"/>
                                          </p:stCondLst>
                                        </p:cTn>
                                        <p:tgtEl>
                                          <p:spTgt spid="62"/>
                                        </p:tgtEl>
                                        <p:attrNameLst>
                                          <p:attrName>style.visibility</p:attrName>
                                        </p:attrNameLst>
                                      </p:cBhvr>
                                      <p:to>
                                        <p:strVal val="visible"/>
                                      </p:to>
                                    </p:set>
                                    <p:animEffect transition="in" filter="wipe(left)">
                                      <p:cBhvr>
                                        <p:cTn id="47" dur="500"/>
                                        <p:tgtEl>
                                          <p:spTgt spid="62"/>
                                        </p:tgtEl>
                                      </p:cBhvr>
                                    </p:animEffect>
                                  </p:childTnLst>
                                </p:cTn>
                              </p:par>
                            </p:childTnLst>
                          </p:cTn>
                        </p:par>
                        <p:par>
                          <p:cTn id="48" fill="hold">
                            <p:stCondLst>
                              <p:cond delay="5500"/>
                            </p:stCondLst>
                            <p:childTnLst>
                              <p:par>
                                <p:cTn id="49" presetID="22" presetClass="entr" presetSubtype="8" fill="hold" nodeType="afterEffect">
                                  <p:stCondLst>
                                    <p:cond delay="0"/>
                                  </p:stCondLst>
                                  <p:childTnLst>
                                    <p:set>
                                      <p:cBhvr>
                                        <p:cTn id="50" dur="1" fill="hold">
                                          <p:stCondLst>
                                            <p:cond delay="0"/>
                                          </p:stCondLst>
                                        </p:cTn>
                                        <p:tgtEl>
                                          <p:spTgt spid="58"/>
                                        </p:tgtEl>
                                        <p:attrNameLst>
                                          <p:attrName>style.visibility</p:attrName>
                                        </p:attrNameLst>
                                      </p:cBhvr>
                                      <p:to>
                                        <p:strVal val="visible"/>
                                      </p:to>
                                    </p:set>
                                    <p:animEffect transition="in" filter="wipe(left)">
                                      <p:cBhvr>
                                        <p:cTn id="51" dur="500"/>
                                        <p:tgtEl>
                                          <p:spTgt spid="58"/>
                                        </p:tgtEl>
                                      </p:cBhvr>
                                    </p:animEffect>
                                  </p:childTnLst>
                                </p:cTn>
                              </p:par>
                            </p:childTnLst>
                          </p:cTn>
                        </p:par>
                        <p:par>
                          <p:cTn id="52" fill="hold">
                            <p:stCondLst>
                              <p:cond delay="6000"/>
                            </p:stCondLst>
                            <p:childTnLst>
                              <p:par>
                                <p:cTn id="53" presetID="22" presetClass="entr" presetSubtype="8" fill="hold" nodeType="afterEffect">
                                  <p:stCondLst>
                                    <p:cond delay="0"/>
                                  </p:stCondLst>
                                  <p:childTnLst>
                                    <p:set>
                                      <p:cBhvr>
                                        <p:cTn id="54" dur="1" fill="hold">
                                          <p:stCondLst>
                                            <p:cond delay="0"/>
                                          </p:stCondLst>
                                        </p:cTn>
                                        <p:tgtEl>
                                          <p:spTgt spid="66"/>
                                        </p:tgtEl>
                                        <p:attrNameLst>
                                          <p:attrName>style.visibility</p:attrName>
                                        </p:attrNameLst>
                                      </p:cBhvr>
                                      <p:to>
                                        <p:strVal val="visible"/>
                                      </p:to>
                                    </p:set>
                                    <p:animEffect transition="in" filter="wipe(left)">
                                      <p:cBhvr>
                                        <p:cTn id="55"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4"/>
  <p:tag name="MMPROD_UIDATA" val="&lt;database version=&quot;7.0&quot;&gt;&lt;object type=&quot;1&quot; unique_id=&quot;10001&quot;&gt;&lt;object type=&quot;8&quot; unique_id=&quot;354774&quot;&gt;&lt;/object&gt;&lt;object type=&quot;2&quot; unique_id=&quot;354775&quot;&gt;&lt;object type=&quot;3&quot; unique_id=&quot;354776&quot;&gt;&lt;property id=&quot;20148&quot; value=&quot;5&quot;/&gt;&lt;property id=&quot;20300&quot; value=&quot;Slide 1&quot;/&gt;&lt;property id=&quot;20307&quot; value=&quot;256&quot;/&gt;&lt;/object&gt;&lt;object type=&quot;3&quot; unique_id=&quot;354777&quot;&gt;&lt;property id=&quot;20148&quot; value=&quot;5&quot;/&gt;&lt;property id=&quot;20300&quot; value=&quot;Slide 4&quot;/&gt;&lt;property id=&quot;20307&quot; value=&quot;257&quot;/&gt;&lt;/object&gt;&lt;object type=&quot;3&quot; unique_id=&quot;370808&quot;&gt;&lt;property id=&quot;20148&quot; value=&quot;5&quot;/&gt;&lt;property id=&quot;20300&quot; value=&quot;Slide 13&quot;/&gt;&lt;property id=&quot;20307&quot; value=&quot;258&quot;/&gt;&lt;/object&gt;&lt;object type=&quot;3&quot; unique_id=&quot;374523&quot;&gt;&lt;property id=&quot;20148&quot; value=&quot;5&quot;/&gt;&lt;property id=&quot;20300&quot; value=&quot;Slide 14&quot;/&gt;&lt;property id=&quot;20307&quot; value=&quot;462&quot;/&gt;&lt;/object&gt;&lt;object type=&quot;3&quot; unique_id=&quot;374524&quot;&gt;&lt;property id=&quot;20148&quot; value=&quot;5&quot;/&gt;&lt;property id=&quot;20300&quot; value=&quot;Slide 16&quot;/&gt;&lt;property id=&quot;20307&quot; value=&quot;468&quot;/&gt;&lt;/object&gt;&lt;object type=&quot;3&quot; unique_id=&quot;374525&quot;&gt;&lt;property id=&quot;20148&quot; value=&quot;5&quot;/&gt;&lt;property id=&quot;20300&quot; value=&quot;Slide 17&quot;/&gt;&lt;property id=&quot;20307&quot; value=&quot;467&quot;/&gt;&lt;/object&gt;&lt;object type=&quot;3&quot; unique_id=&quot;374527&quot;&gt;&lt;property id=&quot;20148&quot; value=&quot;5&quot;/&gt;&lt;property id=&quot;20300&quot; value=&quot;Slide 20&quot;/&gt;&lt;property id=&quot;20307&quot; value=&quot;471&quot;/&gt;&lt;/object&gt;&lt;object type=&quot;3&quot; unique_id=&quot;374528&quot;&gt;&lt;property id=&quot;20148&quot; value=&quot;5&quot;/&gt;&lt;property id=&quot;20300&quot; value=&quot;Slide 21&quot;/&gt;&lt;property id=&quot;20307&quot; value=&quot;472&quot;/&gt;&lt;/object&gt;&lt;object type=&quot;3&quot; unique_id=&quot;374529&quot;&gt;&lt;property id=&quot;20148&quot; value=&quot;5&quot;/&gt;&lt;property id=&quot;20300&quot; value=&quot;Slide 22&quot;/&gt;&lt;property id=&quot;20307&quot; value=&quot;473&quot;/&gt;&lt;/object&gt;&lt;object type=&quot;3&quot; unique_id=&quot;374530&quot;&gt;&lt;property id=&quot;20148&quot; value=&quot;5&quot;/&gt;&lt;property id=&quot;20300&quot; value=&quot;Slide 23&quot;/&gt;&lt;property id=&quot;20307&quot; value=&quot;474&quot;/&gt;&lt;/object&gt;&lt;object type=&quot;3&quot; unique_id=&quot;374531&quot;&gt;&lt;property id=&quot;20148&quot; value=&quot;5&quot;/&gt;&lt;property id=&quot;20300&quot; value=&quot;Slide 24&quot;/&gt;&lt;property id=&quot;20307&quot; value=&quot;475&quot;/&gt;&lt;/object&gt;&lt;object type=&quot;3&quot; unique_id=&quot;374534&quot;&gt;&lt;property id=&quot;20148&quot; value=&quot;5&quot;/&gt;&lt;property id=&quot;20300&quot; value=&quot;Slide 26&quot;/&gt;&lt;property id=&quot;20307&quot; value=&quot;478&quot;/&gt;&lt;/object&gt;&lt;object type=&quot;3&quot; unique_id=&quot;374535&quot;&gt;&lt;property id=&quot;20148&quot; value=&quot;5&quot;/&gt;&lt;property id=&quot;20300&quot; value=&quot;Slide 27&quot;/&gt;&lt;property id=&quot;20307&quot; value=&quot;479&quot;/&gt;&lt;/object&gt;&lt;object type=&quot;3&quot; unique_id=&quot;374566&quot;&gt;&lt;property id=&quot;20148&quot; value=&quot;5&quot;/&gt;&lt;property id=&quot;20300&quot; value=&quot;Slide 33&quot;/&gt;&lt;property id=&quot;20307&quot; value=&quot;525&quot;/&gt;&lt;/object&gt;&lt;object type=&quot;3&quot; unique_id=&quot;374567&quot;&gt;&lt;property id=&quot;20148&quot; value=&quot;5&quot;/&gt;&lt;property id=&quot;20300&quot; value=&quot;Slide 34&quot;/&gt;&lt;property id=&quot;20307&quot; value=&quot;526&quot;/&gt;&lt;/object&gt;&lt;object type=&quot;3&quot; unique_id=&quot;374571&quot;&gt;&lt;property id=&quot;20148&quot; value=&quot;5&quot;/&gt;&lt;property id=&quot;20300&quot; value=&quot;Slide 39&quot;/&gt;&lt;property id=&quot;20307&quot; value=&quot;530&quot;/&gt;&lt;/object&gt;&lt;object type=&quot;3&quot; unique_id=&quot;374586&quot;&gt;&lt;property id=&quot;20148&quot; value=&quot;5&quot;/&gt;&lt;property id=&quot;20300&quot; value=&quot;Slide 62&quot;/&gt;&lt;property id=&quot;20307&quot; value=&quot;612&quot;/&gt;&lt;/object&gt;&lt;object type=&quot;3&quot; unique_id=&quot;374587&quot;&gt;&lt;property id=&quot;20148&quot; value=&quot;5&quot;/&gt;&lt;property id=&quot;20300&quot; value=&quot;Slide 64&quot;/&gt;&lt;property id=&quot;20307&quot; value=&quot;613&quot;/&gt;&lt;/object&gt;&lt;object type=&quot;3&quot; unique_id=&quot;374588&quot;&gt;&lt;property id=&quot;20148&quot; value=&quot;5&quot;/&gt;&lt;property id=&quot;20300&quot; value=&quot;Slide 65&quot;/&gt;&lt;property id=&quot;20307&quot; value=&quot;614&quot;/&gt;&lt;/object&gt;&lt;object type=&quot;3&quot; unique_id=&quot;374589&quot;&gt;&lt;property id=&quot;20148&quot; value=&quot;5&quot;/&gt;&lt;property id=&quot;20300&quot; value=&quot;Slide 66&quot;/&gt;&lt;property id=&quot;20307&quot; value=&quot;615&quot;/&gt;&lt;/object&gt;&lt;object type=&quot;3&quot; unique_id=&quot;374590&quot;&gt;&lt;property id=&quot;20148&quot; value=&quot;5&quot;/&gt;&lt;property id=&quot;20300&quot; value=&quot;Slide 57&quot;/&gt;&lt;property id=&quot;20307&quot; value=&quot;541&quot;/&gt;&lt;/object&gt;&lt;object type=&quot;3&quot; unique_id=&quot;374592&quot;&gt;&lt;property id=&quot;20148&quot; value=&quot;5&quot;/&gt;&lt;property id=&quot;20300&quot; value=&quot;Slide 60&quot;/&gt;&lt;property id=&quot;20307&quot; value=&quot;543&quot;/&gt;&lt;/object&gt;&lt;object type=&quot;3&quot; unique_id=&quot;374598&quot;&gt;&lt;property id=&quot;20148&quot; value=&quot;5&quot;/&gt;&lt;property id=&quot;20300&quot; value=&quot;Slide 82&quot;/&gt;&lt;property id=&quot;20307&quot; value=&quot;549&quot;/&gt;&lt;/object&gt;&lt;object type=&quot;3&quot; unique_id=&quot;374602&quot;&gt;&lt;property id=&quot;20148&quot; value=&quot;5&quot;/&gt;&lt;property id=&quot;20300&quot; value=&quot;Slide 78&quot;/&gt;&lt;property id=&quot;20307&quot; value=&quot;553&quot;/&gt;&lt;/object&gt;&lt;object type=&quot;3&quot; unique_id=&quot;374611&quot;&gt;&lt;property id=&quot;20148&quot; value=&quot;5&quot;/&gt;&lt;property id=&quot;20300&quot; value=&quot;Slide 85&quot;/&gt;&lt;property id=&quot;20307&quot; value=&quot;562&quot;/&gt;&lt;/object&gt;&lt;object type=&quot;3&quot; unique_id=&quot;374614&quot;&gt;&lt;property id=&quot;20148&quot; value=&quot;5&quot;/&gt;&lt;property id=&quot;20300&quot; value=&quot;Slide 90&quot;/&gt;&lt;property id=&quot;20307&quot; value=&quot;565&quot;/&gt;&lt;/object&gt;&lt;object type=&quot;3&quot; unique_id=&quot;374615&quot;&gt;&lt;property id=&quot;20148&quot; value=&quot;5&quot;/&gt;&lt;property id=&quot;20300&quot; value=&quot;Slide 89&quot;/&gt;&lt;property id=&quot;20307&quot; value=&quot;566&quot;/&gt;&lt;/object&gt;&lt;object type=&quot;3&quot; unique_id=&quot;374616&quot;&gt;&lt;property id=&quot;20148&quot; value=&quot;5&quot;/&gt;&lt;property id=&quot;20300&quot; value=&quot;Slide 88&quot;/&gt;&lt;property id=&quot;20307&quot; value=&quot;567&quot;/&gt;&lt;/object&gt;&lt;object type=&quot;3&quot; unique_id=&quot;374633&quot;&gt;&lt;property id=&quot;20148&quot; value=&quot;5&quot;/&gt;&lt;property id=&quot;20300&quot; value=&quot;Slide 104&quot;/&gt;&lt;property id=&quot;20307&quot; value=&quot;584&quot;/&gt;&lt;/object&gt;&lt;object type=&quot;3&quot; unique_id=&quot;378570&quot;&gt;&lt;property id=&quot;20148&quot; value=&quot;5&quot;/&gt;&lt;property id=&quot;20300&quot; value=&quot;Slide 5&quot;/&gt;&lt;property id=&quot;20307&quot; value=&quot;618&quot;/&gt;&lt;/object&gt;&lt;object type=&quot;3&quot; unique_id=&quot;378575&quot;&gt;&lt;property id=&quot;20148&quot; value=&quot;5&quot;/&gt;&lt;property id=&quot;20300&quot; value=&quot;Slide 29&quot;/&gt;&lt;property id=&quot;20307&quot; value=&quot;624&quot;/&gt;&lt;/object&gt;&lt;object type=&quot;3&quot; unique_id=&quot;378582&quot;&gt;&lt;property id=&quot;20148&quot; value=&quot;5&quot;/&gt;&lt;property id=&quot;20300&quot; value=&quot;Slide 31&quot;/&gt;&lt;property id=&quot;20307&quot; value=&quot;631&quot;/&gt;&lt;/object&gt;&lt;object type=&quot;3&quot; unique_id=&quot;378589&quot;&gt;&lt;property id=&quot;20148&quot; value=&quot;5&quot;/&gt;&lt;property id=&quot;20300&quot; value=&quot;Slide 67&quot;/&gt;&lt;property id=&quot;20307&quot; value=&quot;639&quot;/&gt;&lt;/object&gt;&lt;object type=&quot;3&quot; unique_id=&quot;378590&quot;&gt;&lt;property id=&quot;20148&quot; value=&quot;5&quot;/&gt;&lt;property id=&quot;20300&quot; value=&quot;Slide 68&quot;/&gt;&lt;property id=&quot;20307&quot; value=&quot;640&quot;/&gt;&lt;/object&gt;&lt;object type=&quot;3&quot; unique_id=&quot;378591&quot;&gt;&lt;property id=&quot;20148&quot; value=&quot;5&quot;/&gt;&lt;property id=&quot;20300&quot; value=&quot;Slide 69&quot;/&gt;&lt;property id=&quot;20307&quot; value=&quot;641&quot;/&gt;&lt;/object&gt;&lt;object type=&quot;3&quot; unique_id=&quot;380959&quot;&gt;&lt;property id=&quot;20148&quot; value=&quot;5&quot;/&gt;&lt;property id=&quot;20300&quot; value=&quot;Slide 25&quot;/&gt;&lt;property id=&quot;20307&quot; value=&quot;644&quot;/&gt;&lt;/object&gt;&lt;object type=&quot;3&quot; unique_id=&quot;380960&quot;&gt;&lt;property id=&quot;20148&quot; value=&quot;5&quot;/&gt;&lt;property id=&quot;20300&quot; value=&quot;Slide 30&quot;/&gt;&lt;property id=&quot;20307&quot; value=&quot;645&quot;/&gt;&lt;/object&gt;&lt;object type=&quot;3&quot; unique_id=&quot;380961&quot;&gt;&lt;property id=&quot;20148&quot; value=&quot;5&quot;/&gt;&lt;property id=&quot;20300&quot; value=&quot;Slide 32&quot;/&gt;&lt;property id=&quot;20307&quot; value=&quot;643&quot;/&gt;&lt;/object&gt;&lt;object type=&quot;3&quot; unique_id=&quot;382529&quot;&gt;&lt;property id=&quot;20148&quot; value=&quot;5&quot;/&gt;&lt;property id=&quot;20300&quot; value=&quot;Slide 37&quot;/&gt;&lt;property id=&quot;20307&quot; value=&quot;652&quot;/&gt;&lt;/object&gt;&lt;object type=&quot;3&quot; unique_id=&quot;385639&quot;&gt;&lt;property id=&quot;20148&quot; value=&quot;5&quot;/&gt;&lt;property id=&quot;20300&quot; value=&quot;Slide 94&quot;/&gt;&lt;property id=&quot;20307&quot; value=&quot;659&quot;/&gt;&lt;/object&gt;&lt;object type=&quot;3&quot; unique_id=&quot;385642&quot;&gt;&lt;property id=&quot;20148&quot; value=&quot;5&quot;/&gt;&lt;property id=&quot;20300&quot; value=&quot;Slide 102&quot;/&gt;&lt;property id=&quot;20307&quot; value=&quot;662&quot;/&gt;&lt;/object&gt;&lt;object type=&quot;3&quot; unique_id=&quot;385643&quot;&gt;&lt;property id=&quot;20148&quot; value=&quot;5&quot;/&gt;&lt;property id=&quot;20300&quot; value=&quot;Slide 105&quot;/&gt;&lt;property id=&quot;20307&quot; value=&quot;663&quot;/&gt;&lt;/object&gt;&lt;object type=&quot;3&quot; unique_id=&quot;385644&quot;&gt;&lt;property id=&quot;20148&quot; value=&quot;5&quot;/&gt;&lt;property id=&quot;20300&quot; value=&quot;Slide 106&quot;/&gt;&lt;property id=&quot;20307&quot; value=&quot;664&quot;/&gt;&lt;/object&gt;&lt;object type=&quot;3&quot; unique_id=&quot;389141&quot;&gt;&lt;property id=&quot;20148&quot; value=&quot;5&quot;/&gt;&lt;property id=&quot;20300&quot; value=&quot;Slide 6&quot;/&gt;&lt;property id=&quot;20307&quot; value=&quot;677&quot;/&gt;&lt;/object&gt;&lt;object type=&quot;3&quot; unique_id=&quot;389144&quot;&gt;&lt;property id=&quot;20148&quot; value=&quot;5&quot;/&gt;&lt;property id=&quot;20300&quot; value=&quot;Slide 15&quot;/&gt;&lt;property id=&quot;20307&quot; value=&quot;681&quot;/&gt;&lt;/object&gt;&lt;object type=&quot;3&quot; unique_id=&quot;389145&quot;&gt;&lt;property id=&quot;20148&quot; value=&quot;5&quot;/&gt;&lt;property id=&quot;20300&quot; value=&quot;Slide 18&quot;/&gt;&lt;property id=&quot;20307&quot; value=&quot;680&quot;/&gt;&lt;/object&gt;&lt;object type=&quot;3&quot; unique_id=&quot;389146&quot;&gt;&lt;property id=&quot;20148&quot; value=&quot;5&quot;/&gt;&lt;property id=&quot;20300&quot; value=&quot;Slide 19&quot;/&gt;&lt;property id=&quot;20307&quot; value=&quot;676&quot;/&gt;&lt;/object&gt;&lt;object type=&quot;3&quot; unique_id=&quot;389147&quot;&gt;&lt;property id=&quot;20148&quot; value=&quot;5&quot;/&gt;&lt;property id=&quot;20300&quot; value=&quot;Slide 35&quot;/&gt;&lt;property id=&quot;20307&quot; value=&quot;675&quot;/&gt;&lt;/object&gt;&lt;object type=&quot;3&quot; unique_id=&quot;389148&quot;&gt;&lt;property id=&quot;20148&quot; value=&quot;5&quot;/&gt;&lt;property id=&quot;20300&quot; value=&quot;Slide 44&quot;/&gt;&lt;property id=&quot;20307&quot; value=&quot;674&quot;/&gt;&lt;/object&gt;&lt;object type=&quot;3&quot; unique_id=&quot;389149&quot;&gt;&lt;property id=&quot;20148&quot; value=&quot;5&quot;/&gt;&lt;property id=&quot;20300&quot; value=&quot;Slide 40&quot;/&gt;&lt;property id=&quot;20307&quot; value=&quot;669&quot;/&gt;&lt;/object&gt;&lt;object type=&quot;3&quot; unique_id=&quot;389150&quot;&gt;&lt;property id=&quot;20148&quot; value=&quot;5&quot;/&gt;&lt;property id=&quot;20300&quot; value=&quot;Slide 41&quot;/&gt;&lt;property id=&quot;20307&quot; value=&quot;670&quot;/&gt;&lt;/object&gt;&lt;object type=&quot;3&quot; unique_id=&quot;389151&quot;&gt;&lt;property id=&quot;20148&quot; value=&quot;5&quot;/&gt;&lt;property id=&quot;20300&quot; value=&quot;Slide 42&quot;/&gt;&lt;property id=&quot;20307&quot; value=&quot;671&quot;/&gt;&lt;/object&gt;&lt;object type=&quot;3&quot; unique_id=&quot;389153&quot;&gt;&lt;property id=&quot;20148&quot; value=&quot;5&quot;/&gt;&lt;property id=&quot;20300&quot; value=&quot;Slide 38&quot;/&gt;&lt;property id=&quot;20307&quot; value=&quot;673&quot;/&gt;&lt;/object&gt;&lt;object type=&quot;3&quot; unique_id=&quot;389154&quot;&gt;&lt;property id=&quot;20148&quot; value=&quot;5&quot;/&gt;&lt;property id=&quot;20300&quot; value=&quot;Slide 45&quot;/&gt;&lt;property id=&quot;20307&quot; value=&quot;667&quot;/&gt;&lt;/object&gt;&lt;object type=&quot;3&quot; unique_id=&quot;389155&quot;&gt;&lt;property id=&quot;20148&quot; value=&quot;5&quot;/&gt;&lt;property id=&quot;20300&quot; value=&quot;Slide 46&quot;/&gt;&lt;property id=&quot;20307&quot; value=&quot;668&quot;/&gt;&lt;/object&gt;&lt;object type=&quot;3&quot; unique_id=&quot;389156&quot;&gt;&lt;property id=&quot;20148&quot; value=&quot;5&quot;/&gt;&lt;property id=&quot;20300&quot; value=&quot;Slide 47&quot;/&gt;&lt;property id=&quot;20307&quot; value=&quot;666&quot;/&gt;&lt;/object&gt;&lt;object type=&quot;3&quot; unique_id=&quot;391196&quot;&gt;&lt;property id=&quot;20148&quot; value=&quot;5&quot;/&gt;&lt;property id=&quot;20300&quot; value=&quot;Slide 50&quot;/&gt;&lt;property id=&quot;20307&quot; value=&quot;682&quot;/&gt;&lt;/object&gt;&lt;object type=&quot;3&quot; unique_id=&quot;391198&quot;&gt;&lt;property id=&quot;20148&quot; value=&quot;5&quot;/&gt;&lt;property id=&quot;20300&quot; value=&quot;Slide 51&quot;/&gt;&lt;property id=&quot;20307&quot; value=&quot;684&quot;/&gt;&lt;/object&gt;&lt;object type=&quot;3&quot; unique_id=&quot;391200&quot;&gt;&lt;property id=&quot;20148&quot; value=&quot;5&quot;/&gt;&lt;property id=&quot;20300&quot; value=&quot;Slide 52&quot;/&gt;&lt;property id=&quot;20307&quot; value=&quot;686&quot;/&gt;&lt;/object&gt;&lt;object type=&quot;3&quot; unique_id=&quot;391201&quot;&gt;&lt;property id=&quot;20148&quot; value=&quot;5&quot;/&gt;&lt;property id=&quot;20300&quot; value=&quot;Slide 59&quot;/&gt;&lt;property id=&quot;20307&quot; value=&quot;687&quot;/&gt;&lt;/object&gt;&lt;object type=&quot;3&quot; unique_id=&quot;392317&quot;&gt;&lt;property id=&quot;20148&quot; value=&quot;5&quot;/&gt;&lt;property id=&quot;20300&quot; value=&quot;Slide 91&quot;/&gt;&lt;property id=&quot;20307&quot; value=&quot;693&quot;/&gt;&lt;/object&gt;&lt;object type=&quot;3&quot; unique_id=&quot;395248&quot;&gt;&lt;property id=&quot;20148&quot; value=&quot;5&quot;/&gt;&lt;property id=&quot;20300&quot; value=&quot;Slide 70&quot;/&gt;&lt;property id=&quot;20307&quot; value=&quot;694&quot;/&gt;&lt;/object&gt;&lt;object type=&quot;3&quot; unique_id=&quot;395249&quot;&gt;&lt;property id=&quot;20148&quot; value=&quot;5&quot;/&gt;&lt;property id=&quot;20300&quot; value=&quot;Slide 71&quot;/&gt;&lt;property id=&quot;20307&quot; value=&quot;695&quot;/&gt;&lt;/object&gt;&lt;object type=&quot;3&quot; unique_id=&quot;395250&quot;&gt;&lt;property id=&quot;20148&quot; value=&quot;5&quot;/&gt;&lt;property id=&quot;20300&quot; value=&quot;Slide 76&quot;/&gt;&lt;property id=&quot;20307&quot; value=&quot;696&quot;/&gt;&lt;/object&gt;&lt;object type=&quot;3&quot; unique_id=&quot;395251&quot;&gt;&lt;property id=&quot;20148&quot; value=&quot;5&quot;/&gt;&lt;property id=&quot;20300&quot; value=&quot;Slide 77&quot;/&gt;&lt;property id=&quot;20307&quot; value=&quot;697&quot;/&gt;&lt;/object&gt;&lt;object type=&quot;3&quot; unique_id=&quot;395252&quot;&gt;&lt;property id=&quot;20148&quot; value=&quot;5&quot;/&gt;&lt;property id=&quot;20300&quot; value=&quot;Slide 79&quot;/&gt;&lt;property id=&quot;20307&quot; value=&quot;698&quot;/&gt;&lt;/object&gt;&lt;object type=&quot;3&quot; unique_id=&quot;395253&quot;&gt;&lt;property id=&quot;20148&quot; value=&quot;5&quot;/&gt;&lt;property id=&quot;20300&quot; value=&quot;Slide 80&quot;/&gt;&lt;property id=&quot;20307&quot; value=&quot;699&quot;/&gt;&lt;/object&gt;&lt;object type=&quot;3&quot; unique_id=&quot;395254&quot;&gt;&lt;property id=&quot;20148&quot; value=&quot;5&quot;/&gt;&lt;property id=&quot;20300&quot; value=&quot;Slide 81&quot;/&gt;&lt;property id=&quot;20307&quot; value=&quot;700&quot;/&gt;&lt;/object&gt;&lt;object type=&quot;3&quot; unique_id=&quot;396916&quot;&gt;&lt;property id=&quot;20148&quot; value=&quot;5&quot;/&gt;&lt;property id=&quot;20300&quot; value=&quot;Slide 36&quot;/&gt;&lt;property id=&quot;20307&quot; value=&quot;704&quot;/&gt;&lt;/object&gt;&lt;object type=&quot;3&quot; unique_id=&quot;396918&quot;&gt;&lt;property id=&quot;20148&quot; value=&quot;5&quot;/&gt;&lt;property id=&quot;20300&quot; value=&quot;Slide 95&quot;/&gt;&lt;property id=&quot;20307&quot; value=&quot;702&quot;/&gt;&lt;/object&gt;&lt;object type=&quot;3&quot; unique_id=&quot;397293&quot;&gt;&lt;property id=&quot;20148&quot; value=&quot;5&quot;/&gt;&lt;property id=&quot;20300&quot; value=&quot;Slide 99&quot;/&gt;&lt;property id=&quot;20307&quot; value=&quot;706&quot;/&gt;&lt;/object&gt;&lt;object type=&quot;3&quot; unique_id=&quot;397294&quot;&gt;&lt;property id=&quot;20148&quot; value=&quot;5&quot;/&gt;&lt;property id=&quot;20300&quot; value=&quot;Slide 103&quot;/&gt;&lt;property id=&quot;20307&quot; value=&quot;705&quot;/&gt;&lt;/object&gt;&lt;object type=&quot;3&quot; unique_id=&quot;398771&quot;&gt;&lt;property id=&quot;20148&quot; value=&quot;5&quot;/&gt;&lt;property id=&quot;20300&quot; value=&quot;Slide 58&quot;/&gt;&lt;property id=&quot;20307&quot; value=&quot;708&quot;/&gt;&lt;/object&gt;&lt;object type=&quot;3&quot; unique_id=&quot;398773&quot;&gt;&lt;property id=&quot;20148&quot; value=&quot;5&quot;/&gt;&lt;property id=&quot;20300&quot; value=&quot;Slide 96&quot;/&gt;&lt;property id=&quot;20307&quot; value=&quot;707&quot;/&gt;&lt;/object&gt;&lt;object type=&quot;3&quot; unique_id=&quot;398774&quot;&gt;&lt;property id=&quot;20148&quot; value=&quot;5&quot;/&gt;&lt;property id=&quot;20300&quot; value=&quot;Slide 101&quot;/&gt;&lt;property id=&quot;20307&quot; value=&quot;709&quot;/&gt;&lt;/object&gt;&lt;object type=&quot;3&quot; unique_id=&quot;400361&quot;&gt;&lt;property id=&quot;20148&quot; value=&quot;5&quot;/&gt;&lt;property id=&quot;20300&quot; value=&quot;Slide 107&quot;/&gt;&lt;property id=&quot;20307&quot; value=&quot;713&quot;/&gt;&lt;/object&gt;&lt;object type=&quot;3&quot; unique_id=&quot;400362&quot;&gt;&lt;property id=&quot;20148&quot; value=&quot;5&quot;/&gt;&lt;property id=&quot;20300&quot; value=&quot;Slide 113&quot;/&gt;&lt;property id=&quot;20307&quot; value=&quot;714&quot;/&gt;&lt;/object&gt;&lt;object type=&quot;3&quot; unique_id=&quot;401583&quot;&gt;&lt;property id=&quot;20148&quot; value=&quot;5&quot;/&gt;&lt;property id=&quot;20300&quot; value=&quot;Slide 3&quot;/&gt;&lt;property id=&quot;20307&quot; value=&quot;716&quot;/&gt;&lt;/object&gt;&lt;object type=&quot;3&quot; unique_id=&quot;402768&quot;&gt;&lt;property id=&quot;20148&quot; value=&quot;5&quot;/&gt;&lt;property id=&quot;20300&quot; value=&quot;Slide 12&quot;/&gt;&lt;property id=&quot;20307&quot; value=&quot;717&quot;/&gt;&lt;/object&gt;&lt;object type=&quot;3&quot; unique_id=&quot;403290&quot;&gt;&lt;property id=&quot;20148&quot; value=&quot;5&quot;/&gt;&lt;property id=&quot;20300&quot; value=&quot;Slide 118&quot;/&gt;&lt;property id=&quot;20307&quot; value=&quot;718&quot;/&gt;&lt;/object&gt;&lt;object type=&quot;3&quot; unique_id=&quot;403933&quot;&gt;&lt;property id=&quot;20148&quot; value=&quot;5&quot;/&gt;&lt;property id=&quot;20300&quot; value=&quot;Slide 63&quot;/&gt;&lt;property id=&quot;20307&quot; value=&quot;719&quot;/&gt;&lt;/object&gt;&lt;object type=&quot;3&quot; unique_id=&quot;404996&quot;&gt;&lt;property id=&quot;20148&quot; value=&quot;5&quot;/&gt;&lt;property id=&quot;20300&quot; value=&quot;Slide 61&quot;/&gt;&lt;property id=&quot;20307&quot; value=&quot;722&quot;/&gt;&lt;/object&gt;&lt;object type=&quot;3&quot; unique_id=&quot;404997&quot;&gt;&lt;property id=&quot;20148&quot; value=&quot;5&quot;/&gt;&lt;property id=&quot;20300&quot; value=&quot;Slide 75&quot;/&gt;&lt;property id=&quot;20307&quot; value=&quot;720&quot;/&gt;&lt;/object&gt;&lt;object type=&quot;3&quot; unique_id=&quot;404998&quot;&gt;&lt;property id=&quot;20148&quot; value=&quot;5&quot;/&gt;&lt;property id=&quot;20300&quot; value=&quot;Slide 97&quot;/&gt;&lt;property id=&quot;20307&quot; value=&quot;721&quot;/&gt;&lt;/object&gt;&lt;object type=&quot;3&quot; unique_id=&quot;405235&quot;&gt;&lt;property id=&quot;20148&quot; value=&quot;5&quot;/&gt;&lt;property id=&quot;20300&quot; value=&quot;Slide 86&quot;/&gt;&lt;property id=&quot;20307&quot; value=&quot;724&quot;/&gt;&lt;/object&gt;&lt;object type=&quot;3&quot; unique_id=&quot;405236&quot;&gt;&lt;property id=&quot;20148&quot; value=&quot;5&quot;/&gt;&lt;property id=&quot;20300&quot; value=&quot;Slide 92&quot;/&gt;&lt;property id=&quot;20307&quot; value=&quot;725&quot;/&gt;&lt;/object&gt;&lt;object type=&quot;3&quot; unique_id=&quot;405701&quot;&gt;&lt;property id=&quot;20148&quot; value=&quot;5&quot;/&gt;&lt;property id=&quot;20300&quot; value=&quot;Slide 114&quot;/&gt;&lt;property id=&quot;20307&quot; value=&quot;726&quot;/&gt;&lt;/object&gt;&lt;object type=&quot;3&quot; unique_id=&quot;405702&quot;&gt;&lt;property id=&quot;20148&quot; value=&quot;5&quot;/&gt;&lt;property id=&quot;20300&quot; value=&quot;Slide 115&quot;/&gt;&lt;property id=&quot;20307&quot; value=&quot;727&quot;/&gt;&lt;/object&gt;&lt;object type=&quot;3&quot; unique_id=&quot;405703&quot;&gt;&lt;property id=&quot;20148&quot; value=&quot;5&quot;/&gt;&lt;property id=&quot;20300&quot; value=&quot;Slide 116&quot;/&gt;&lt;property id=&quot;20307&quot; value=&quot;728&quot;/&gt;&lt;/object&gt;&lt;object type=&quot;3&quot; unique_id=&quot;407440&quot;&gt;&lt;property id=&quot;20148&quot; value=&quot;5&quot;/&gt;&lt;property id=&quot;20300&quot; value=&quot;Slide 72&quot;/&gt;&lt;property id=&quot;20307&quot; value=&quot;730&quot;/&gt;&lt;/object&gt;&lt;object type=&quot;3&quot; unique_id=&quot;407441&quot;&gt;&lt;property id=&quot;20148&quot; value=&quot;5&quot;/&gt;&lt;property id=&quot;20300&quot; value=&quot;Slide 73&quot;/&gt;&lt;property id=&quot;20307&quot; value=&quot;729&quot;/&gt;&lt;/object&gt;&lt;object type=&quot;3&quot; unique_id=&quot;407442&quot;&gt;&lt;property id=&quot;20148&quot; value=&quot;5&quot;/&gt;&lt;property id=&quot;20300&quot; value=&quot;Slide 83&quot;/&gt;&lt;property id=&quot;20307&quot; value=&quot;731&quot;/&gt;&lt;/object&gt;&lt;object type=&quot;3&quot; unique_id=&quot;407443&quot;&gt;&lt;property id=&quot;20148&quot; value=&quot;5&quot;/&gt;&lt;property id=&quot;20300&quot; value=&quot;Slide 84&quot;/&gt;&lt;property id=&quot;20307&quot; value=&quot;732&quot;/&gt;&lt;/object&gt;&lt;object type=&quot;3&quot; unique_id=&quot;408614&quot;&gt;&lt;property id=&quot;20148&quot; value=&quot;5&quot;/&gt;&lt;property id=&quot;20300&quot; value=&quot;Slide 100&quot;/&gt;&lt;property id=&quot;20307&quot; value=&quot;733&quot;/&gt;&lt;/object&gt;&lt;object type=&quot;3&quot; unique_id=&quot;408615&quot;&gt;&lt;property id=&quot;20148&quot; value=&quot;5&quot;/&gt;&lt;property id=&quot;20300&quot; value=&quot;Slide 108&quot;/&gt;&lt;property id=&quot;20307&quot; value=&quot;734&quot;/&gt;&lt;/object&gt;&lt;object type=&quot;3&quot; unique_id=&quot;408616&quot;&gt;&lt;property id=&quot;20148&quot; value=&quot;5&quot;/&gt;&lt;property id=&quot;20300&quot; value=&quot;Slide 109&quot;/&gt;&lt;property id=&quot;20307&quot; value=&quot;735&quot;/&gt;&lt;/object&gt;&lt;object type=&quot;3&quot; unique_id=&quot;408617&quot;&gt;&lt;property id=&quot;20148&quot; value=&quot;5&quot;/&gt;&lt;property id=&quot;20300&quot; value=&quot;Slide 110&quot;/&gt;&lt;property id=&quot;20307&quot; value=&quot;736&quot;/&gt;&lt;/object&gt;&lt;object type=&quot;3&quot; unique_id=&quot;408618&quot;&gt;&lt;property id=&quot;20148&quot; value=&quot;5&quot;/&gt;&lt;property id=&quot;20300&quot; value=&quot;Slide 111&quot;/&gt;&lt;property id=&quot;20307&quot; value=&quot;737&quot;/&gt;&lt;/object&gt;&lt;object type=&quot;3&quot; unique_id=&quot;408619&quot;&gt;&lt;property id=&quot;20148&quot; value=&quot;5&quot;/&gt;&lt;property id=&quot;20300&quot; value=&quot;Slide 112&quot;/&gt;&lt;property id=&quot;20307&quot; value=&quot;738&quot;/&gt;&lt;/object&gt;&lt;object type=&quot;3&quot; unique_id=&quot;408983&quot;&gt;&lt;property id=&quot;20148&quot; value=&quot;5&quot;/&gt;&lt;property id=&quot;20300&quot; value=&quot;Slide 87&quot;/&gt;&lt;property id=&quot;20307&quot; value=&quot;739&quot;/&gt;&lt;/object&gt;&lt;object type=&quot;3&quot; unique_id=&quot;408984&quot;&gt;&lt;property id=&quot;20148&quot; value=&quot;5&quot;/&gt;&lt;property id=&quot;20300&quot; value=&quot;Slide 93&quot;/&gt;&lt;property id=&quot;20307&quot; value=&quot;740&quot;/&gt;&lt;/object&gt;&lt;object type=&quot;3&quot; unique_id=&quot;409377&quot;&gt;&lt;property id=&quot;20148&quot; value=&quot;5&quot;/&gt;&lt;property id=&quot;20300&quot; value=&quot;Slide 2&quot;/&gt;&lt;property id=&quot;20307&quot; value=&quot;743&quot;/&gt;&lt;/object&gt;&lt;object type=&quot;3&quot; unique_id=&quot;409495&quot;&gt;&lt;property id=&quot;20148&quot; value=&quot;5&quot;/&gt;&lt;property id=&quot;20300&quot; value=&quot;Slide 117&quot;/&gt;&lt;property id=&quot;20307&quot; value=&quot;744&quot;/&gt;&lt;/object&gt;&lt;object type=&quot;3&quot; unique_id=&quot;414760&quot;&gt;&lt;property id=&quot;20148&quot; value=&quot;5&quot;/&gt;&lt;property id=&quot;20300&quot; value=&quot;Slide 28&quot;/&gt;&lt;property id=&quot;20307&quot; value=&quot;752&quot;/&gt;&lt;/object&gt;&lt;object type=&quot;3&quot; unique_id=&quot;414761&quot;&gt;&lt;property id=&quot;20148&quot; value=&quot;5&quot;/&gt;&lt;property id=&quot;20300&quot; value=&quot;Slide 53&quot;/&gt;&lt;property id=&quot;20307&quot; value=&quot;753&quot;/&gt;&lt;/object&gt;&lt;object type=&quot;3&quot; unique_id=&quot;414762&quot;&gt;&lt;property id=&quot;20148&quot; value=&quot;5&quot;/&gt;&lt;property id=&quot;20300&quot; value=&quot;Slide 54&quot;/&gt;&lt;property id=&quot;20307&quot; value=&quot;754&quot;/&gt;&lt;/object&gt;&lt;object type=&quot;3&quot; unique_id=&quot;414763&quot;&gt;&lt;property id=&quot;20148&quot; value=&quot;5&quot;/&gt;&lt;property id=&quot;20300&quot; value=&quot;Slide 55&quot;/&gt;&lt;property id=&quot;20307&quot; value=&quot;755&quot;/&gt;&lt;/object&gt;&lt;object type=&quot;3&quot; unique_id=&quot;414764&quot;&gt;&lt;property id=&quot;20148&quot; value=&quot;5&quot;/&gt;&lt;property id=&quot;20300&quot; value=&quot;Slide 56&quot;/&gt;&lt;property id=&quot;20307&quot; value=&quot;756&quot;/&gt;&lt;/object&gt;&lt;object type=&quot;3&quot; unique_id=&quot;414765&quot;&gt;&lt;property id=&quot;20148&quot; value=&quot;5&quot;/&gt;&lt;property id=&quot;20300&quot; value=&quot;Slide 7&quot;/&gt;&lt;property id=&quot;20307&quot; value=&quot;758&quot;/&gt;&lt;/object&gt;&lt;object type=&quot;3&quot; unique_id=&quot;414766&quot;&gt;&lt;property id=&quot;20148&quot; value=&quot;5&quot;/&gt;&lt;property id=&quot;20300&quot; value=&quot;Slide 8&quot;/&gt;&lt;property id=&quot;20307&quot; value=&quot;757&quot;/&gt;&lt;/object&gt;&lt;object type=&quot;3&quot; unique_id=&quot;414767&quot;&gt;&lt;property id=&quot;20148&quot; value=&quot;5&quot;/&gt;&lt;property id=&quot;20300&quot; value=&quot;Slide 9&quot;/&gt;&lt;property id=&quot;20307&quot; value=&quot;759&quot;/&gt;&lt;/object&gt;&lt;object type=&quot;3&quot; unique_id=&quot;414768&quot;&gt;&lt;property id=&quot;20148&quot; value=&quot;5&quot;/&gt;&lt;property id=&quot;20300&quot; value=&quot;Slide 10&quot;/&gt;&lt;property id=&quot;20307&quot; value=&quot;760&quot;/&gt;&lt;/object&gt;&lt;object type=&quot;3&quot; unique_id=&quot;414769&quot;&gt;&lt;property id=&quot;20148&quot; value=&quot;5&quot;/&gt;&lt;property id=&quot;20300&quot; value=&quot;Slide 11&quot;/&gt;&lt;property id=&quot;20307&quot; value=&quot;762&quot;/&gt;&lt;/object&gt;&lt;object type=&quot;3&quot; unique_id=&quot;414770&quot;&gt;&lt;property id=&quot;20148&quot; value=&quot;5&quot;/&gt;&lt;property id=&quot;20300&quot; value=&quot;Slide 43&quot;/&gt;&lt;property id=&quot;20307&quot; value=&quot;763&quot;/&gt;&lt;/object&gt;&lt;object type=&quot;3&quot; unique_id=&quot;414771&quot;&gt;&lt;property id=&quot;20148&quot; value=&quot;5&quot;/&gt;&lt;property id=&quot;20300&quot; value=&quot;Slide 48&quot;/&gt;&lt;property id=&quot;20307&quot; value=&quot;764&quot;/&gt;&lt;/object&gt;&lt;object type=&quot;3&quot; unique_id=&quot;414772&quot;&gt;&lt;property id=&quot;20148&quot; value=&quot;5&quot;/&gt;&lt;property id=&quot;20300&quot; value=&quot;Slide 49&quot;/&gt;&lt;property id=&quot;20307&quot; value=&quot;765&quot;/&gt;&lt;/object&gt;&lt;object type=&quot;3&quot; unique_id=&quot;414773&quot;&gt;&lt;property id=&quot;20148&quot; value=&quot;5&quot;/&gt;&lt;property id=&quot;20300&quot; value=&quot;Slide 74&quot;/&gt;&lt;property id=&quot;20307&quot; value=&quot;766&quot;/&gt;&lt;/object&gt;&lt;object type=&quot;3&quot; unique_id=&quot;414774&quot;&gt;&lt;property id=&quot;20148&quot; value=&quot;5&quot;/&gt;&lt;property id=&quot;20300&quot; value=&quot;Slide 98&quot;/&gt;&lt;property id=&quot;20307&quot; value=&quot;767&quot;/&gt;&lt;/objec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4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5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5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5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6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6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6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0&quot;/&gt;&lt;/TableIndex&gt;&lt;/ShapeTextInfo&gt;"/>
  <p:tag name="PRESENTER_SHAPEINFO" val="&lt;ThreeDShapeInfo&gt;&lt;uuid val=&quot;{91A5A050-0AE0-44DB-8F68-46798ED643ED}&quot;/&gt;&lt;isInvalidForFieldText val=&quot;0&quot;/&gt;&lt;Image&gt;&lt;filename val=&quot;C:\Users\video\AppData\Local\Temp\PR\data\asimages\{91A5A050-0AE0-44DB-8F68-46798ED643ED}_21.png&quot;/&gt;&lt;left val=&quot;0&quot;/&gt;&lt;top val=&quot;21&quot;/&gt;&lt;width val=&quot;721&quot;/&gt;&lt;height val=&quot;85&quot;/&gt;&lt;hasText val=&quot;1&quot;/&gt;&lt;/Image&gt;&lt;/ThreeDShapeInfo&gt;"/>
</p:tagLst>
</file>

<file path=ppt/tags/tag6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Lst>
</file>

<file path=ppt/tags/tag6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4&quot;/&gt;&lt;lineCharCount val=&quot;28&quot;/&gt;&lt;lineCharCount val=&quot;7&quot;/&gt;&lt;lineCharCount val=&quot;1&quot;/&gt;&lt;lineCharCount val=&quot;30&quot;/&gt;&lt;lineCharCount val=&quot;26&quot;/&gt;&lt;lineCharCount val=&quot;10&quot;/&gt;&lt;lineCharCount val=&quot;1&quot;/&gt;&lt;lineCharCount val=&quot;30&quot;/&gt;&lt;lineCharCount val=&quot;31&quot;/&gt;&lt;lineCharCount val=&quot;25&quot;/&gt;&lt;lineCharCount val=&quot;24&quot;/&gt;&lt;lineCharCount val=&quot;1&quot;/&gt;&lt;lineCharCount val=&quot;29&quot;/&gt;&lt;lineCharCount val=&quot;13&quot;/&gt;&lt;/TableIndex&gt;&lt;/ShapeTextInfo&gt;"/>
</p:tagLst>
</file>

<file path=ppt/tags/tag6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Lst>
</file>

<file path=ppt/tags/tag6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7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Lst>
</file>

<file path=ppt/tags/tag7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5&quot;/&gt;&lt;/TableIndex&gt;&lt;/ShapeTextInfo&gt;"/>
</p:tagLst>
</file>

<file path=ppt/tags/tag7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72&quot;/&gt;&lt;lineCharCount val=&quot;73&quot;/&gt;&lt;lineCharCount val=&quot;40&quot;/&gt;&lt;/TableIndex&gt;&lt;/ShapeTextInfo&gt;"/>
</p:tagLst>
</file>

<file path=ppt/tags/tag7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Lst>
</file>

<file path=ppt/tags/tag7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Lst>
</file>

<file path=ppt/tags/tag7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Lst>
</file>

<file path=ppt/tags/tag7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Lst>
</file>

<file path=ppt/tags/tag7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Lst>
</file>

<file path=ppt/tags/tag7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Lst>
</file>

<file path=ppt/tags/tag7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5&quot;/&gt;&lt;/TableIndex&gt;&lt;/ShapeTextInfo&gt;"/>
</p:tagLst>
</file>

<file path=ppt/tags/tag8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72&quot;/&gt;&lt;lineCharCount val=&quot;73&quot;/&gt;&lt;lineCharCount val=&quot;40&quot;/&gt;&lt;/TableIndex&gt;&lt;/ShapeTextInfo&gt;"/>
</p:tagLst>
</file>

<file path=ppt/tags/tag8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Lst>
</file>

<file path=ppt/tags/tag8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Lst>
</file>

<file path=ppt/tags/tag8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Lst>
</file>

<file path=ppt/tags/tag8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0&quot;/&gt;&lt;/TableIndex&gt;&lt;/ShapeTextInfo&gt;"/>
  <p:tag name="PRESENTER_SHAPEINFO" val="&lt;ThreeDShapeInfo&gt;&lt;uuid val=&quot;{91A5A050-0AE0-44DB-8F68-46798ED643ED}&quot;/&gt;&lt;isInvalidForFieldText val=&quot;0&quot;/&gt;&lt;Image&gt;&lt;filename val=&quot;C:\Users\video\AppData\Local\Temp\PR\data\asimages\{91A5A050-0AE0-44DB-8F68-46798ED643ED}_21.png&quot;/&gt;&lt;left val=&quot;0&quot;/&gt;&lt;top val=&quot;21&quot;/&gt;&lt;width val=&quot;721&quot;/&gt;&lt;height val=&quot;85&quot;/&gt;&lt;hasText val=&quot;1&quot;/&gt;&lt;/Image&gt;&lt;/ThreeDShapeInfo&gt;"/>
</p:tagLst>
</file>

<file path=ppt/tags/tag8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0&quot;/&gt;&lt;/TableIndex&gt;&lt;/ShapeTextInfo&gt;"/>
  <p:tag name="PRESENTER_SHAPEINFO" val="&lt;ThreeDShapeInfo&gt;&lt;uuid val=&quot;{91A5A050-0AE0-44DB-8F68-46798ED643ED}&quot;/&gt;&lt;isInvalidForFieldText val=&quot;0&quot;/&gt;&lt;Image&gt;&lt;filename val=&quot;C:\Users\video\AppData\Local\Temp\PR\data\asimages\{91A5A050-0AE0-44DB-8F68-46798ED643ED}_21.png&quot;/&gt;&lt;left val=&quot;0&quot;/&gt;&lt;top val=&quot;21&quot;/&gt;&lt;width val=&quot;721&quot;/&gt;&lt;height val=&quot;85&quot;/&gt;&lt;hasText val=&quot;1&quot;/&gt;&lt;/Image&gt;&lt;/ThreeDShapeInfo&gt;"/>
</p:tagLst>
</file>

<file path=ppt/tags/tag8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0&quot;/&gt;&lt;/TableIndex&gt;&lt;/ShapeTextInfo&gt;"/>
  <p:tag name="PRESENTER_SHAPEINFO" val="&lt;ThreeDShapeInfo&gt;&lt;uuid val=&quot;{91A5A050-0AE0-44DB-8F68-46798ED643ED}&quot;/&gt;&lt;isInvalidForFieldText val=&quot;0&quot;/&gt;&lt;Image&gt;&lt;filename val=&quot;C:\Users\video\AppData\Local\Temp\PR\data\asimages\{91A5A050-0AE0-44DB-8F68-46798ED643ED}_21.png&quot;/&gt;&lt;left val=&quot;0&quot;/&gt;&lt;top val=&quot;21&quot;/&gt;&lt;width val=&quot;721&quot;/&gt;&lt;height val=&quot;85&quot;/&gt;&lt;hasText val=&quot;1&quot;/&gt;&lt;/Image&gt;&lt;/ThreeDShapeInfo&gt;"/>
</p:tagLst>
</file>

<file path=ppt/tags/tag8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0&quot;/&gt;&lt;/TableIndex&gt;&lt;/ShapeTextInfo&gt;"/>
  <p:tag name="PRESENTER_SHAPEINFO" val="&lt;ThreeDShapeInfo&gt;&lt;uuid val=&quot;{91A5A050-0AE0-44DB-8F68-46798ED643ED}&quot;/&gt;&lt;isInvalidForFieldText val=&quot;0&quot;/&gt;&lt;Image&gt;&lt;filename val=&quot;C:\Users\video\AppData\Local\Temp\PR\data\asimages\{91A5A050-0AE0-44DB-8F68-46798ED643ED}_21.png&quot;/&gt;&lt;left val=&quot;0&quot;/&gt;&lt;top val=&quot;21&quot;/&gt;&lt;width val=&quot;721&quot;/&gt;&lt;height val=&quot;85&quot;/&gt;&lt;hasText val=&quot;1&quot;/&gt;&lt;/Image&gt;&lt;/ThreeDShapeInfo&gt;"/>
</p:tagLst>
</file>

<file path=ppt/tags/tag8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0&quot;/&gt;&lt;/TableIndex&gt;&lt;/ShapeTextInfo&gt;"/>
  <p:tag name="PRESENTER_SHAPEINFO" val="&lt;ThreeDShapeInfo&gt;&lt;uuid val=&quot;{91A5A050-0AE0-44DB-8F68-46798ED643ED}&quot;/&gt;&lt;isInvalidForFieldText val=&quot;0&quot;/&gt;&lt;Image&gt;&lt;filename val=&quot;C:\Users\video\AppData\Local\Temp\PR\data\asimages\{91A5A050-0AE0-44DB-8F68-46798ED643ED}_21.png&quot;/&gt;&lt;left val=&quot;0&quot;/&gt;&lt;top val=&quot;21&quot;/&gt;&lt;width val=&quot;721&quot;/&gt;&lt;height val=&quot;85&quot;/&gt;&lt;hasText val=&quot;1&quot;/&gt;&lt;/Image&gt;&lt;/ThreeDShape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heme/_rels/theme27.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7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8_NewUBP_Template20120514_Final">
  <a:themeElements>
    <a:clrScheme name="UBP Colors">
      <a:dk1>
        <a:srgbClr val="DDDEDD"/>
      </a:dk1>
      <a:lt1>
        <a:srgbClr val="FFFFFF"/>
      </a:lt1>
      <a:dk2>
        <a:srgbClr val="1F497D"/>
      </a:dk2>
      <a:lt2>
        <a:srgbClr val="EEECE1"/>
      </a:lt2>
      <a:accent1>
        <a:srgbClr val="BC3521"/>
      </a:accent1>
      <a:accent2>
        <a:srgbClr val="7AAE31"/>
      </a:accent2>
      <a:accent3>
        <a:srgbClr val="008FAB"/>
      </a:accent3>
      <a:accent4>
        <a:srgbClr val="00203F"/>
      </a:accent4>
      <a:accent5>
        <a:srgbClr val="1C8EAB"/>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r">
          <a:defRPr sz="3600" b="1" dirty="0" smtClean="0">
            <a:solidFill>
              <a:srgbClr val="139FC9"/>
            </a:solidFill>
            <a:latin typeface="Arial"/>
            <a:cs typeface="Arial"/>
          </a:defRPr>
        </a:defPPr>
      </a:lstStyle>
    </a:txDef>
  </a:objectDefaults>
  <a:extraClrSchemeLst/>
</a:theme>
</file>

<file path=ppt/theme/theme15.xml><?xml version="1.0" encoding="utf-8"?>
<a:theme xmlns:a="http://schemas.openxmlformats.org/drawingml/2006/main" name="10_NewUBP_Template20120514_Final">
  <a:themeElements>
    <a:clrScheme name="UBP Colors">
      <a:dk1>
        <a:srgbClr val="DDDEDD"/>
      </a:dk1>
      <a:lt1>
        <a:srgbClr val="FFFFFF"/>
      </a:lt1>
      <a:dk2>
        <a:srgbClr val="1F497D"/>
      </a:dk2>
      <a:lt2>
        <a:srgbClr val="EEECE1"/>
      </a:lt2>
      <a:accent1>
        <a:srgbClr val="BC3521"/>
      </a:accent1>
      <a:accent2>
        <a:srgbClr val="7AAE31"/>
      </a:accent2>
      <a:accent3>
        <a:srgbClr val="008FAB"/>
      </a:accent3>
      <a:accent4>
        <a:srgbClr val="00203F"/>
      </a:accent4>
      <a:accent5>
        <a:srgbClr val="1C8EAB"/>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r">
          <a:defRPr sz="3600" b="1" dirty="0" smtClean="0">
            <a:solidFill>
              <a:srgbClr val="139FC9"/>
            </a:solidFill>
            <a:latin typeface="Arial"/>
            <a:cs typeface="Arial"/>
          </a:defRPr>
        </a:defPPr>
      </a:lstStyle>
    </a:txDef>
  </a:objectDefaults>
  <a:extraClrSchemeLst/>
</a:theme>
</file>

<file path=ppt/theme/theme16.xml><?xml version="1.0" encoding="utf-8"?>
<a:theme xmlns:a="http://schemas.openxmlformats.org/drawingml/2006/main" name="18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22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23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9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11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24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25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8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3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27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28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3_Verve">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Ver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ppt/theme/theme28.xml><?xml version="1.0" encoding="utf-8"?>
<a:theme xmlns:a="http://schemas.openxmlformats.org/drawingml/2006/main" name="17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9.xml><?xml version="1.0" encoding="utf-8"?>
<a:theme xmlns:a="http://schemas.openxmlformats.org/drawingml/2006/main" name="2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S010286762">
  <a:themeElements>
    <a:clrScheme name="White - blue accents template template">
      <a:dk1>
        <a:srgbClr val="000000"/>
      </a:dk1>
      <a:lt1>
        <a:srgbClr val="FFFFFF"/>
      </a:lt1>
      <a:dk2>
        <a:srgbClr val="1D4775"/>
      </a:dk2>
      <a:lt2>
        <a:srgbClr val="FEF194"/>
      </a:lt2>
      <a:accent1>
        <a:srgbClr val="FFC000"/>
      </a:accent1>
      <a:accent2>
        <a:srgbClr val="3497AE"/>
      </a:accent2>
      <a:accent3>
        <a:srgbClr val="DF8045"/>
      </a:accent3>
      <a:accent4>
        <a:srgbClr val="7DCC2E"/>
      </a:accent4>
      <a:accent5>
        <a:srgbClr val="FF9929"/>
      </a:accent5>
      <a:accent6>
        <a:srgbClr val="A061C3"/>
      </a:accent6>
      <a:hlink>
        <a:srgbClr val="1D4775"/>
      </a:hlink>
      <a:folHlink>
        <a:srgbClr val="1D477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chemeClr val="tx1"/>
            </a:solidFill>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30.xml><?xml version="1.0" encoding="utf-8"?>
<a:theme xmlns:a="http://schemas.openxmlformats.org/drawingml/2006/main" name="31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1.xml><?xml version="1.0" encoding="utf-8"?>
<a:theme xmlns:a="http://schemas.openxmlformats.org/drawingml/2006/main" name="5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2.xml><?xml version="1.0" encoding="utf-8"?>
<a:theme xmlns:a="http://schemas.openxmlformats.org/drawingml/2006/main" name="5_NewUBP_Template20120514_Final">
  <a:themeElements>
    <a:clrScheme name="UBP Colors">
      <a:dk1>
        <a:srgbClr val="DDDEDD"/>
      </a:dk1>
      <a:lt1>
        <a:srgbClr val="FFFFFF"/>
      </a:lt1>
      <a:dk2>
        <a:srgbClr val="1F497D"/>
      </a:dk2>
      <a:lt2>
        <a:srgbClr val="EEECE1"/>
      </a:lt2>
      <a:accent1>
        <a:srgbClr val="BC3521"/>
      </a:accent1>
      <a:accent2>
        <a:srgbClr val="7AAE31"/>
      </a:accent2>
      <a:accent3>
        <a:srgbClr val="008FAB"/>
      </a:accent3>
      <a:accent4>
        <a:srgbClr val="00203F"/>
      </a:accent4>
      <a:accent5>
        <a:srgbClr val="1C8EAB"/>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r">
          <a:defRPr sz="3600" b="1" dirty="0" smtClean="0">
            <a:solidFill>
              <a:srgbClr val="139FC9"/>
            </a:solidFill>
            <a:latin typeface="Arial"/>
            <a:cs typeface="Arial"/>
          </a:defRPr>
        </a:defPPr>
      </a:lstStyle>
    </a:txDef>
  </a:objectDefaults>
  <a:extraClrSchemeLst/>
</a:theme>
</file>

<file path=ppt/theme/theme3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3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6.xml><?xml version="1.0" encoding="utf-8"?>
<a:theme xmlns:a="http://schemas.openxmlformats.org/drawingml/2006/main" name="3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7.xml><?xml version="1.0" encoding="utf-8"?>
<a:theme xmlns:a="http://schemas.openxmlformats.org/drawingml/2006/main" name="36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8.xml><?xml version="1.0" encoding="utf-8"?>
<a:theme xmlns:a="http://schemas.openxmlformats.org/drawingml/2006/main" name="38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9.xml><?xml version="1.0" encoding="utf-8"?>
<a:theme xmlns:a="http://schemas.openxmlformats.org/drawingml/2006/main" name="NewUBP_Template20120514_Final">
  <a:themeElements>
    <a:clrScheme name="UBP Colors">
      <a:dk1>
        <a:srgbClr val="DDDEDD"/>
      </a:dk1>
      <a:lt1>
        <a:srgbClr val="FFFFFF"/>
      </a:lt1>
      <a:dk2>
        <a:srgbClr val="1F497D"/>
      </a:dk2>
      <a:lt2>
        <a:srgbClr val="EEECE1"/>
      </a:lt2>
      <a:accent1>
        <a:srgbClr val="BC3521"/>
      </a:accent1>
      <a:accent2>
        <a:srgbClr val="7AAE31"/>
      </a:accent2>
      <a:accent3>
        <a:srgbClr val="008FAB"/>
      </a:accent3>
      <a:accent4>
        <a:srgbClr val="00203F"/>
      </a:accent4>
      <a:accent5>
        <a:srgbClr val="1C8EAB"/>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r">
          <a:defRPr sz="3600" b="1" dirty="0" smtClean="0">
            <a:solidFill>
              <a:srgbClr val="139FC9"/>
            </a:solidFill>
            <a:latin typeface="Arial"/>
            <a:cs typeface="Arial"/>
          </a:defRPr>
        </a:defPPr>
      </a:lstStyle>
    </a:txDef>
  </a:objectDefaults>
  <a:extraClrSchemeLst/>
</a:theme>
</file>

<file path=ppt/theme/theme4.xml><?xml version="1.0" encoding="utf-8"?>
<a:theme xmlns:a="http://schemas.openxmlformats.org/drawingml/2006/main" name="6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0.xml><?xml version="1.0" encoding="utf-8"?>
<a:theme xmlns:a="http://schemas.openxmlformats.org/drawingml/2006/main" name="12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1.xml><?xml version="1.0" encoding="utf-8"?>
<a:theme xmlns:a="http://schemas.openxmlformats.org/drawingml/2006/main" name="40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2.xml><?xml version="1.0" encoding="utf-8"?>
<a:theme xmlns:a="http://schemas.openxmlformats.org/drawingml/2006/main" name="41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3.xml><?xml version="1.0" encoding="utf-8"?>
<a:theme xmlns:a="http://schemas.openxmlformats.org/drawingml/2006/main" name="42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4.xml><?xml version="1.0" encoding="utf-8"?>
<a:theme xmlns:a="http://schemas.openxmlformats.org/drawingml/2006/main" name="43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5.xml><?xml version="1.0" encoding="utf-8"?>
<a:theme xmlns:a="http://schemas.openxmlformats.org/drawingml/2006/main" name="26_Columns">
  <a:themeElements>
    <a:clrScheme name="18_Columns 2">
      <a:dk1>
        <a:srgbClr val="003366"/>
      </a:dk1>
      <a:lt1>
        <a:srgbClr val="FFFFFF"/>
      </a:lt1>
      <a:dk2>
        <a:srgbClr val="5E6DA4"/>
      </a:dk2>
      <a:lt2>
        <a:srgbClr val="FFFFFF"/>
      </a:lt2>
      <a:accent1>
        <a:srgbClr val="9966FF"/>
      </a:accent1>
      <a:accent2>
        <a:srgbClr val="00CC66"/>
      </a:accent2>
      <a:accent3>
        <a:srgbClr val="B6BACF"/>
      </a:accent3>
      <a:accent4>
        <a:srgbClr val="DADADA"/>
      </a:accent4>
      <a:accent5>
        <a:srgbClr val="CAB8FF"/>
      </a:accent5>
      <a:accent6>
        <a:srgbClr val="00B95C"/>
      </a:accent6>
      <a:hlink>
        <a:srgbClr val="65C8FF"/>
      </a:hlink>
      <a:folHlink>
        <a:srgbClr val="FFCC99"/>
      </a:folHlink>
    </a:clrScheme>
    <a:fontScheme name="18_Column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8_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18_Columns 2">
        <a:dk1>
          <a:srgbClr val="003366"/>
        </a:dk1>
        <a:lt1>
          <a:srgbClr val="FFFFFF"/>
        </a:lt1>
        <a:dk2>
          <a:srgbClr val="5E6DA4"/>
        </a:dk2>
        <a:lt2>
          <a:srgbClr val="FFFFFF"/>
        </a:lt2>
        <a:accent1>
          <a:srgbClr val="9966FF"/>
        </a:accent1>
        <a:accent2>
          <a:srgbClr val="00CC66"/>
        </a:accent2>
        <a:accent3>
          <a:srgbClr val="B6BACF"/>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18_Columns 3">
        <a:dk1>
          <a:srgbClr val="000000"/>
        </a:dk1>
        <a:lt1>
          <a:srgbClr val="FFFFFF"/>
        </a:lt1>
        <a:dk2>
          <a:srgbClr val="5E6DA4"/>
        </a:dk2>
        <a:lt2>
          <a:srgbClr val="FFFFFF"/>
        </a:lt2>
        <a:accent1>
          <a:srgbClr val="FF6600"/>
        </a:accent1>
        <a:accent2>
          <a:srgbClr val="FFCC00"/>
        </a:accent2>
        <a:accent3>
          <a:srgbClr val="B6BACF"/>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25_Columns">
  <a:themeElements>
    <a:clrScheme name="18_Columns 2">
      <a:dk1>
        <a:srgbClr val="003366"/>
      </a:dk1>
      <a:lt1>
        <a:srgbClr val="FFFFFF"/>
      </a:lt1>
      <a:dk2>
        <a:srgbClr val="5E6DA4"/>
      </a:dk2>
      <a:lt2>
        <a:srgbClr val="FFFFFF"/>
      </a:lt2>
      <a:accent1>
        <a:srgbClr val="9966FF"/>
      </a:accent1>
      <a:accent2>
        <a:srgbClr val="00CC66"/>
      </a:accent2>
      <a:accent3>
        <a:srgbClr val="B6BACF"/>
      </a:accent3>
      <a:accent4>
        <a:srgbClr val="DADADA"/>
      </a:accent4>
      <a:accent5>
        <a:srgbClr val="CAB8FF"/>
      </a:accent5>
      <a:accent6>
        <a:srgbClr val="00B95C"/>
      </a:accent6>
      <a:hlink>
        <a:srgbClr val="65C8FF"/>
      </a:hlink>
      <a:folHlink>
        <a:srgbClr val="FFCC99"/>
      </a:folHlink>
    </a:clrScheme>
    <a:fontScheme name="18_Column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8_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18_Columns 2">
        <a:dk1>
          <a:srgbClr val="003366"/>
        </a:dk1>
        <a:lt1>
          <a:srgbClr val="FFFFFF"/>
        </a:lt1>
        <a:dk2>
          <a:srgbClr val="5E6DA4"/>
        </a:dk2>
        <a:lt2>
          <a:srgbClr val="FFFFFF"/>
        </a:lt2>
        <a:accent1>
          <a:srgbClr val="9966FF"/>
        </a:accent1>
        <a:accent2>
          <a:srgbClr val="00CC66"/>
        </a:accent2>
        <a:accent3>
          <a:srgbClr val="B6BACF"/>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18_Columns 3">
        <a:dk1>
          <a:srgbClr val="000000"/>
        </a:dk1>
        <a:lt1>
          <a:srgbClr val="FFFFFF"/>
        </a:lt1>
        <a:dk2>
          <a:srgbClr val="5E6DA4"/>
        </a:dk2>
        <a:lt2>
          <a:srgbClr val="FFFFFF"/>
        </a:lt2>
        <a:accent1>
          <a:srgbClr val="FF6600"/>
        </a:accent1>
        <a:accent2>
          <a:srgbClr val="FFCC00"/>
        </a:accent2>
        <a:accent3>
          <a:srgbClr val="B6BACF"/>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45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8.xml><?xml version="1.0" encoding="utf-8"?>
<a:theme xmlns:a="http://schemas.openxmlformats.org/drawingml/2006/main" name="10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9.xml><?xml version="1.0" encoding="utf-8"?>
<a:theme xmlns:a="http://schemas.openxmlformats.org/drawingml/2006/main" name="34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5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0.xml><?xml version="1.0" encoding="utf-8"?>
<a:theme xmlns:a="http://schemas.openxmlformats.org/drawingml/2006/main" name="4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1.xml><?xml version="1.0" encoding="utf-8"?>
<a:theme xmlns:a="http://schemas.openxmlformats.org/drawingml/2006/main" name="46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2.xml><?xml version="1.0" encoding="utf-8"?>
<a:theme xmlns:a="http://schemas.openxmlformats.org/drawingml/2006/main" name="39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3.xml><?xml version="1.0" encoding="utf-8"?>
<a:theme xmlns:a="http://schemas.openxmlformats.org/drawingml/2006/main" name="7_NewUBP_Template20120514_Final">
  <a:themeElements>
    <a:clrScheme name="UBP Colors">
      <a:dk1>
        <a:srgbClr val="DDDEDD"/>
      </a:dk1>
      <a:lt1>
        <a:srgbClr val="FFFFFF"/>
      </a:lt1>
      <a:dk2>
        <a:srgbClr val="1F497D"/>
      </a:dk2>
      <a:lt2>
        <a:srgbClr val="EEECE1"/>
      </a:lt2>
      <a:accent1>
        <a:srgbClr val="BC3521"/>
      </a:accent1>
      <a:accent2>
        <a:srgbClr val="7AAE31"/>
      </a:accent2>
      <a:accent3>
        <a:srgbClr val="008FAB"/>
      </a:accent3>
      <a:accent4>
        <a:srgbClr val="00203F"/>
      </a:accent4>
      <a:accent5>
        <a:srgbClr val="1C8EAB"/>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r">
          <a:defRPr sz="3600" b="1" dirty="0" smtClean="0">
            <a:solidFill>
              <a:srgbClr val="139FC9"/>
            </a:solidFill>
            <a:latin typeface="Arial"/>
            <a:cs typeface="Arial"/>
          </a:defRPr>
        </a:defPPr>
      </a:lstStyle>
    </a:txDef>
  </a:objectDefaults>
  <a:extraClrSchemeLst/>
</a:theme>
</file>

<file path=ppt/theme/theme54.xml><?xml version="1.0" encoding="utf-8"?>
<a:theme xmlns:a="http://schemas.openxmlformats.org/drawingml/2006/main" name="3_Columns">
  <a:themeElements>
    <a:clrScheme name="Columns 2">
      <a:dk1>
        <a:srgbClr val="003366"/>
      </a:dk1>
      <a:lt1>
        <a:srgbClr val="FFFFFF"/>
      </a:lt1>
      <a:dk2>
        <a:srgbClr val="5E6DA4"/>
      </a:dk2>
      <a:lt2>
        <a:srgbClr val="FFFFFF"/>
      </a:lt2>
      <a:accent1>
        <a:srgbClr val="9966FF"/>
      </a:accent1>
      <a:accent2>
        <a:srgbClr val="00CC66"/>
      </a:accent2>
      <a:accent3>
        <a:srgbClr val="B6BACF"/>
      </a:accent3>
      <a:accent4>
        <a:srgbClr val="DADADA"/>
      </a:accent4>
      <a:accent5>
        <a:srgbClr val="CAB8FF"/>
      </a:accent5>
      <a:accent6>
        <a:srgbClr val="00B95C"/>
      </a:accent6>
      <a:hlink>
        <a:srgbClr val="65C8FF"/>
      </a:hlink>
      <a:folHlink>
        <a:srgbClr val="FFCC99"/>
      </a:folHlink>
    </a:clrScheme>
    <a:fontScheme name="Columns">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600" b="0" i="0" u="sng"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600" b="0" i="0" u="sng"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olumns 2">
        <a:dk1>
          <a:srgbClr val="003366"/>
        </a:dk1>
        <a:lt1>
          <a:srgbClr val="FFFFFF"/>
        </a:lt1>
        <a:dk2>
          <a:srgbClr val="5E6DA4"/>
        </a:dk2>
        <a:lt2>
          <a:srgbClr val="FFFFFF"/>
        </a:lt2>
        <a:accent1>
          <a:srgbClr val="9966FF"/>
        </a:accent1>
        <a:accent2>
          <a:srgbClr val="00CC66"/>
        </a:accent2>
        <a:accent3>
          <a:srgbClr val="B6BACF"/>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olumns 3">
        <a:dk1>
          <a:srgbClr val="000000"/>
        </a:dk1>
        <a:lt1>
          <a:srgbClr val="FFFFFF"/>
        </a:lt1>
        <a:dk2>
          <a:srgbClr val="5E6DA4"/>
        </a:dk2>
        <a:lt2>
          <a:srgbClr val="FFFFFF"/>
        </a:lt2>
        <a:accent1>
          <a:srgbClr val="FF6600"/>
        </a:accent1>
        <a:accent2>
          <a:srgbClr val="FFCC00"/>
        </a:accent2>
        <a:accent3>
          <a:srgbClr val="B6BACF"/>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21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6.xml><?xml version="1.0" encoding="utf-8"?>
<a:theme xmlns:a="http://schemas.openxmlformats.org/drawingml/2006/main" name="2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7.xml><?xml version="1.0" encoding="utf-8"?>
<a:theme xmlns:a="http://schemas.openxmlformats.org/drawingml/2006/main" name="26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8.xml><?xml version="1.0" encoding="utf-8"?>
<a:theme xmlns:a="http://schemas.openxmlformats.org/drawingml/2006/main" name="20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6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NewUBP_Template20120514_Final">
  <a:themeElements>
    <a:clrScheme name="UBP Colors">
      <a:dk1>
        <a:srgbClr val="DDDEDD"/>
      </a:dk1>
      <a:lt1>
        <a:srgbClr val="FFFFFF"/>
      </a:lt1>
      <a:dk2>
        <a:srgbClr val="1F497D"/>
      </a:dk2>
      <a:lt2>
        <a:srgbClr val="EEECE1"/>
      </a:lt2>
      <a:accent1>
        <a:srgbClr val="BC3521"/>
      </a:accent1>
      <a:accent2>
        <a:srgbClr val="7AAE31"/>
      </a:accent2>
      <a:accent3>
        <a:srgbClr val="008FAB"/>
      </a:accent3>
      <a:accent4>
        <a:srgbClr val="00203F"/>
      </a:accent4>
      <a:accent5>
        <a:srgbClr val="1C8EAB"/>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r">
          <a:defRPr sz="3600" b="1" dirty="0" smtClean="0">
            <a:solidFill>
              <a:srgbClr val="139FC9"/>
            </a:solidFill>
            <a:latin typeface="Arial"/>
            <a:cs typeface="Arial"/>
          </a:defRPr>
        </a:defPPr>
      </a:lstStyle>
    </a:txDef>
  </a:objectDefaults>
  <a:extraClrSchemeLst/>
</a:theme>
</file>

<file path=ppt/theme/theme8.xml><?xml version="1.0" encoding="utf-8"?>
<a:theme xmlns:a="http://schemas.openxmlformats.org/drawingml/2006/main" name="1_NewUBP_Template20120514_Final">
  <a:themeElements>
    <a:clrScheme name="UBP Colors">
      <a:dk1>
        <a:srgbClr val="DDDEDD"/>
      </a:dk1>
      <a:lt1>
        <a:srgbClr val="FFFFFF"/>
      </a:lt1>
      <a:dk2>
        <a:srgbClr val="1F497D"/>
      </a:dk2>
      <a:lt2>
        <a:srgbClr val="EEECE1"/>
      </a:lt2>
      <a:accent1>
        <a:srgbClr val="BC3521"/>
      </a:accent1>
      <a:accent2>
        <a:srgbClr val="7AAE31"/>
      </a:accent2>
      <a:accent3>
        <a:srgbClr val="008FAB"/>
      </a:accent3>
      <a:accent4>
        <a:srgbClr val="00203F"/>
      </a:accent4>
      <a:accent5>
        <a:srgbClr val="1C8EAB"/>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r">
          <a:defRPr sz="3600" b="1" dirty="0" smtClean="0">
            <a:solidFill>
              <a:srgbClr val="139FC9"/>
            </a:solidFill>
            <a:latin typeface="Arial"/>
            <a:cs typeface="Arial"/>
          </a:defRPr>
        </a:defPPr>
      </a:lstStyle>
    </a:txDef>
  </a:objectDefaults>
  <a:extraClrSchemeLst/>
</a:theme>
</file>

<file path=ppt/theme/theme9.xml><?xml version="1.0" encoding="utf-8"?>
<a:theme xmlns:a="http://schemas.openxmlformats.org/drawingml/2006/main" name="14_NewUBP_Template20120514_Final">
  <a:themeElements>
    <a:clrScheme name="UBP Colors">
      <a:dk1>
        <a:srgbClr val="DDDEDD"/>
      </a:dk1>
      <a:lt1>
        <a:srgbClr val="FFFFFF"/>
      </a:lt1>
      <a:dk2>
        <a:srgbClr val="1F497D"/>
      </a:dk2>
      <a:lt2>
        <a:srgbClr val="EEECE1"/>
      </a:lt2>
      <a:accent1>
        <a:srgbClr val="BC3521"/>
      </a:accent1>
      <a:accent2>
        <a:srgbClr val="7AAE31"/>
      </a:accent2>
      <a:accent3>
        <a:srgbClr val="008FAB"/>
      </a:accent3>
      <a:accent4>
        <a:srgbClr val="00203F"/>
      </a:accent4>
      <a:accent5>
        <a:srgbClr val="1C8EAB"/>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r">
          <a:defRPr sz="3600" b="1" dirty="0" smtClean="0">
            <a:solidFill>
              <a:srgbClr val="139FC9"/>
            </a:solidFill>
            <a:latin typeface="Arial"/>
            <a:cs typeface="Arial"/>
          </a:defRPr>
        </a:defPPr>
      </a:lst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4416</Words>
  <Application>Microsoft Office PowerPoint</Application>
  <PresentationFormat>Widescreen</PresentationFormat>
  <Paragraphs>715</Paragraphs>
  <Slides>105</Slides>
  <Notes>19</Notes>
  <HiddenSlides>0</HiddenSlides>
  <MMClips>0</MMClips>
  <ScaleCrop>false</ScaleCrop>
  <HeadingPairs>
    <vt:vector size="6" baseType="variant">
      <vt:variant>
        <vt:lpstr>Fonts Used</vt:lpstr>
      </vt:variant>
      <vt:variant>
        <vt:i4>16</vt:i4>
      </vt:variant>
      <vt:variant>
        <vt:lpstr>Theme</vt:lpstr>
      </vt:variant>
      <vt:variant>
        <vt:i4>58</vt:i4>
      </vt:variant>
      <vt:variant>
        <vt:lpstr>Slide Titles</vt:lpstr>
      </vt:variant>
      <vt:variant>
        <vt:i4>105</vt:i4>
      </vt:variant>
    </vt:vector>
  </HeadingPairs>
  <TitlesOfParts>
    <vt:vector size="179" baseType="lpstr">
      <vt:lpstr>微軟正黑體</vt:lpstr>
      <vt:lpstr>MS PGothic</vt:lpstr>
      <vt:lpstr>MS PGothic</vt:lpstr>
      <vt:lpstr>PMingLiU</vt:lpstr>
      <vt:lpstr>宋体</vt:lpstr>
      <vt:lpstr>Arial</vt:lpstr>
      <vt:lpstr>Arial Black</vt:lpstr>
      <vt:lpstr>Calibri</vt:lpstr>
      <vt:lpstr>Calibri Light</vt:lpstr>
      <vt:lpstr>Century Gothic</vt:lpstr>
      <vt:lpstr>Segoe UI Light</vt:lpstr>
      <vt:lpstr>Tahoma</vt:lpstr>
      <vt:lpstr>Trebuchet MS</vt:lpstr>
      <vt:lpstr>Verdana</vt:lpstr>
      <vt:lpstr>Wingdings</vt:lpstr>
      <vt:lpstr>Wingdings 2</vt:lpstr>
      <vt:lpstr>Office Theme</vt:lpstr>
      <vt:lpstr>1_Office Theme</vt:lpstr>
      <vt:lpstr>TS010286762</vt:lpstr>
      <vt:lpstr>6_Office Theme</vt:lpstr>
      <vt:lpstr>15_Office Theme</vt:lpstr>
      <vt:lpstr>16_Office Theme</vt:lpstr>
      <vt:lpstr>6_NewUBP_Template20120514_Final</vt:lpstr>
      <vt:lpstr>1_NewUBP_Template20120514_Final</vt:lpstr>
      <vt:lpstr>14_NewUBP_Template20120514_Final</vt:lpstr>
      <vt:lpstr>13_Office Theme</vt:lpstr>
      <vt:lpstr>14_Office Theme</vt:lpstr>
      <vt:lpstr>7_Office Theme</vt:lpstr>
      <vt:lpstr>19_Office Theme</vt:lpstr>
      <vt:lpstr>8_NewUBP_Template20120514_Final</vt:lpstr>
      <vt:lpstr>10_NewUBP_Template20120514_Final</vt:lpstr>
      <vt:lpstr>18_Office Theme</vt:lpstr>
      <vt:lpstr>22_Office Theme</vt:lpstr>
      <vt:lpstr>23_Office Theme</vt:lpstr>
      <vt:lpstr>9_Office Theme</vt:lpstr>
      <vt:lpstr>11_Office Theme</vt:lpstr>
      <vt:lpstr>24_Office Theme</vt:lpstr>
      <vt:lpstr>25_Office Theme</vt:lpstr>
      <vt:lpstr>8_Office Theme</vt:lpstr>
      <vt:lpstr>3_Office Theme</vt:lpstr>
      <vt:lpstr>27_Office Theme</vt:lpstr>
      <vt:lpstr>28_Office Theme</vt:lpstr>
      <vt:lpstr>3_Verve</vt:lpstr>
      <vt:lpstr>17_Office Theme</vt:lpstr>
      <vt:lpstr>2_Office Theme</vt:lpstr>
      <vt:lpstr>31_Office Theme</vt:lpstr>
      <vt:lpstr>5_Office Theme</vt:lpstr>
      <vt:lpstr>5_NewUBP_Template20120514_Final</vt:lpstr>
      <vt:lpstr>Custom Design</vt:lpstr>
      <vt:lpstr>1_Custom Design</vt:lpstr>
      <vt:lpstr>32_Office Theme</vt:lpstr>
      <vt:lpstr>35_Office Theme</vt:lpstr>
      <vt:lpstr>36_Office Theme</vt:lpstr>
      <vt:lpstr>38_Office Theme</vt:lpstr>
      <vt:lpstr>NewUBP_Template20120514_Final</vt:lpstr>
      <vt:lpstr>12_Office Theme</vt:lpstr>
      <vt:lpstr>40_Office Theme</vt:lpstr>
      <vt:lpstr>41_Office Theme</vt:lpstr>
      <vt:lpstr>42_Office Theme</vt:lpstr>
      <vt:lpstr>43_Office Theme</vt:lpstr>
      <vt:lpstr>26_Columns</vt:lpstr>
      <vt:lpstr>25_Columns</vt:lpstr>
      <vt:lpstr>45_Office Theme</vt:lpstr>
      <vt:lpstr>10_Office Theme</vt:lpstr>
      <vt:lpstr>34_Office Theme</vt:lpstr>
      <vt:lpstr>4_Office Theme</vt:lpstr>
      <vt:lpstr>46_Office Theme</vt:lpstr>
      <vt:lpstr>39_Office Theme</vt:lpstr>
      <vt:lpstr>7_NewUBP_Template20120514_Final</vt:lpstr>
      <vt:lpstr>3_Columns</vt:lpstr>
      <vt:lpstr>21_Office Theme</vt:lpstr>
      <vt:lpstr>29_Office Theme</vt:lpstr>
      <vt:lpstr>26_Office Theme</vt:lpstr>
      <vt:lpstr>20_Office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2015-06-22T13:57:52Z</dcterms:created>
  <dcterms:modified xsi:type="dcterms:W3CDTF">2016-04-29T17:54:45Z</dcterms:modified>
</cp:coreProperties>
</file>