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9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8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7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1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EE19-C842-4E99-8196-DF50F013994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778A-D76A-4F9F-8219-123B00D2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10 thoughts on possible CP-NS merger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i="1" dirty="0"/>
              <a:t>Risk/Reward Ratio Unfavorable</a:t>
            </a:r>
            <a:r>
              <a:rPr lang="en-US" sz="4000" dirty="0"/>
              <a:t>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Diplomacy </a:t>
            </a:r>
            <a:r>
              <a:rPr lang="en-US" sz="4000" dirty="0" smtClean="0"/>
              <a:t>Required </a:t>
            </a:r>
            <a:r>
              <a:rPr lang="en-US" sz="4000" dirty="0" smtClean="0">
                <a:solidFill>
                  <a:schemeClr val="tx2"/>
                </a:solidFill>
              </a:rPr>
              <a:t>(so far, not bad)</a:t>
            </a:r>
            <a:endParaRPr lang="en-US" sz="40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Shipper Support </a:t>
            </a:r>
            <a:r>
              <a:rPr lang="en-US" sz="4000" dirty="0" smtClean="0"/>
              <a:t>Required (access proposal!)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NS Approval </a:t>
            </a:r>
            <a:r>
              <a:rPr lang="en-US" sz="4000" dirty="0" smtClean="0"/>
              <a:t>Required </a:t>
            </a:r>
            <a:r>
              <a:rPr lang="en-US" sz="4000" dirty="0" smtClean="0">
                <a:solidFill>
                  <a:schemeClr val="tx2"/>
                </a:solidFill>
              </a:rPr>
              <a:t>(No Change)</a:t>
            </a:r>
            <a:endParaRPr lang="en-US" sz="40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STB/CTA (</a:t>
            </a:r>
            <a:r>
              <a:rPr lang="en-US" sz="4000" dirty="0" err="1" smtClean="0"/>
              <a:t>etc</a:t>
            </a:r>
            <a:r>
              <a:rPr lang="en-US" sz="4000" dirty="0" smtClean="0"/>
              <a:t>) Process Will </a:t>
            </a:r>
            <a:r>
              <a:rPr lang="en-US" sz="4000" dirty="0"/>
              <a:t>B</a:t>
            </a:r>
            <a:r>
              <a:rPr lang="en-US" sz="4000" dirty="0" smtClean="0"/>
              <a:t>e Long &amp; </a:t>
            </a:r>
            <a:r>
              <a:rPr lang="en-US" sz="4000" dirty="0"/>
              <a:t>D</a:t>
            </a:r>
            <a:r>
              <a:rPr lang="en-US" sz="4000" dirty="0" smtClean="0"/>
              <a:t>rawn-</a:t>
            </a:r>
            <a:r>
              <a:rPr lang="en-US" sz="4000" dirty="0" err="1" smtClean="0"/>
              <a:t>ouut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882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NS/CP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NS’ “Problems” Mostly Not of its Own Making</a:t>
            </a:r>
          </a:p>
          <a:p>
            <a:pPr marL="0" indent="0">
              <a:buNone/>
            </a:pPr>
            <a:r>
              <a:rPr lang="en-US" dirty="0" smtClean="0"/>
              <a:t>7. NS is Advanced in Preparing for “Post-Coal” World</a:t>
            </a:r>
          </a:p>
          <a:p>
            <a:pPr marL="0" indent="0">
              <a:buNone/>
            </a:pPr>
            <a:r>
              <a:rPr lang="en-US" dirty="0" smtClean="0"/>
              <a:t>8.New RR World to be Very High Service Focus</a:t>
            </a:r>
          </a:p>
          <a:p>
            <a:pPr marL="0" indent="0">
              <a:buNone/>
            </a:pPr>
            <a:r>
              <a:rPr lang="en-US" dirty="0" smtClean="0"/>
              <a:t>9. CP-NS Could Stand alone (but would it?)</a:t>
            </a:r>
          </a:p>
          <a:p>
            <a:pPr marL="0" indent="0">
              <a:buNone/>
            </a:pPr>
            <a:r>
              <a:rPr lang="en-US" dirty="0" smtClean="0"/>
              <a:t>10. Never Underestimate EHH (&amp; Friends)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 10 thoughts on possible CP-NS merger</vt:lpstr>
      <vt:lpstr>Top Ten NS/CP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thoughts on possible CP-NS merger</dc:title>
  <dc:creator>Admin</dc:creator>
  <cp:lastModifiedBy>Admin</cp:lastModifiedBy>
  <cp:revision>2</cp:revision>
  <dcterms:created xsi:type="dcterms:W3CDTF">2015-11-13T05:24:09Z</dcterms:created>
  <dcterms:modified xsi:type="dcterms:W3CDTF">2015-11-18T18:22:10Z</dcterms:modified>
</cp:coreProperties>
</file>